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63" r:id="rId2"/>
    <p:sldId id="264" r:id="rId3"/>
  </p:sldIdLst>
  <p:sldSz cx="37463413" cy="210677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636">
          <p15:clr>
            <a:srgbClr val="747775"/>
          </p15:clr>
        </p15:guide>
        <p15:guide id="2" pos="11799">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0" d="100"/>
          <a:sy n="30" d="100"/>
        </p:scale>
        <p:origin x="288" y="77"/>
      </p:cViewPr>
      <p:guideLst>
        <p:guide orient="horz" pos="6636"/>
        <p:guide pos="1179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0555" y="685800"/>
            <a:ext cx="609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a42487b2dc_0_71: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a42487b2d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Beautiful!!!!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42487b2dc_0_44:notes"/>
          <p:cNvSpPr>
            <a:spLocks noGrp="1" noRot="1" noChangeAspect="1"/>
          </p:cNvSpPr>
          <p:nvPr>
            <p:ph type="sldImg" idx="2"/>
          </p:nvPr>
        </p:nvSpPr>
        <p:spPr>
          <a:xfrm>
            <a:off x="381000" y="685800"/>
            <a:ext cx="609758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42487b2d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77069" y="3049779"/>
            <a:ext cx="34908900" cy="8407500"/>
          </a:xfrm>
          <a:prstGeom prst="rect">
            <a:avLst/>
          </a:prstGeom>
        </p:spPr>
        <p:txBody>
          <a:bodyPr spcFirstLastPara="1" wrap="square" lIns="374550" tIns="374550" rIns="374550" bIns="37455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11" name="Google Shape;11;p2"/>
          <p:cNvSpPr txBox="1">
            <a:spLocks noGrp="1"/>
          </p:cNvSpPr>
          <p:nvPr>
            <p:ph type="subTitle" idx="1"/>
          </p:nvPr>
        </p:nvSpPr>
        <p:spPr>
          <a:xfrm>
            <a:off x="1277035" y="11608575"/>
            <a:ext cx="34908900" cy="3246600"/>
          </a:xfrm>
          <a:prstGeom prst="rect">
            <a:avLst/>
          </a:prstGeom>
        </p:spPr>
        <p:txBody>
          <a:bodyPr spcFirstLastPara="1" wrap="square" lIns="374550" tIns="374550" rIns="374550" bIns="374550" anchor="t" anchorCtr="0">
            <a:normAutofit/>
          </a:bodyPr>
          <a:lstStyle>
            <a:lvl1pPr lvl="0" algn="ctr">
              <a:lnSpc>
                <a:spcPct val="100000"/>
              </a:lnSpc>
              <a:spcBef>
                <a:spcPts val="0"/>
              </a:spcBef>
              <a:spcAft>
                <a:spcPts val="0"/>
              </a:spcAft>
              <a:buSzPts val="11500"/>
              <a:buNone/>
              <a:defRPr sz="11500"/>
            </a:lvl1pPr>
            <a:lvl2pPr lvl="1" algn="ctr">
              <a:lnSpc>
                <a:spcPct val="100000"/>
              </a:lnSpc>
              <a:spcBef>
                <a:spcPts val="0"/>
              </a:spcBef>
              <a:spcAft>
                <a:spcPts val="0"/>
              </a:spcAft>
              <a:buSzPts val="11500"/>
              <a:buNone/>
              <a:defRPr sz="11500"/>
            </a:lvl2pPr>
            <a:lvl3pPr lvl="2" algn="ctr">
              <a:lnSpc>
                <a:spcPct val="100000"/>
              </a:lnSpc>
              <a:spcBef>
                <a:spcPts val="0"/>
              </a:spcBef>
              <a:spcAft>
                <a:spcPts val="0"/>
              </a:spcAft>
              <a:buSzPts val="11500"/>
              <a:buNone/>
              <a:defRPr sz="11500"/>
            </a:lvl3pPr>
            <a:lvl4pPr lvl="3" algn="ctr">
              <a:lnSpc>
                <a:spcPct val="100000"/>
              </a:lnSpc>
              <a:spcBef>
                <a:spcPts val="0"/>
              </a:spcBef>
              <a:spcAft>
                <a:spcPts val="0"/>
              </a:spcAft>
              <a:buSzPts val="11500"/>
              <a:buNone/>
              <a:defRPr sz="11500"/>
            </a:lvl4pPr>
            <a:lvl5pPr lvl="4" algn="ctr">
              <a:lnSpc>
                <a:spcPct val="100000"/>
              </a:lnSpc>
              <a:spcBef>
                <a:spcPts val="0"/>
              </a:spcBef>
              <a:spcAft>
                <a:spcPts val="0"/>
              </a:spcAft>
              <a:buSzPts val="11500"/>
              <a:buNone/>
              <a:defRPr sz="11500"/>
            </a:lvl5pPr>
            <a:lvl6pPr lvl="5" algn="ctr">
              <a:lnSpc>
                <a:spcPct val="100000"/>
              </a:lnSpc>
              <a:spcBef>
                <a:spcPts val="0"/>
              </a:spcBef>
              <a:spcAft>
                <a:spcPts val="0"/>
              </a:spcAft>
              <a:buSzPts val="11500"/>
              <a:buNone/>
              <a:defRPr sz="11500"/>
            </a:lvl6pPr>
            <a:lvl7pPr lvl="6" algn="ctr">
              <a:lnSpc>
                <a:spcPct val="100000"/>
              </a:lnSpc>
              <a:spcBef>
                <a:spcPts val="0"/>
              </a:spcBef>
              <a:spcAft>
                <a:spcPts val="0"/>
              </a:spcAft>
              <a:buSzPts val="11500"/>
              <a:buNone/>
              <a:defRPr sz="11500"/>
            </a:lvl7pPr>
            <a:lvl8pPr lvl="7" algn="ctr">
              <a:lnSpc>
                <a:spcPct val="100000"/>
              </a:lnSpc>
              <a:spcBef>
                <a:spcPts val="0"/>
              </a:spcBef>
              <a:spcAft>
                <a:spcPts val="0"/>
              </a:spcAft>
              <a:buSzPts val="11500"/>
              <a:buNone/>
              <a:defRPr sz="11500"/>
            </a:lvl8pPr>
            <a:lvl9pPr lvl="8" algn="ctr">
              <a:lnSpc>
                <a:spcPct val="100000"/>
              </a:lnSpc>
              <a:spcBef>
                <a:spcPts val="0"/>
              </a:spcBef>
              <a:spcAft>
                <a:spcPts val="0"/>
              </a:spcAft>
              <a:buSzPts val="11500"/>
              <a:buNone/>
              <a:defRPr sz="11500"/>
            </a:lvl9pPr>
          </a:lstStyle>
          <a:p>
            <a:endParaRPr/>
          </a:p>
        </p:txBody>
      </p:sp>
      <p:sp>
        <p:nvSpPr>
          <p:cNvPr id="12" name="Google Shape;12;p2"/>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77035" y="4530688"/>
            <a:ext cx="34908900" cy="8042400"/>
          </a:xfrm>
          <a:prstGeom prst="rect">
            <a:avLst/>
          </a:prstGeom>
        </p:spPr>
        <p:txBody>
          <a:bodyPr spcFirstLastPara="1" wrap="square" lIns="374550" tIns="374550" rIns="374550" bIns="374550" anchor="b" anchorCtr="0">
            <a:normAutofit/>
          </a:bodyPr>
          <a:lstStyle>
            <a:lvl1pPr lvl="0" algn="ctr">
              <a:spcBef>
                <a:spcPts val="0"/>
              </a:spcBef>
              <a:spcAft>
                <a:spcPts val="0"/>
              </a:spcAft>
              <a:buSzPts val="49200"/>
              <a:buNone/>
              <a:defRPr sz="49200"/>
            </a:lvl1pPr>
            <a:lvl2pPr lvl="1" algn="ctr">
              <a:spcBef>
                <a:spcPts val="0"/>
              </a:spcBef>
              <a:spcAft>
                <a:spcPts val="0"/>
              </a:spcAft>
              <a:buSzPts val="49200"/>
              <a:buNone/>
              <a:defRPr sz="49200"/>
            </a:lvl2pPr>
            <a:lvl3pPr lvl="2" algn="ctr">
              <a:spcBef>
                <a:spcPts val="0"/>
              </a:spcBef>
              <a:spcAft>
                <a:spcPts val="0"/>
              </a:spcAft>
              <a:buSzPts val="49200"/>
              <a:buNone/>
              <a:defRPr sz="49200"/>
            </a:lvl3pPr>
            <a:lvl4pPr lvl="3" algn="ctr">
              <a:spcBef>
                <a:spcPts val="0"/>
              </a:spcBef>
              <a:spcAft>
                <a:spcPts val="0"/>
              </a:spcAft>
              <a:buSzPts val="49200"/>
              <a:buNone/>
              <a:defRPr sz="49200"/>
            </a:lvl4pPr>
            <a:lvl5pPr lvl="4" algn="ctr">
              <a:spcBef>
                <a:spcPts val="0"/>
              </a:spcBef>
              <a:spcAft>
                <a:spcPts val="0"/>
              </a:spcAft>
              <a:buSzPts val="49200"/>
              <a:buNone/>
              <a:defRPr sz="49200"/>
            </a:lvl5pPr>
            <a:lvl6pPr lvl="5" algn="ctr">
              <a:spcBef>
                <a:spcPts val="0"/>
              </a:spcBef>
              <a:spcAft>
                <a:spcPts val="0"/>
              </a:spcAft>
              <a:buSzPts val="49200"/>
              <a:buNone/>
              <a:defRPr sz="49200"/>
            </a:lvl6pPr>
            <a:lvl7pPr lvl="6" algn="ctr">
              <a:spcBef>
                <a:spcPts val="0"/>
              </a:spcBef>
              <a:spcAft>
                <a:spcPts val="0"/>
              </a:spcAft>
              <a:buSzPts val="49200"/>
              <a:buNone/>
              <a:defRPr sz="49200"/>
            </a:lvl7pPr>
            <a:lvl8pPr lvl="7" algn="ctr">
              <a:spcBef>
                <a:spcPts val="0"/>
              </a:spcBef>
              <a:spcAft>
                <a:spcPts val="0"/>
              </a:spcAft>
              <a:buSzPts val="49200"/>
              <a:buNone/>
              <a:defRPr sz="49200"/>
            </a:lvl8pPr>
            <a:lvl9pPr lvl="8" algn="ctr">
              <a:spcBef>
                <a:spcPts val="0"/>
              </a:spcBef>
              <a:spcAft>
                <a:spcPts val="0"/>
              </a:spcAft>
              <a:buSzPts val="49200"/>
              <a:buNone/>
              <a:defRPr sz="49200"/>
            </a:lvl9pPr>
          </a:lstStyle>
          <a:p>
            <a:r>
              <a:t>xx%</a:t>
            </a:r>
          </a:p>
        </p:txBody>
      </p:sp>
      <p:sp>
        <p:nvSpPr>
          <p:cNvPr id="46" name="Google Shape;46;p11"/>
          <p:cNvSpPr txBox="1">
            <a:spLocks noGrp="1"/>
          </p:cNvSpPr>
          <p:nvPr>
            <p:ph type="body" idx="1"/>
          </p:nvPr>
        </p:nvSpPr>
        <p:spPr>
          <a:xfrm>
            <a:off x="1277035" y="12911513"/>
            <a:ext cx="34908900" cy="5328000"/>
          </a:xfrm>
          <a:prstGeom prst="rect">
            <a:avLst/>
          </a:prstGeom>
        </p:spPr>
        <p:txBody>
          <a:bodyPr spcFirstLastPara="1" wrap="square" lIns="374550" tIns="374550" rIns="374550" bIns="374550" anchor="t" anchorCtr="0">
            <a:normAutofit/>
          </a:bodyPr>
          <a:lstStyle>
            <a:lvl1pPr marL="457200" lvl="0" indent="-698500" algn="ctr">
              <a:spcBef>
                <a:spcPts val="0"/>
              </a:spcBef>
              <a:spcAft>
                <a:spcPts val="0"/>
              </a:spcAft>
              <a:buSzPts val="7400"/>
              <a:buChar char="●"/>
              <a:defRPr/>
            </a:lvl1pPr>
            <a:lvl2pPr marL="914400" lvl="1" indent="-590550" algn="ctr">
              <a:spcBef>
                <a:spcPts val="0"/>
              </a:spcBef>
              <a:spcAft>
                <a:spcPts val="0"/>
              </a:spcAft>
              <a:buSzPts val="5700"/>
              <a:buChar char="○"/>
              <a:defRPr/>
            </a:lvl2pPr>
            <a:lvl3pPr marL="1371600" lvl="2" indent="-590550" algn="ctr">
              <a:spcBef>
                <a:spcPts val="0"/>
              </a:spcBef>
              <a:spcAft>
                <a:spcPts val="0"/>
              </a:spcAft>
              <a:buSzPts val="5700"/>
              <a:buChar char="■"/>
              <a:defRPr/>
            </a:lvl3pPr>
            <a:lvl4pPr marL="1828800" lvl="3" indent="-590550" algn="ctr">
              <a:spcBef>
                <a:spcPts val="0"/>
              </a:spcBef>
              <a:spcAft>
                <a:spcPts val="0"/>
              </a:spcAft>
              <a:buSzPts val="5700"/>
              <a:buChar char="●"/>
              <a:defRPr/>
            </a:lvl4pPr>
            <a:lvl5pPr marL="2286000" lvl="4" indent="-590550" algn="ctr">
              <a:spcBef>
                <a:spcPts val="0"/>
              </a:spcBef>
              <a:spcAft>
                <a:spcPts val="0"/>
              </a:spcAft>
              <a:buSzPts val="5700"/>
              <a:buChar char="○"/>
              <a:defRPr/>
            </a:lvl5pPr>
            <a:lvl6pPr marL="2743200" lvl="5" indent="-590550" algn="ctr">
              <a:spcBef>
                <a:spcPts val="0"/>
              </a:spcBef>
              <a:spcAft>
                <a:spcPts val="0"/>
              </a:spcAft>
              <a:buSzPts val="5700"/>
              <a:buChar char="■"/>
              <a:defRPr/>
            </a:lvl6pPr>
            <a:lvl7pPr marL="3200400" lvl="6" indent="-590550" algn="ctr">
              <a:spcBef>
                <a:spcPts val="0"/>
              </a:spcBef>
              <a:spcAft>
                <a:spcPts val="0"/>
              </a:spcAft>
              <a:buSzPts val="5700"/>
              <a:buChar char="●"/>
              <a:defRPr/>
            </a:lvl7pPr>
            <a:lvl8pPr marL="3657600" lvl="7" indent="-590550" algn="ctr">
              <a:spcBef>
                <a:spcPts val="0"/>
              </a:spcBef>
              <a:spcAft>
                <a:spcPts val="0"/>
              </a:spcAft>
              <a:buSzPts val="5700"/>
              <a:buChar char="○"/>
              <a:defRPr/>
            </a:lvl8pPr>
            <a:lvl9pPr marL="4114800" lvl="8" indent="-590550" algn="ctr">
              <a:spcBef>
                <a:spcPts val="0"/>
              </a:spcBef>
              <a:spcAft>
                <a:spcPts val="0"/>
              </a:spcAft>
              <a:buSzPts val="5700"/>
              <a:buChar char="■"/>
              <a:defRPr/>
            </a:lvl9pPr>
          </a:lstStyle>
          <a:p>
            <a:endParaRPr/>
          </a:p>
        </p:txBody>
      </p:sp>
      <p:sp>
        <p:nvSpPr>
          <p:cNvPr id="47" name="Google Shape;47;p11"/>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77035" y="8809881"/>
            <a:ext cx="34908900" cy="3447900"/>
          </a:xfrm>
          <a:prstGeom prst="rect">
            <a:avLst/>
          </a:prstGeom>
        </p:spPr>
        <p:txBody>
          <a:bodyPr spcFirstLastPara="1" wrap="square" lIns="374550" tIns="374550" rIns="374550" bIns="374550" anchor="ctr" anchorCtr="0">
            <a:normAutofit/>
          </a:bodyPr>
          <a:lstStyle>
            <a:lvl1pPr lvl="0" algn="ctr">
              <a:spcBef>
                <a:spcPts val="0"/>
              </a:spcBef>
              <a:spcAft>
                <a:spcPts val="0"/>
              </a:spcAft>
              <a:buSzPts val="14700"/>
              <a:buNone/>
              <a:defRPr sz="14700"/>
            </a:lvl1pPr>
            <a:lvl2pPr lvl="1" algn="ctr">
              <a:spcBef>
                <a:spcPts val="0"/>
              </a:spcBef>
              <a:spcAft>
                <a:spcPts val="0"/>
              </a:spcAft>
              <a:buSzPts val="14700"/>
              <a:buNone/>
              <a:defRPr sz="14700"/>
            </a:lvl2pPr>
            <a:lvl3pPr lvl="2" algn="ctr">
              <a:spcBef>
                <a:spcPts val="0"/>
              </a:spcBef>
              <a:spcAft>
                <a:spcPts val="0"/>
              </a:spcAft>
              <a:buSzPts val="14700"/>
              <a:buNone/>
              <a:defRPr sz="14700"/>
            </a:lvl3pPr>
            <a:lvl4pPr lvl="3" algn="ctr">
              <a:spcBef>
                <a:spcPts val="0"/>
              </a:spcBef>
              <a:spcAft>
                <a:spcPts val="0"/>
              </a:spcAft>
              <a:buSzPts val="14700"/>
              <a:buNone/>
              <a:defRPr sz="14700"/>
            </a:lvl4pPr>
            <a:lvl5pPr lvl="4" algn="ctr">
              <a:spcBef>
                <a:spcPts val="0"/>
              </a:spcBef>
              <a:spcAft>
                <a:spcPts val="0"/>
              </a:spcAft>
              <a:buSzPts val="14700"/>
              <a:buNone/>
              <a:defRPr sz="14700"/>
            </a:lvl5pPr>
            <a:lvl6pPr lvl="5" algn="ctr">
              <a:spcBef>
                <a:spcPts val="0"/>
              </a:spcBef>
              <a:spcAft>
                <a:spcPts val="0"/>
              </a:spcAft>
              <a:buSzPts val="14700"/>
              <a:buNone/>
              <a:defRPr sz="14700"/>
            </a:lvl6pPr>
            <a:lvl7pPr lvl="6" algn="ctr">
              <a:spcBef>
                <a:spcPts val="0"/>
              </a:spcBef>
              <a:spcAft>
                <a:spcPts val="0"/>
              </a:spcAft>
              <a:buSzPts val="14700"/>
              <a:buNone/>
              <a:defRPr sz="14700"/>
            </a:lvl7pPr>
            <a:lvl8pPr lvl="7" algn="ctr">
              <a:spcBef>
                <a:spcPts val="0"/>
              </a:spcBef>
              <a:spcAft>
                <a:spcPts val="0"/>
              </a:spcAft>
              <a:buSzPts val="14700"/>
              <a:buNone/>
              <a:defRPr sz="14700"/>
            </a:lvl8pPr>
            <a:lvl9pPr lvl="8" algn="ctr">
              <a:spcBef>
                <a:spcPts val="0"/>
              </a:spcBef>
              <a:spcAft>
                <a:spcPts val="0"/>
              </a:spcAft>
              <a:buSzPts val="14700"/>
              <a:buNone/>
              <a:defRPr sz="14700"/>
            </a:lvl9pPr>
          </a:lstStyle>
          <a:p>
            <a:endParaRPr/>
          </a:p>
        </p:txBody>
      </p:sp>
      <p:sp>
        <p:nvSpPr>
          <p:cNvPr id="15" name="Google Shape;15;p3"/>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77035" y="1822822"/>
            <a:ext cx="34908900" cy="2345700"/>
          </a:xfrm>
          <a:prstGeom prst="rect">
            <a:avLst/>
          </a:prstGeom>
        </p:spPr>
        <p:txBody>
          <a:bodyPr spcFirstLastPara="1" wrap="square" lIns="374550" tIns="374550" rIns="374550" bIns="374550" anchor="t" anchorCtr="0">
            <a:normAutofit/>
          </a:bodyPr>
          <a:lstStyle>
            <a:lvl1pPr lvl="0">
              <a:spcBef>
                <a:spcPts val="0"/>
              </a:spcBef>
              <a:spcAft>
                <a:spcPts val="0"/>
              </a:spcAft>
              <a:buSzPts val="11500"/>
              <a:buNone/>
              <a:defRPr/>
            </a:lvl1pPr>
            <a:lvl2pPr lvl="1">
              <a:spcBef>
                <a:spcPts val="0"/>
              </a:spcBef>
              <a:spcAft>
                <a:spcPts val="0"/>
              </a:spcAft>
              <a:buSzPts val="11500"/>
              <a:buNone/>
              <a:defRPr/>
            </a:lvl2pPr>
            <a:lvl3pPr lvl="2">
              <a:spcBef>
                <a:spcPts val="0"/>
              </a:spcBef>
              <a:spcAft>
                <a:spcPts val="0"/>
              </a:spcAft>
              <a:buSzPts val="11500"/>
              <a:buNone/>
              <a:defRPr/>
            </a:lvl3pPr>
            <a:lvl4pPr lvl="3">
              <a:spcBef>
                <a:spcPts val="0"/>
              </a:spcBef>
              <a:spcAft>
                <a:spcPts val="0"/>
              </a:spcAft>
              <a:buSzPts val="11500"/>
              <a:buNone/>
              <a:defRPr/>
            </a:lvl4pPr>
            <a:lvl5pPr lvl="4">
              <a:spcBef>
                <a:spcPts val="0"/>
              </a:spcBef>
              <a:spcAft>
                <a:spcPts val="0"/>
              </a:spcAft>
              <a:buSzPts val="11500"/>
              <a:buNone/>
              <a:defRPr/>
            </a:lvl5pPr>
            <a:lvl6pPr lvl="5">
              <a:spcBef>
                <a:spcPts val="0"/>
              </a:spcBef>
              <a:spcAft>
                <a:spcPts val="0"/>
              </a:spcAft>
              <a:buSzPts val="11500"/>
              <a:buNone/>
              <a:defRPr/>
            </a:lvl6pPr>
            <a:lvl7pPr lvl="6">
              <a:spcBef>
                <a:spcPts val="0"/>
              </a:spcBef>
              <a:spcAft>
                <a:spcPts val="0"/>
              </a:spcAft>
              <a:buSzPts val="11500"/>
              <a:buNone/>
              <a:defRPr/>
            </a:lvl7pPr>
            <a:lvl8pPr lvl="7">
              <a:spcBef>
                <a:spcPts val="0"/>
              </a:spcBef>
              <a:spcAft>
                <a:spcPts val="0"/>
              </a:spcAft>
              <a:buSzPts val="11500"/>
              <a:buNone/>
              <a:defRPr/>
            </a:lvl8pPr>
            <a:lvl9pPr lvl="8">
              <a:spcBef>
                <a:spcPts val="0"/>
              </a:spcBef>
              <a:spcAft>
                <a:spcPts val="0"/>
              </a:spcAft>
              <a:buSzPts val="11500"/>
              <a:buNone/>
              <a:defRPr/>
            </a:lvl9pPr>
          </a:lstStyle>
          <a:p>
            <a:endParaRPr/>
          </a:p>
        </p:txBody>
      </p:sp>
      <p:sp>
        <p:nvSpPr>
          <p:cNvPr id="18" name="Google Shape;18;p4"/>
          <p:cNvSpPr txBox="1">
            <a:spLocks noGrp="1"/>
          </p:cNvSpPr>
          <p:nvPr>
            <p:ph type="body" idx="1"/>
          </p:nvPr>
        </p:nvSpPr>
        <p:spPr>
          <a:xfrm>
            <a:off x="1277035" y="4720537"/>
            <a:ext cx="34908900" cy="13993500"/>
          </a:xfrm>
          <a:prstGeom prst="rect">
            <a:avLst/>
          </a:prstGeom>
        </p:spPr>
        <p:txBody>
          <a:bodyPr spcFirstLastPara="1" wrap="square" lIns="374550" tIns="374550" rIns="374550" bIns="374550" anchor="t" anchorCtr="0">
            <a:normAutofit/>
          </a:bodyPr>
          <a:lstStyle>
            <a:lvl1pPr marL="457200" lvl="0" indent="-698500">
              <a:spcBef>
                <a:spcPts val="0"/>
              </a:spcBef>
              <a:spcAft>
                <a:spcPts val="0"/>
              </a:spcAft>
              <a:buSzPts val="7400"/>
              <a:buChar char="●"/>
              <a:defRPr/>
            </a:lvl1pPr>
            <a:lvl2pPr marL="914400" lvl="1" indent="-590550">
              <a:spcBef>
                <a:spcPts val="0"/>
              </a:spcBef>
              <a:spcAft>
                <a:spcPts val="0"/>
              </a:spcAft>
              <a:buSzPts val="5700"/>
              <a:buChar char="○"/>
              <a:defRPr/>
            </a:lvl2pPr>
            <a:lvl3pPr marL="1371600" lvl="2" indent="-590550">
              <a:spcBef>
                <a:spcPts val="0"/>
              </a:spcBef>
              <a:spcAft>
                <a:spcPts val="0"/>
              </a:spcAft>
              <a:buSzPts val="5700"/>
              <a:buChar char="■"/>
              <a:defRPr/>
            </a:lvl3pPr>
            <a:lvl4pPr marL="1828800" lvl="3" indent="-590550">
              <a:spcBef>
                <a:spcPts val="0"/>
              </a:spcBef>
              <a:spcAft>
                <a:spcPts val="0"/>
              </a:spcAft>
              <a:buSzPts val="5700"/>
              <a:buChar char="●"/>
              <a:defRPr/>
            </a:lvl4pPr>
            <a:lvl5pPr marL="2286000" lvl="4" indent="-590550">
              <a:spcBef>
                <a:spcPts val="0"/>
              </a:spcBef>
              <a:spcAft>
                <a:spcPts val="0"/>
              </a:spcAft>
              <a:buSzPts val="5700"/>
              <a:buChar char="○"/>
              <a:defRPr/>
            </a:lvl5pPr>
            <a:lvl6pPr marL="2743200" lvl="5" indent="-590550">
              <a:spcBef>
                <a:spcPts val="0"/>
              </a:spcBef>
              <a:spcAft>
                <a:spcPts val="0"/>
              </a:spcAft>
              <a:buSzPts val="5700"/>
              <a:buChar char="■"/>
              <a:defRPr/>
            </a:lvl6pPr>
            <a:lvl7pPr marL="3200400" lvl="6" indent="-590550">
              <a:spcBef>
                <a:spcPts val="0"/>
              </a:spcBef>
              <a:spcAft>
                <a:spcPts val="0"/>
              </a:spcAft>
              <a:buSzPts val="5700"/>
              <a:buChar char="●"/>
              <a:defRPr/>
            </a:lvl7pPr>
            <a:lvl8pPr marL="3657600" lvl="7" indent="-590550">
              <a:spcBef>
                <a:spcPts val="0"/>
              </a:spcBef>
              <a:spcAft>
                <a:spcPts val="0"/>
              </a:spcAft>
              <a:buSzPts val="5700"/>
              <a:buChar char="○"/>
              <a:defRPr/>
            </a:lvl8pPr>
            <a:lvl9pPr marL="4114800" lvl="8" indent="-590550">
              <a:spcBef>
                <a:spcPts val="0"/>
              </a:spcBef>
              <a:spcAft>
                <a:spcPts val="0"/>
              </a:spcAft>
              <a:buSzPts val="5700"/>
              <a:buChar char="■"/>
              <a:defRPr/>
            </a:lvl9pPr>
          </a:lstStyle>
          <a:p>
            <a:endParaRPr/>
          </a:p>
        </p:txBody>
      </p:sp>
      <p:sp>
        <p:nvSpPr>
          <p:cNvPr id="19" name="Google Shape;19;p4"/>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77035" y="1822822"/>
            <a:ext cx="34908900" cy="2345700"/>
          </a:xfrm>
          <a:prstGeom prst="rect">
            <a:avLst/>
          </a:prstGeom>
        </p:spPr>
        <p:txBody>
          <a:bodyPr spcFirstLastPara="1" wrap="square" lIns="374550" tIns="374550" rIns="374550" bIns="374550" anchor="t" anchorCtr="0">
            <a:normAutofit/>
          </a:bodyPr>
          <a:lstStyle>
            <a:lvl1pPr lvl="0">
              <a:spcBef>
                <a:spcPts val="0"/>
              </a:spcBef>
              <a:spcAft>
                <a:spcPts val="0"/>
              </a:spcAft>
              <a:buSzPts val="11500"/>
              <a:buNone/>
              <a:defRPr/>
            </a:lvl1pPr>
            <a:lvl2pPr lvl="1">
              <a:spcBef>
                <a:spcPts val="0"/>
              </a:spcBef>
              <a:spcAft>
                <a:spcPts val="0"/>
              </a:spcAft>
              <a:buSzPts val="11500"/>
              <a:buNone/>
              <a:defRPr/>
            </a:lvl2pPr>
            <a:lvl3pPr lvl="2">
              <a:spcBef>
                <a:spcPts val="0"/>
              </a:spcBef>
              <a:spcAft>
                <a:spcPts val="0"/>
              </a:spcAft>
              <a:buSzPts val="11500"/>
              <a:buNone/>
              <a:defRPr/>
            </a:lvl3pPr>
            <a:lvl4pPr lvl="3">
              <a:spcBef>
                <a:spcPts val="0"/>
              </a:spcBef>
              <a:spcAft>
                <a:spcPts val="0"/>
              </a:spcAft>
              <a:buSzPts val="11500"/>
              <a:buNone/>
              <a:defRPr/>
            </a:lvl4pPr>
            <a:lvl5pPr lvl="4">
              <a:spcBef>
                <a:spcPts val="0"/>
              </a:spcBef>
              <a:spcAft>
                <a:spcPts val="0"/>
              </a:spcAft>
              <a:buSzPts val="11500"/>
              <a:buNone/>
              <a:defRPr/>
            </a:lvl5pPr>
            <a:lvl6pPr lvl="5">
              <a:spcBef>
                <a:spcPts val="0"/>
              </a:spcBef>
              <a:spcAft>
                <a:spcPts val="0"/>
              </a:spcAft>
              <a:buSzPts val="11500"/>
              <a:buNone/>
              <a:defRPr/>
            </a:lvl6pPr>
            <a:lvl7pPr lvl="6">
              <a:spcBef>
                <a:spcPts val="0"/>
              </a:spcBef>
              <a:spcAft>
                <a:spcPts val="0"/>
              </a:spcAft>
              <a:buSzPts val="11500"/>
              <a:buNone/>
              <a:defRPr/>
            </a:lvl7pPr>
            <a:lvl8pPr lvl="7">
              <a:spcBef>
                <a:spcPts val="0"/>
              </a:spcBef>
              <a:spcAft>
                <a:spcPts val="0"/>
              </a:spcAft>
              <a:buSzPts val="11500"/>
              <a:buNone/>
              <a:defRPr/>
            </a:lvl8pPr>
            <a:lvl9pPr lvl="8">
              <a:spcBef>
                <a:spcPts val="0"/>
              </a:spcBef>
              <a:spcAft>
                <a:spcPts val="0"/>
              </a:spcAft>
              <a:buSzPts val="11500"/>
              <a:buNone/>
              <a:defRPr/>
            </a:lvl9pPr>
          </a:lstStyle>
          <a:p>
            <a:endParaRPr/>
          </a:p>
        </p:txBody>
      </p:sp>
      <p:sp>
        <p:nvSpPr>
          <p:cNvPr id="22" name="Google Shape;22;p5"/>
          <p:cNvSpPr txBox="1">
            <a:spLocks noGrp="1"/>
          </p:cNvSpPr>
          <p:nvPr>
            <p:ph type="body" idx="1"/>
          </p:nvPr>
        </p:nvSpPr>
        <p:spPr>
          <a:xfrm>
            <a:off x="1277035" y="4720537"/>
            <a:ext cx="16387500" cy="13993500"/>
          </a:xfrm>
          <a:prstGeom prst="rect">
            <a:avLst/>
          </a:prstGeom>
        </p:spPr>
        <p:txBody>
          <a:bodyPr spcFirstLastPara="1" wrap="square" lIns="374550" tIns="374550" rIns="374550" bIns="374550" anchor="t" anchorCtr="0">
            <a:normAutofit/>
          </a:bodyPr>
          <a:lstStyle>
            <a:lvl1pPr marL="457200" lvl="0" indent="-590550">
              <a:spcBef>
                <a:spcPts val="0"/>
              </a:spcBef>
              <a:spcAft>
                <a:spcPts val="0"/>
              </a:spcAft>
              <a:buSzPts val="5700"/>
              <a:buChar char="●"/>
              <a:defRPr sz="5700"/>
            </a:lvl1pPr>
            <a:lvl2pPr marL="914400" lvl="1" indent="-539750">
              <a:spcBef>
                <a:spcPts val="0"/>
              </a:spcBef>
              <a:spcAft>
                <a:spcPts val="0"/>
              </a:spcAft>
              <a:buSzPts val="4900"/>
              <a:buChar char="○"/>
              <a:defRPr sz="4900"/>
            </a:lvl2pPr>
            <a:lvl3pPr marL="1371600" lvl="2" indent="-539750">
              <a:spcBef>
                <a:spcPts val="0"/>
              </a:spcBef>
              <a:spcAft>
                <a:spcPts val="0"/>
              </a:spcAft>
              <a:buSzPts val="4900"/>
              <a:buChar char="■"/>
              <a:defRPr sz="4900"/>
            </a:lvl3pPr>
            <a:lvl4pPr marL="1828800" lvl="3" indent="-539750">
              <a:spcBef>
                <a:spcPts val="0"/>
              </a:spcBef>
              <a:spcAft>
                <a:spcPts val="0"/>
              </a:spcAft>
              <a:buSzPts val="4900"/>
              <a:buChar char="●"/>
              <a:defRPr sz="4900"/>
            </a:lvl4pPr>
            <a:lvl5pPr marL="2286000" lvl="4" indent="-539750">
              <a:spcBef>
                <a:spcPts val="0"/>
              </a:spcBef>
              <a:spcAft>
                <a:spcPts val="0"/>
              </a:spcAft>
              <a:buSzPts val="4900"/>
              <a:buChar char="○"/>
              <a:defRPr sz="4900"/>
            </a:lvl5pPr>
            <a:lvl6pPr marL="2743200" lvl="5" indent="-539750">
              <a:spcBef>
                <a:spcPts val="0"/>
              </a:spcBef>
              <a:spcAft>
                <a:spcPts val="0"/>
              </a:spcAft>
              <a:buSzPts val="4900"/>
              <a:buChar char="■"/>
              <a:defRPr sz="4900"/>
            </a:lvl6pPr>
            <a:lvl7pPr marL="3200400" lvl="6" indent="-539750">
              <a:spcBef>
                <a:spcPts val="0"/>
              </a:spcBef>
              <a:spcAft>
                <a:spcPts val="0"/>
              </a:spcAft>
              <a:buSzPts val="4900"/>
              <a:buChar char="●"/>
              <a:defRPr sz="4900"/>
            </a:lvl7pPr>
            <a:lvl8pPr marL="3657600" lvl="7" indent="-539750">
              <a:spcBef>
                <a:spcPts val="0"/>
              </a:spcBef>
              <a:spcAft>
                <a:spcPts val="0"/>
              </a:spcAft>
              <a:buSzPts val="4900"/>
              <a:buChar char="○"/>
              <a:defRPr sz="4900"/>
            </a:lvl8pPr>
            <a:lvl9pPr marL="4114800" lvl="8" indent="-539750">
              <a:spcBef>
                <a:spcPts val="0"/>
              </a:spcBef>
              <a:spcAft>
                <a:spcPts val="0"/>
              </a:spcAft>
              <a:buSzPts val="4900"/>
              <a:buChar char="■"/>
              <a:defRPr sz="4900"/>
            </a:lvl9pPr>
          </a:lstStyle>
          <a:p>
            <a:endParaRPr/>
          </a:p>
        </p:txBody>
      </p:sp>
      <p:sp>
        <p:nvSpPr>
          <p:cNvPr id="23" name="Google Shape;23;p5"/>
          <p:cNvSpPr txBox="1">
            <a:spLocks noGrp="1"/>
          </p:cNvSpPr>
          <p:nvPr>
            <p:ph type="body" idx="2"/>
          </p:nvPr>
        </p:nvSpPr>
        <p:spPr>
          <a:xfrm>
            <a:off x="19798346" y="4720537"/>
            <a:ext cx="16387500" cy="13993500"/>
          </a:xfrm>
          <a:prstGeom prst="rect">
            <a:avLst/>
          </a:prstGeom>
        </p:spPr>
        <p:txBody>
          <a:bodyPr spcFirstLastPara="1" wrap="square" lIns="374550" tIns="374550" rIns="374550" bIns="374550" anchor="t" anchorCtr="0">
            <a:normAutofit/>
          </a:bodyPr>
          <a:lstStyle>
            <a:lvl1pPr marL="457200" lvl="0" indent="-590550">
              <a:spcBef>
                <a:spcPts val="0"/>
              </a:spcBef>
              <a:spcAft>
                <a:spcPts val="0"/>
              </a:spcAft>
              <a:buSzPts val="5700"/>
              <a:buChar char="●"/>
              <a:defRPr sz="5700"/>
            </a:lvl1pPr>
            <a:lvl2pPr marL="914400" lvl="1" indent="-539750">
              <a:spcBef>
                <a:spcPts val="0"/>
              </a:spcBef>
              <a:spcAft>
                <a:spcPts val="0"/>
              </a:spcAft>
              <a:buSzPts val="4900"/>
              <a:buChar char="○"/>
              <a:defRPr sz="4900"/>
            </a:lvl2pPr>
            <a:lvl3pPr marL="1371600" lvl="2" indent="-539750">
              <a:spcBef>
                <a:spcPts val="0"/>
              </a:spcBef>
              <a:spcAft>
                <a:spcPts val="0"/>
              </a:spcAft>
              <a:buSzPts val="4900"/>
              <a:buChar char="■"/>
              <a:defRPr sz="4900"/>
            </a:lvl3pPr>
            <a:lvl4pPr marL="1828800" lvl="3" indent="-539750">
              <a:spcBef>
                <a:spcPts val="0"/>
              </a:spcBef>
              <a:spcAft>
                <a:spcPts val="0"/>
              </a:spcAft>
              <a:buSzPts val="4900"/>
              <a:buChar char="●"/>
              <a:defRPr sz="4900"/>
            </a:lvl4pPr>
            <a:lvl5pPr marL="2286000" lvl="4" indent="-539750">
              <a:spcBef>
                <a:spcPts val="0"/>
              </a:spcBef>
              <a:spcAft>
                <a:spcPts val="0"/>
              </a:spcAft>
              <a:buSzPts val="4900"/>
              <a:buChar char="○"/>
              <a:defRPr sz="4900"/>
            </a:lvl5pPr>
            <a:lvl6pPr marL="2743200" lvl="5" indent="-539750">
              <a:spcBef>
                <a:spcPts val="0"/>
              </a:spcBef>
              <a:spcAft>
                <a:spcPts val="0"/>
              </a:spcAft>
              <a:buSzPts val="4900"/>
              <a:buChar char="■"/>
              <a:defRPr sz="4900"/>
            </a:lvl6pPr>
            <a:lvl7pPr marL="3200400" lvl="6" indent="-539750">
              <a:spcBef>
                <a:spcPts val="0"/>
              </a:spcBef>
              <a:spcAft>
                <a:spcPts val="0"/>
              </a:spcAft>
              <a:buSzPts val="4900"/>
              <a:buChar char="●"/>
              <a:defRPr sz="4900"/>
            </a:lvl7pPr>
            <a:lvl8pPr marL="3657600" lvl="7" indent="-539750">
              <a:spcBef>
                <a:spcPts val="0"/>
              </a:spcBef>
              <a:spcAft>
                <a:spcPts val="0"/>
              </a:spcAft>
              <a:buSzPts val="4900"/>
              <a:buChar char="○"/>
              <a:defRPr sz="4900"/>
            </a:lvl8pPr>
            <a:lvl9pPr marL="4114800" lvl="8" indent="-539750">
              <a:spcBef>
                <a:spcPts val="0"/>
              </a:spcBef>
              <a:spcAft>
                <a:spcPts val="0"/>
              </a:spcAft>
              <a:buSzPts val="4900"/>
              <a:buChar char="■"/>
              <a:defRPr sz="4900"/>
            </a:lvl9pPr>
          </a:lstStyle>
          <a:p>
            <a:endParaRPr/>
          </a:p>
        </p:txBody>
      </p:sp>
      <p:sp>
        <p:nvSpPr>
          <p:cNvPr id="24" name="Google Shape;24;p5"/>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77035" y="1822822"/>
            <a:ext cx="34908900" cy="2345700"/>
          </a:xfrm>
          <a:prstGeom prst="rect">
            <a:avLst/>
          </a:prstGeom>
        </p:spPr>
        <p:txBody>
          <a:bodyPr spcFirstLastPara="1" wrap="square" lIns="374550" tIns="374550" rIns="374550" bIns="374550" anchor="t" anchorCtr="0">
            <a:normAutofit/>
          </a:bodyPr>
          <a:lstStyle>
            <a:lvl1pPr lvl="0">
              <a:spcBef>
                <a:spcPts val="0"/>
              </a:spcBef>
              <a:spcAft>
                <a:spcPts val="0"/>
              </a:spcAft>
              <a:buSzPts val="11500"/>
              <a:buNone/>
              <a:defRPr/>
            </a:lvl1pPr>
            <a:lvl2pPr lvl="1">
              <a:spcBef>
                <a:spcPts val="0"/>
              </a:spcBef>
              <a:spcAft>
                <a:spcPts val="0"/>
              </a:spcAft>
              <a:buSzPts val="11500"/>
              <a:buNone/>
              <a:defRPr/>
            </a:lvl2pPr>
            <a:lvl3pPr lvl="2">
              <a:spcBef>
                <a:spcPts val="0"/>
              </a:spcBef>
              <a:spcAft>
                <a:spcPts val="0"/>
              </a:spcAft>
              <a:buSzPts val="11500"/>
              <a:buNone/>
              <a:defRPr/>
            </a:lvl3pPr>
            <a:lvl4pPr lvl="3">
              <a:spcBef>
                <a:spcPts val="0"/>
              </a:spcBef>
              <a:spcAft>
                <a:spcPts val="0"/>
              </a:spcAft>
              <a:buSzPts val="11500"/>
              <a:buNone/>
              <a:defRPr/>
            </a:lvl4pPr>
            <a:lvl5pPr lvl="4">
              <a:spcBef>
                <a:spcPts val="0"/>
              </a:spcBef>
              <a:spcAft>
                <a:spcPts val="0"/>
              </a:spcAft>
              <a:buSzPts val="11500"/>
              <a:buNone/>
              <a:defRPr/>
            </a:lvl5pPr>
            <a:lvl6pPr lvl="5">
              <a:spcBef>
                <a:spcPts val="0"/>
              </a:spcBef>
              <a:spcAft>
                <a:spcPts val="0"/>
              </a:spcAft>
              <a:buSzPts val="11500"/>
              <a:buNone/>
              <a:defRPr/>
            </a:lvl6pPr>
            <a:lvl7pPr lvl="6">
              <a:spcBef>
                <a:spcPts val="0"/>
              </a:spcBef>
              <a:spcAft>
                <a:spcPts val="0"/>
              </a:spcAft>
              <a:buSzPts val="11500"/>
              <a:buNone/>
              <a:defRPr/>
            </a:lvl7pPr>
            <a:lvl8pPr lvl="7">
              <a:spcBef>
                <a:spcPts val="0"/>
              </a:spcBef>
              <a:spcAft>
                <a:spcPts val="0"/>
              </a:spcAft>
              <a:buSzPts val="11500"/>
              <a:buNone/>
              <a:defRPr/>
            </a:lvl8pPr>
            <a:lvl9pPr lvl="8">
              <a:spcBef>
                <a:spcPts val="0"/>
              </a:spcBef>
              <a:spcAft>
                <a:spcPts val="0"/>
              </a:spcAft>
              <a:buSzPts val="11500"/>
              <a:buNone/>
              <a:defRPr/>
            </a:lvl9pPr>
          </a:lstStyle>
          <a:p>
            <a:endParaRPr/>
          </a:p>
        </p:txBody>
      </p:sp>
      <p:sp>
        <p:nvSpPr>
          <p:cNvPr id="27" name="Google Shape;27;p6"/>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77035" y="2275737"/>
            <a:ext cx="11504400" cy="3095400"/>
          </a:xfrm>
          <a:prstGeom prst="rect">
            <a:avLst/>
          </a:prstGeom>
        </p:spPr>
        <p:txBody>
          <a:bodyPr spcFirstLastPara="1" wrap="square" lIns="374550" tIns="374550" rIns="374550" bIns="374550" anchor="b" anchorCtr="0">
            <a:normAutofit/>
          </a:bodyPr>
          <a:lstStyle>
            <a:lvl1pPr lvl="0">
              <a:spcBef>
                <a:spcPts val="0"/>
              </a:spcBef>
              <a:spcAft>
                <a:spcPts val="0"/>
              </a:spcAft>
              <a:buSzPts val="9800"/>
              <a:buNone/>
              <a:defRPr sz="9800"/>
            </a:lvl1pPr>
            <a:lvl2pPr lvl="1">
              <a:spcBef>
                <a:spcPts val="0"/>
              </a:spcBef>
              <a:spcAft>
                <a:spcPts val="0"/>
              </a:spcAft>
              <a:buSzPts val="9800"/>
              <a:buNone/>
              <a:defRPr sz="9800"/>
            </a:lvl2pPr>
            <a:lvl3pPr lvl="2">
              <a:spcBef>
                <a:spcPts val="0"/>
              </a:spcBef>
              <a:spcAft>
                <a:spcPts val="0"/>
              </a:spcAft>
              <a:buSzPts val="9800"/>
              <a:buNone/>
              <a:defRPr sz="9800"/>
            </a:lvl3pPr>
            <a:lvl4pPr lvl="3">
              <a:spcBef>
                <a:spcPts val="0"/>
              </a:spcBef>
              <a:spcAft>
                <a:spcPts val="0"/>
              </a:spcAft>
              <a:buSzPts val="9800"/>
              <a:buNone/>
              <a:defRPr sz="9800"/>
            </a:lvl4pPr>
            <a:lvl5pPr lvl="4">
              <a:spcBef>
                <a:spcPts val="0"/>
              </a:spcBef>
              <a:spcAft>
                <a:spcPts val="0"/>
              </a:spcAft>
              <a:buSzPts val="9800"/>
              <a:buNone/>
              <a:defRPr sz="9800"/>
            </a:lvl5pPr>
            <a:lvl6pPr lvl="5">
              <a:spcBef>
                <a:spcPts val="0"/>
              </a:spcBef>
              <a:spcAft>
                <a:spcPts val="0"/>
              </a:spcAft>
              <a:buSzPts val="9800"/>
              <a:buNone/>
              <a:defRPr sz="9800"/>
            </a:lvl6pPr>
            <a:lvl7pPr lvl="6">
              <a:spcBef>
                <a:spcPts val="0"/>
              </a:spcBef>
              <a:spcAft>
                <a:spcPts val="0"/>
              </a:spcAft>
              <a:buSzPts val="9800"/>
              <a:buNone/>
              <a:defRPr sz="9800"/>
            </a:lvl7pPr>
            <a:lvl8pPr lvl="7">
              <a:spcBef>
                <a:spcPts val="0"/>
              </a:spcBef>
              <a:spcAft>
                <a:spcPts val="0"/>
              </a:spcAft>
              <a:buSzPts val="9800"/>
              <a:buNone/>
              <a:defRPr sz="9800"/>
            </a:lvl8pPr>
            <a:lvl9pPr lvl="8">
              <a:spcBef>
                <a:spcPts val="0"/>
              </a:spcBef>
              <a:spcAft>
                <a:spcPts val="0"/>
              </a:spcAft>
              <a:buSzPts val="9800"/>
              <a:buNone/>
              <a:defRPr sz="9800"/>
            </a:lvl9pPr>
          </a:lstStyle>
          <a:p>
            <a:endParaRPr/>
          </a:p>
        </p:txBody>
      </p:sp>
      <p:sp>
        <p:nvSpPr>
          <p:cNvPr id="30" name="Google Shape;30;p7"/>
          <p:cNvSpPr txBox="1">
            <a:spLocks noGrp="1"/>
          </p:cNvSpPr>
          <p:nvPr>
            <p:ph type="body" idx="1"/>
          </p:nvPr>
        </p:nvSpPr>
        <p:spPr>
          <a:xfrm>
            <a:off x="1277035" y="5691801"/>
            <a:ext cx="11504400" cy="13022700"/>
          </a:xfrm>
          <a:prstGeom prst="rect">
            <a:avLst/>
          </a:prstGeom>
        </p:spPr>
        <p:txBody>
          <a:bodyPr spcFirstLastPara="1" wrap="square" lIns="374550" tIns="374550" rIns="374550" bIns="374550" anchor="t" anchorCtr="0">
            <a:normAutofit/>
          </a:bodyPr>
          <a:lstStyle>
            <a:lvl1pPr marL="457200" lvl="0" indent="-539750">
              <a:spcBef>
                <a:spcPts val="0"/>
              </a:spcBef>
              <a:spcAft>
                <a:spcPts val="0"/>
              </a:spcAft>
              <a:buSzPts val="4900"/>
              <a:buChar char="●"/>
              <a:defRPr sz="4900"/>
            </a:lvl1pPr>
            <a:lvl2pPr marL="914400" lvl="1" indent="-539750">
              <a:spcBef>
                <a:spcPts val="0"/>
              </a:spcBef>
              <a:spcAft>
                <a:spcPts val="0"/>
              </a:spcAft>
              <a:buSzPts val="4900"/>
              <a:buChar char="○"/>
              <a:defRPr sz="4900"/>
            </a:lvl2pPr>
            <a:lvl3pPr marL="1371600" lvl="2" indent="-539750">
              <a:spcBef>
                <a:spcPts val="0"/>
              </a:spcBef>
              <a:spcAft>
                <a:spcPts val="0"/>
              </a:spcAft>
              <a:buSzPts val="4900"/>
              <a:buChar char="■"/>
              <a:defRPr sz="4900"/>
            </a:lvl3pPr>
            <a:lvl4pPr marL="1828800" lvl="3" indent="-539750">
              <a:spcBef>
                <a:spcPts val="0"/>
              </a:spcBef>
              <a:spcAft>
                <a:spcPts val="0"/>
              </a:spcAft>
              <a:buSzPts val="4900"/>
              <a:buChar char="●"/>
              <a:defRPr sz="4900"/>
            </a:lvl4pPr>
            <a:lvl5pPr marL="2286000" lvl="4" indent="-539750">
              <a:spcBef>
                <a:spcPts val="0"/>
              </a:spcBef>
              <a:spcAft>
                <a:spcPts val="0"/>
              </a:spcAft>
              <a:buSzPts val="4900"/>
              <a:buChar char="○"/>
              <a:defRPr sz="4900"/>
            </a:lvl5pPr>
            <a:lvl6pPr marL="2743200" lvl="5" indent="-539750">
              <a:spcBef>
                <a:spcPts val="0"/>
              </a:spcBef>
              <a:spcAft>
                <a:spcPts val="0"/>
              </a:spcAft>
              <a:buSzPts val="4900"/>
              <a:buChar char="■"/>
              <a:defRPr sz="4900"/>
            </a:lvl6pPr>
            <a:lvl7pPr marL="3200400" lvl="6" indent="-539750">
              <a:spcBef>
                <a:spcPts val="0"/>
              </a:spcBef>
              <a:spcAft>
                <a:spcPts val="0"/>
              </a:spcAft>
              <a:buSzPts val="4900"/>
              <a:buChar char="●"/>
              <a:defRPr sz="4900"/>
            </a:lvl7pPr>
            <a:lvl8pPr marL="3657600" lvl="7" indent="-539750">
              <a:spcBef>
                <a:spcPts val="0"/>
              </a:spcBef>
              <a:spcAft>
                <a:spcPts val="0"/>
              </a:spcAft>
              <a:buSzPts val="4900"/>
              <a:buChar char="○"/>
              <a:defRPr sz="4900"/>
            </a:lvl8pPr>
            <a:lvl9pPr marL="4114800" lvl="8" indent="-539750">
              <a:spcBef>
                <a:spcPts val="0"/>
              </a:spcBef>
              <a:spcAft>
                <a:spcPts val="0"/>
              </a:spcAft>
              <a:buSzPts val="4900"/>
              <a:buChar char="■"/>
              <a:defRPr sz="4900"/>
            </a:lvl9pPr>
          </a:lstStyle>
          <a:p>
            <a:endParaRPr/>
          </a:p>
        </p:txBody>
      </p:sp>
      <p:sp>
        <p:nvSpPr>
          <p:cNvPr id="31" name="Google Shape;31;p7"/>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008555" y="1843814"/>
            <a:ext cx="26088900" cy="16755900"/>
          </a:xfrm>
          <a:prstGeom prst="rect">
            <a:avLst/>
          </a:prstGeom>
        </p:spPr>
        <p:txBody>
          <a:bodyPr spcFirstLastPara="1" wrap="square" lIns="374550" tIns="374550" rIns="374550" bIns="374550" anchor="ctr" anchorCtr="0">
            <a:normAutofit/>
          </a:bodyPr>
          <a:lstStyle>
            <a:lvl1pPr lvl="0">
              <a:spcBef>
                <a:spcPts val="0"/>
              </a:spcBef>
              <a:spcAft>
                <a:spcPts val="0"/>
              </a:spcAft>
              <a:buSzPts val="19700"/>
              <a:buNone/>
              <a:defRPr sz="19700"/>
            </a:lvl1pPr>
            <a:lvl2pPr lvl="1">
              <a:spcBef>
                <a:spcPts val="0"/>
              </a:spcBef>
              <a:spcAft>
                <a:spcPts val="0"/>
              </a:spcAft>
              <a:buSzPts val="19700"/>
              <a:buNone/>
              <a:defRPr sz="19700"/>
            </a:lvl2pPr>
            <a:lvl3pPr lvl="2">
              <a:spcBef>
                <a:spcPts val="0"/>
              </a:spcBef>
              <a:spcAft>
                <a:spcPts val="0"/>
              </a:spcAft>
              <a:buSzPts val="19700"/>
              <a:buNone/>
              <a:defRPr sz="19700"/>
            </a:lvl3pPr>
            <a:lvl4pPr lvl="3">
              <a:spcBef>
                <a:spcPts val="0"/>
              </a:spcBef>
              <a:spcAft>
                <a:spcPts val="0"/>
              </a:spcAft>
              <a:buSzPts val="19700"/>
              <a:buNone/>
              <a:defRPr sz="19700"/>
            </a:lvl4pPr>
            <a:lvl5pPr lvl="4">
              <a:spcBef>
                <a:spcPts val="0"/>
              </a:spcBef>
              <a:spcAft>
                <a:spcPts val="0"/>
              </a:spcAft>
              <a:buSzPts val="19700"/>
              <a:buNone/>
              <a:defRPr sz="19700"/>
            </a:lvl5pPr>
            <a:lvl6pPr lvl="5">
              <a:spcBef>
                <a:spcPts val="0"/>
              </a:spcBef>
              <a:spcAft>
                <a:spcPts val="0"/>
              </a:spcAft>
              <a:buSzPts val="19700"/>
              <a:buNone/>
              <a:defRPr sz="19700"/>
            </a:lvl6pPr>
            <a:lvl7pPr lvl="6">
              <a:spcBef>
                <a:spcPts val="0"/>
              </a:spcBef>
              <a:spcAft>
                <a:spcPts val="0"/>
              </a:spcAft>
              <a:buSzPts val="19700"/>
              <a:buNone/>
              <a:defRPr sz="19700"/>
            </a:lvl7pPr>
            <a:lvl8pPr lvl="7">
              <a:spcBef>
                <a:spcPts val="0"/>
              </a:spcBef>
              <a:spcAft>
                <a:spcPts val="0"/>
              </a:spcAft>
              <a:buSzPts val="19700"/>
              <a:buNone/>
              <a:defRPr sz="19700"/>
            </a:lvl8pPr>
            <a:lvl9pPr lvl="8">
              <a:spcBef>
                <a:spcPts val="0"/>
              </a:spcBef>
              <a:spcAft>
                <a:spcPts val="0"/>
              </a:spcAft>
              <a:buSzPts val="19700"/>
              <a:buNone/>
              <a:defRPr sz="19700"/>
            </a:lvl9pPr>
          </a:lstStyle>
          <a:p>
            <a:endParaRPr/>
          </a:p>
        </p:txBody>
      </p:sp>
      <p:sp>
        <p:nvSpPr>
          <p:cNvPr id="34" name="Google Shape;34;p8"/>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731488" y="-512"/>
            <a:ext cx="18731400" cy="21067800"/>
          </a:xfrm>
          <a:prstGeom prst="rect">
            <a:avLst/>
          </a:prstGeom>
          <a:solidFill>
            <a:schemeClr val="lt2"/>
          </a:solidFill>
          <a:ln>
            <a:noFill/>
          </a:ln>
        </p:spPr>
        <p:txBody>
          <a:bodyPr spcFirstLastPara="1" wrap="square" lIns="374550" tIns="374550" rIns="374550" bIns="3745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87754" y="5051085"/>
            <a:ext cx="16573200" cy="6071400"/>
          </a:xfrm>
          <a:prstGeom prst="rect">
            <a:avLst/>
          </a:prstGeom>
        </p:spPr>
        <p:txBody>
          <a:bodyPr spcFirstLastPara="1" wrap="square" lIns="374550" tIns="374550" rIns="374550" bIns="374550" anchor="b" anchorCtr="0">
            <a:normAutofit/>
          </a:bodyPr>
          <a:lstStyle>
            <a:lvl1pPr lvl="0" algn="ctr">
              <a:spcBef>
                <a:spcPts val="0"/>
              </a:spcBef>
              <a:spcAft>
                <a:spcPts val="0"/>
              </a:spcAft>
              <a:buSzPts val="17200"/>
              <a:buNone/>
              <a:defRPr sz="17200"/>
            </a:lvl1pPr>
            <a:lvl2pPr lvl="1" algn="ctr">
              <a:spcBef>
                <a:spcPts val="0"/>
              </a:spcBef>
              <a:spcAft>
                <a:spcPts val="0"/>
              </a:spcAft>
              <a:buSzPts val="17200"/>
              <a:buNone/>
              <a:defRPr sz="17200"/>
            </a:lvl2pPr>
            <a:lvl3pPr lvl="2" algn="ctr">
              <a:spcBef>
                <a:spcPts val="0"/>
              </a:spcBef>
              <a:spcAft>
                <a:spcPts val="0"/>
              </a:spcAft>
              <a:buSzPts val="17200"/>
              <a:buNone/>
              <a:defRPr sz="17200"/>
            </a:lvl3pPr>
            <a:lvl4pPr lvl="3" algn="ctr">
              <a:spcBef>
                <a:spcPts val="0"/>
              </a:spcBef>
              <a:spcAft>
                <a:spcPts val="0"/>
              </a:spcAft>
              <a:buSzPts val="17200"/>
              <a:buNone/>
              <a:defRPr sz="17200"/>
            </a:lvl4pPr>
            <a:lvl5pPr lvl="4" algn="ctr">
              <a:spcBef>
                <a:spcPts val="0"/>
              </a:spcBef>
              <a:spcAft>
                <a:spcPts val="0"/>
              </a:spcAft>
              <a:buSzPts val="17200"/>
              <a:buNone/>
              <a:defRPr sz="17200"/>
            </a:lvl5pPr>
            <a:lvl6pPr lvl="5" algn="ctr">
              <a:spcBef>
                <a:spcPts val="0"/>
              </a:spcBef>
              <a:spcAft>
                <a:spcPts val="0"/>
              </a:spcAft>
              <a:buSzPts val="17200"/>
              <a:buNone/>
              <a:defRPr sz="17200"/>
            </a:lvl6pPr>
            <a:lvl7pPr lvl="6" algn="ctr">
              <a:spcBef>
                <a:spcPts val="0"/>
              </a:spcBef>
              <a:spcAft>
                <a:spcPts val="0"/>
              </a:spcAft>
              <a:buSzPts val="17200"/>
              <a:buNone/>
              <a:defRPr sz="17200"/>
            </a:lvl7pPr>
            <a:lvl8pPr lvl="7" algn="ctr">
              <a:spcBef>
                <a:spcPts val="0"/>
              </a:spcBef>
              <a:spcAft>
                <a:spcPts val="0"/>
              </a:spcAft>
              <a:buSzPts val="17200"/>
              <a:buNone/>
              <a:defRPr sz="17200"/>
            </a:lvl8pPr>
            <a:lvl9pPr lvl="8" algn="ctr">
              <a:spcBef>
                <a:spcPts val="0"/>
              </a:spcBef>
              <a:spcAft>
                <a:spcPts val="0"/>
              </a:spcAft>
              <a:buSzPts val="17200"/>
              <a:buNone/>
              <a:defRPr sz="17200"/>
            </a:lvl9pPr>
          </a:lstStyle>
          <a:p>
            <a:endParaRPr/>
          </a:p>
        </p:txBody>
      </p:sp>
      <p:sp>
        <p:nvSpPr>
          <p:cNvPr id="38" name="Google Shape;38;p9"/>
          <p:cNvSpPr txBox="1">
            <a:spLocks noGrp="1"/>
          </p:cNvSpPr>
          <p:nvPr>
            <p:ph type="subTitle" idx="1"/>
          </p:nvPr>
        </p:nvSpPr>
        <p:spPr>
          <a:xfrm>
            <a:off x="1087754" y="11481395"/>
            <a:ext cx="16573200" cy="5058900"/>
          </a:xfrm>
          <a:prstGeom prst="rect">
            <a:avLst/>
          </a:prstGeom>
        </p:spPr>
        <p:txBody>
          <a:bodyPr spcFirstLastPara="1" wrap="square" lIns="374550" tIns="374550" rIns="374550" bIns="374550" anchor="t" anchorCtr="0">
            <a:normAutofit/>
          </a:bodyPr>
          <a:lstStyle>
            <a:lvl1pPr lvl="0" algn="ctr">
              <a:lnSpc>
                <a:spcPct val="100000"/>
              </a:lnSpc>
              <a:spcBef>
                <a:spcPts val="0"/>
              </a:spcBef>
              <a:spcAft>
                <a:spcPts val="0"/>
              </a:spcAft>
              <a:buSzPts val="8600"/>
              <a:buNone/>
              <a:defRPr sz="8600"/>
            </a:lvl1pPr>
            <a:lvl2pPr lvl="1" algn="ctr">
              <a:lnSpc>
                <a:spcPct val="100000"/>
              </a:lnSpc>
              <a:spcBef>
                <a:spcPts val="0"/>
              </a:spcBef>
              <a:spcAft>
                <a:spcPts val="0"/>
              </a:spcAft>
              <a:buSzPts val="8600"/>
              <a:buNone/>
              <a:defRPr sz="8600"/>
            </a:lvl2pPr>
            <a:lvl3pPr lvl="2" algn="ctr">
              <a:lnSpc>
                <a:spcPct val="100000"/>
              </a:lnSpc>
              <a:spcBef>
                <a:spcPts val="0"/>
              </a:spcBef>
              <a:spcAft>
                <a:spcPts val="0"/>
              </a:spcAft>
              <a:buSzPts val="8600"/>
              <a:buNone/>
              <a:defRPr sz="8600"/>
            </a:lvl3pPr>
            <a:lvl4pPr lvl="3" algn="ctr">
              <a:lnSpc>
                <a:spcPct val="100000"/>
              </a:lnSpc>
              <a:spcBef>
                <a:spcPts val="0"/>
              </a:spcBef>
              <a:spcAft>
                <a:spcPts val="0"/>
              </a:spcAft>
              <a:buSzPts val="8600"/>
              <a:buNone/>
              <a:defRPr sz="8600"/>
            </a:lvl4pPr>
            <a:lvl5pPr lvl="4" algn="ctr">
              <a:lnSpc>
                <a:spcPct val="100000"/>
              </a:lnSpc>
              <a:spcBef>
                <a:spcPts val="0"/>
              </a:spcBef>
              <a:spcAft>
                <a:spcPts val="0"/>
              </a:spcAft>
              <a:buSzPts val="8600"/>
              <a:buNone/>
              <a:defRPr sz="8600"/>
            </a:lvl5pPr>
            <a:lvl6pPr lvl="5" algn="ctr">
              <a:lnSpc>
                <a:spcPct val="100000"/>
              </a:lnSpc>
              <a:spcBef>
                <a:spcPts val="0"/>
              </a:spcBef>
              <a:spcAft>
                <a:spcPts val="0"/>
              </a:spcAft>
              <a:buSzPts val="8600"/>
              <a:buNone/>
              <a:defRPr sz="8600"/>
            </a:lvl6pPr>
            <a:lvl7pPr lvl="6" algn="ctr">
              <a:lnSpc>
                <a:spcPct val="100000"/>
              </a:lnSpc>
              <a:spcBef>
                <a:spcPts val="0"/>
              </a:spcBef>
              <a:spcAft>
                <a:spcPts val="0"/>
              </a:spcAft>
              <a:buSzPts val="8600"/>
              <a:buNone/>
              <a:defRPr sz="8600"/>
            </a:lvl7pPr>
            <a:lvl8pPr lvl="7" algn="ctr">
              <a:lnSpc>
                <a:spcPct val="100000"/>
              </a:lnSpc>
              <a:spcBef>
                <a:spcPts val="0"/>
              </a:spcBef>
              <a:spcAft>
                <a:spcPts val="0"/>
              </a:spcAft>
              <a:buSzPts val="8600"/>
              <a:buNone/>
              <a:defRPr sz="8600"/>
            </a:lvl8pPr>
            <a:lvl9pPr lvl="8" algn="ctr">
              <a:lnSpc>
                <a:spcPct val="100000"/>
              </a:lnSpc>
              <a:spcBef>
                <a:spcPts val="0"/>
              </a:spcBef>
              <a:spcAft>
                <a:spcPts val="0"/>
              </a:spcAft>
              <a:buSzPts val="8600"/>
              <a:buNone/>
              <a:defRPr sz="8600"/>
            </a:lvl9pPr>
          </a:lstStyle>
          <a:p>
            <a:endParaRPr/>
          </a:p>
        </p:txBody>
      </p:sp>
      <p:sp>
        <p:nvSpPr>
          <p:cNvPr id="39" name="Google Shape;39;p9"/>
          <p:cNvSpPr txBox="1">
            <a:spLocks noGrp="1"/>
          </p:cNvSpPr>
          <p:nvPr>
            <p:ph type="body" idx="2"/>
          </p:nvPr>
        </p:nvSpPr>
        <p:spPr>
          <a:xfrm>
            <a:off x="20237135" y="2965811"/>
            <a:ext cx="15720300" cy="15135000"/>
          </a:xfrm>
          <a:prstGeom prst="rect">
            <a:avLst/>
          </a:prstGeom>
        </p:spPr>
        <p:txBody>
          <a:bodyPr spcFirstLastPara="1" wrap="square" lIns="374550" tIns="374550" rIns="374550" bIns="374550" anchor="ctr" anchorCtr="0">
            <a:normAutofit/>
          </a:bodyPr>
          <a:lstStyle>
            <a:lvl1pPr marL="457200" lvl="0" indent="-698500">
              <a:spcBef>
                <a:spcPts val="0"/>
              </a:spcBef>
              <a:spcAft>
                <a:spcPts val="0"/>
              </a:spcAft>
              <a:buSzPts val="7400"/>
              <a:buChar char="●"/>
              <a:defRPr/>
            </a:lvl1pPr>
            <a:lvl2pPr marL="914400" lvl="1" indent="-590550">
              <a:spcBef>
                <a:spcPts val="0"/>
              </a:spcBef>
              <a:spcAft>
                <a:spcPts val="0"/>
              </a:spcAft>
              <a:buSzPts val="5700"/>
              <a:buChar char="○"/>
              <a:defRPr/>
            </a:lvl2pPr>
            <a:lvl3pPr marL="1371600" lvl="2" indent="-590550">
              <a:spcBef>
                <a:spcPts val="0"/>
              </a:spcBef>
              <a:spcAft>
                <a:spcPts val="0"/>
              </a:spcAft>
              <a:buSzPts val="5700"/>
              <a:buChar char="■"/>
              <a:defRPr/>
            </a:lvl3pPr>
            <a:lvl4pPr marL="1828800" lvl="3" indent="-590550">
              <a:spcBef>
                <a:spcPts val="0"/>
              </a:spcBef>
              <a:spcAft>
                <a:spcPts val="0"/>
              </a:spcAft>
              <a:buSzPts val="5700"/>
              <a:buChar char="●"/>
              <a:defRPr/>
            </a:lvl4pPr>
            <a:lvl5pPr marL="2286000" lvl="4" indent="-590550">
              <a:spcBef>
                <a:spcPts val="0"/>
              </a:spcBef>
              <a:spcAft>
                <a:spcPts val="0"/>
              </a:spcAft>
              <a:buSzPts val="5700"/>
              <a:buChar char="○"/>
              <a:defRPr/>
            </a:lvl5pPr>
            <a:lvl6pPr marL="2743200" lvl="5" indent="-590550">
              <a:spcBef>
                <a:spcPts val="0"/>
              </a:spcBef>
              <a:spcAft>
                <a:spcPts val="0"/>
              </a:spcAft>
              <a:buSzPts val="5700"/>
              <a:buChar char="■"/>
              <a:defRPr/>
            </a:lvl6pPr>
            <a:lvl7pPr marL="3200400" lvl="6" indent="-590550">
              <a:spcBef>
                <a:spcPts val="0"/>
              </a:spcBef>
              <a:spcAft>
                <a:spcPts val="0"/>
              </a:spcAft>
              <a:buSzPts val="5700"/>
              <a:buChar char="●"/>
              <a:defRPr/>
            </a:lvl7pPr>
            <a:lvl8pPr marL="3657600" lvl="7" indent="-590550">
              <a:spcBef>
                <a:spcPts val="0"/>
              </a:spcBef>
              <a:spcAft>
                <a:spcPts val="0"/>
              </a:spcAft>
              <a:buSzPts val="5700"/>
              <a:buChar char="○"/>
              <a:defRPr/>
            </a:lvl8pPr>
            <a:lvl9pPr marL="4114800" lvl="8" indent="-590550">
              <a:spcBef>
                <a:spcPts val="0"/>
              </a:spcBef>
              <a:spcAft>
                <a:spcPts val="0"/>
              </a:spcAft>
              <a:buSzPts val="5700"/>
              <a:buChar char="■"/>
              <a:defRPr/>
            </a:lvl9pPr>
          </a:lstStyle>
          <a:p>
            <a:endParaRPr/>
          </a:p>
        </p:txBody>
      </p:sp>
      <p:sp>
        <p:nvSpPr>
          <p:cNvPr id="40" name="Google Shape;40;p9"/>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77035" y="17328434"/>
            <a:ext cx="24577200" cy="2478600"/>
          </a:xfrm>
          <a:prstGeom prst="rect">
            <a:avLst/>
          </a:prstGeom>
        </p:spPr>
        <p:txBody>
          <a:bodyPr spcFirstLastPara="1" wrap="square" lIns="374550" tIns="374550" rIns="374550" bIns="374550" anchor="ctr" anchorCtr="0">
            <a:normAutofit/>
          </a:bodyPr>
          <a:lstStyle>
            <a:lvl1pPr marL="457200" lvl="0" indent="-228600">
              <a:lnSpc>
                <a:spcPct val="100000"/>
              </a:lnSpc>
              <a:spcBef>
                <a:spcPts val="0"/>
              </a:spcBef>
              <a:spcAft>
                <a:spcPts val="0"/>
              </a:spcAft>
              <a:buSzPts val="7400"/>
              <a:buNone/>
              <a:defRPr/>
            </a:lvl1pPr>
          </a:lstStyle>
          <a:p>
            <a:endParaRPr/>
          </a:p>
        </p:txBody>
      </p:sp>
      <p:sp>
        <p:nvSpPr>
          <p:cNvPr id="43" name="Google Shape;43;p10"/>
          <p:cNvSpPr txBox="1">
            <a:spLocks noGrp="1"/>
          </p:cNvSpPr>
          <p:nvPr>
            <p:ph type="sldNum" idx="12"/>
          </p:nvPr>
        </p:nvSpPr>
        <p:spPr>
          <a:xfrm>
            <a:off x="34711666" y="19100535"/>
            <a:ext cx="2247900" cy="1612200"/>
          </a:xfrm>
          <a:prstGeom prst="rect">
            <a:avLst/>
          </a:prstGeom>
        </p:spPr>
        <p:txBody>
          <a:bodyPr spcFirstLastPara="1" wrap="square" lIns="374550" tIns="374550" rIns="374550" bIns="3745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77035" y="1822822"/>
            <a:ext cx="34908900" cy="2345700"/>
          </a:xfrm>
          <a:prstGeom prst="rect">
            <a:avLst/>
          </a:prstGeom>
          <a:noFill/>
          <a:ln>
            <a:noFill/>
          </a:ln>
        </p:spPr>
        <p:txBody>
          <a:bodyPr spcFirstLastPara="1" wrap="square" lIns="374550" tIns="374550" rIns="374550" bIns="374550" anchor="t" anchorCtr="0">
            <a:normAutofit/>
          </a:bodyPr>
          <a:lstStyle>
            <a:lvl1pPr lvl="0">
              <a:spcBef>
                <a:spcPts val="0"/>
              </a:spcBef>
              <a:spcAft>
                <a:spcPts val="0"/>
              </a:spcAft>
              <a:buClr>
                <a:schemeClr val="dk1"/>
              </a:buClr>
              <a:buSzPts val="11500"/>
              <a:buNone/>
              <a:defRPr sz="11500">
                <a:solidFill>
                  <a:schemeClr val="dk1"/>
                </a:solidFill>
              </a:defRPr>
            </a:lvl1pPr>
            <a:lvl2pPr lvl="1">
              <a:spcBef>
                <a:spcPts val="0"/>
              </a:spcBef>
              <a:spcAft>
                <a:spcPts val="0"/>
              </a:spcAft>
              <a:buClr>
                <a:schemeClr val="dk1"/>
              </a:buClr>
              <a:buSzPts val="11500"/>
              <a:buNone/>
              <a:defRPr sz="11500">
                <a:solidFill>
                  <a:schemeClr val="dk1"/>
                </a:solidFill>
              </a:defRPr>
            </a:lvl2pPr>
            <a:lvl3pPr lvl="2">
              <a:spcBef>
                <a:spcPts val="0"/>
              </a:spcBef>
              <a:spcAft>
                <a:spcPts val="0"/>
              </a:spcAft>
              <a:buClr>
                <a:schemeClr val="dk1"/>
              </a:buClr>
              <a:buSzPts val="11500"/>
              <a:buNone/>
              <a:defRPr sz="11500">
                <a:solidFill>
                  <a:schemeClr val="dk1"/>
                </a:solidFill>
              </a:defRPr>
            </a:lvl3pPr>
            <a:lvl4pPr lvl="3">
              <a:spcBef>
                <a:spcPts val="0"/>
              </a:spcBef>
              <a:spcAft>
                <a:spcPts val="0"/>
              </a:spcAft>
              <a:buClr>
                <a:schemeClr val="dk1"/>
              </a:buClr>
              <a:buSzPts val="11500"/>
              <a:buNone/>
              <a:defRPr sz="11500">
                <a:solidFill>
                  <a:schemeClr val="dk1"/>
                </a:solidFill>
              </a:defRPr>
            </a:lvl4pPr>
            <a:lvl5pPr lvl="4">
              <a:spcBef>
                <a:spcPts val="0"/>
              </a:spcBef>
              <a:spcAft>
                <a:spcPts val="0"/>
              </a:spcAft>
              <a:buClr>
                <a:schemeClr val="dk1"/>
              </a:buClr>
              <a:buSzPts val="11500"/>
              <a:buNone/>
              <a:defRPr sz="11500">
                <a:solidFill>
                  <a:schemeClr val="dk1"/>
                </a:solidFill>
              </a:defRPr>
            </a:lvl5pPr>
            <a:lvl6pPr lvl="5">
              <a:spcBef>
                <a:spcPts val="0"/>
              </a:spcBef>
              <a:spcAft>
                <a:spcPts val="0"/>
              </a:spcAft>
              <a:buClr>
                <a:schemeClr val="dk1"/>
              </a:buClr>
              <a:buSzPts val="11500"/>
              <a:buNone/>
              <a:defRPr sz="11500">
                <a:solidFill>
                  <a:schemeClr val="dk1"/>
                </a:solidFill>
              </a:defRPr>
            </a:lvl6pPr>
            <a:lvl7pPr lvl="6">
              <a:spcBef>
                <a:spcPts val="0"/>
              </a:spcBef>
              <a:spcAft>
                <a:spcPts val="0"/>
              </a:spcAft>
              <a:buClr>
                <a:schemeClr val="dk1"/>
              </a:buClr>
              <a:buSzPts val="11500"/>
              <a:buNone/>
              <a:defRPr sz="11500">
                <a:solidFill>
                  <a:schemeClr val="dk1"/>
                </a:solidFill>
              </a:defRPr>
            </a:lvl7pPr>
            <a:lvl8pPr lvl="7">
              <a:spcBef>
                <a:spcPts val="0"/>
              </a:spcBef>
              <a:spcAft>
                <a:spcPts val="0"/>
              </a:spcAft>
              <a:buClr>
                <a:schemeClr val="dk1"/>
              </a:buClr>
              <a:buSzPts val="11500"/>
              <a:buNone/>
              <a:defRPr sz="11500">
                <a:solidFill>
                  <a:schemeClr val="dk1"/>
                </a:solidFill>
              </a:defRPr>
            </a:lvl8pPr>
            <a:lvl9pPr lvl="8">
              <a:spcBef>
                <a:spcPts val="0"/>
              </a:spcBef>
              <a:spcAft>
                <a:spcPts val="0"/>
              </a:spcAft>
              <a:buClr>
                <a:schemeClr val="dk1"/>
              </a:buClr>
              <a:buSzPts val="11500"/>
              <a:buNone/>
              <a:defRPr sz="11500">
                <a:solidFill>
                  <a:schemeClr val="dk1"/>
                </a:solidFill>
              </a:defRPr>
            </a:lvl9pPr>
          </a:lstStyle>
          <a:p>
            <a:endParaRPr/>
          </a:p>
        </p:txBody>
      </p:sp>
      <p:sp>
        <p:nvSpPr>
          <p:cNvPr id="7" name="Google Shape;7;p1"/>
          <p:cNvSpPr txBox="1">
            <a:spLocks noGrp="1"/>
          </p:cNvSpPr>
          <p:nvPr>
            <p:ph type="body" idx="1"/>
          </p:nvPr>
        </p:nvSpPr>
        <p:spPr>
          <a:xfrm>
            <a:off x="1277035" y="4720537"/>
            <a:ext cx="34908900" cy="13993500"/>
          </a:xfrm>
          <a:prstGeom prst="rect">
            <a:avLst/>
          </a:prstGeom>
          <a:noFill/>
          <a:ln>
            <a:noFill/>
          </a:ln>
        </p:spPr>
        <p:txBody>
          <a:bodyPr spcFirstLastPara="1" wrap="square" lIns="374550" tIns="374550" rIns="374550" bIns="374550" anchor="t" anchorCtr="0">
            <a:normAutofit/>
          </a:bodyPr>
          <a:lstStyle>
            <a:lvl1pPr marL="457200" lvl="0" indent="-698500">
              <a:lnSpc>
                <a:spcPct val="115000"/>
              </a:lnSpc>
              <a:spcBef>
                <a:spcPts val="0"/>
              </a:spcBef>
              <a:spcAft>
                <a:spcPts val="0"/>
              </a:spcAft>
              <a:buClr>
                <a:schemeClr val="dk2"/>
              </a:buClr>
              <a:buSzPts val="7400"/>
              <a:buChar char="●"/>
              <a:defRPr sz="7400">
                <a:solidFill>
                  <a:schemeClr val="dk2"/>
                </a:solidFill>
              </a:defRPr>
            </a:lvl1pPr>
            <a:lvl2pPr marL="914400" lvl="1" indent="-590550">
              <a:lnSpc>
                <a:spcPct val="115000"/>
              </a:lnSpc>
              <a:spcBef>
                <a:spcPts val="0"/>
              </a:spcBef>
              <a:spcAft>
                <a:spcPts val="0"/>
              </a:spcAft>
              <a:buClr>
                <a:schemeClr val="dk2"/>
              </a:buClr>
              <a:buSzPts val="5700"/>
              <a:buChar char="○"/>
              <a:defRPr sz="5700">
                <a:solidFill>
                  <a:schemeClr val="dk2"/>
                </a:solidFill>
              </a:defRPr>
            </a:lvl2pPr>
            <a:lvl3pPr marL="1371600" lvl="2" indent="-590550">
              <a:lnSpc>
                <a:spcPct val="115000"/>
              </a:lnSpc>
              <a:spcBef>
                <a:spcPts val="0"/>
              </a:spcBef>
              <a:spcAft>
                <a:spcPts val="0"/>
              </a:spcAft>
              <a:buClr>
                <a:schemeClr val="dk2"/>
              </a:buClr>
              <a:buSzPts val="5700"/>
              <a:buChar char="■"/>
              <a:defRPr sz="5700">
                <a:solidFill>
                  <a:schemeClr val="dk2"/>
                </a:solidFill>
              </a:defRPr>
            </a:lvl3pPr>
            <a:lvl4pPr marL="1828800" lvl="3" indent="-590550">
              <a:lnSpc>
                <a:spcPct val="115000"/>
              </a:lnSpc>
              <a:spcBef>
                <a:spcPts val="0"/>
              </a:spcBef>
              <a:spcAft>
                <a:spcPts val="0"/>
              </a:spcAft>
              <a:buClr>
                <a:schemeClr val="dk2"/>
              </a:buClr>
              <a:buSzPts val="5700"/>
              <a:buChar char="●"/>
              <a:defRPr sz="5700">
                <a:solidFill>
                  <a:schemeClr val="dk2"/>
                </a:solidFill>
              </a:defRPr>
            </a:lvl4pPr>
            <a:lvl5pPr marL="2286000" lvl="4" indent="-590550">
              <a:lnSpc>
                <a:spcPct val="115000"/>
              </a:lnSpc>
              <a:spcBef>
                <a:spcPts val="0"/>
              </a:spcBef>
              <a:spcAft>
                <a:spcPts val="0"/>
              </a:spcAft>
              <a:buClr>
                <a:schemeClr val="dk2"/>
              </a:buClr>
              <a:buSzPts val="5700"/>
              <a:buChar char="○"/>
              <a:defRPr sz="5700">
                <a:solidFill>
                  <a:schemeClr val="dk2"/>
                </a:solidFill>
              </a:defRPr>
            </a:lvl5pPr>
            <a:lvl6pPr marL="2743200" lvl="5" indent="-590550">
              <a:lnSpc>
                <a:spcPct val="115000"/>
              </a:lnSpc>
              <a:spcBef>
                <a:spcPts val="0"/>
              </a:spcBef>
              <a:spcAft>
                <a:spcPts val="0"/>
              </a:spcAft>
              <a:buClr>
                <a:schemeClr val="dk2"/>
              </a:buClr>
              <a:buSzPts val="5700"/>
              <a:buChar char="■"/>
              <a:defRPr sz="5700">
                <a:solidFill>
                  <a:schemeClr val="dk2"/>
                </a:solidFill>
              </a:defRPr>
            </a:lvl6pPr>
            <a:lvl7pPr marL="3200400" lvl="6" indent="-590550">
              <a:lnSpc>
                <a:spcPct val="115000"/>
              </a:lnSpc>
              <a:spcBef>
                <a:spcPts val="0"/>
              </a:spcBef>
              <a:spcAft>
                <a:spcPts val="0"/>
              </a:spcAft>
              <a:buClr>
                <a:schemeClr val="dk2"/>
              </a:buClr>
              <a:buSzPts val="5700"/>
              <a:buChar char="●"/>
              <a:defRPr sz="5700">
                <a:solidFill>
                  <a:schemeClr val="dk2"/>
                </a:solidFill>
              </a:defRPr>
            </a:lvl7pPr>
            <a:lvl8pPr marL="3657600" lvl="7" indent="-590550">
              <a:lnSpc>
                <a:spcPct val="115000"/>
              </a:lnSpc>
              <a:spcBef>
                <a:spcPts val="0"/>
              </a:spcBef>
              <a:spcAft>
                <a:spcPts val="0"/>
              </a:spcAft>
              <a:buClr>
                <a:schemeClr val="dk2"/>
              </a:buClr>
              <a:buSzPts val="5700"/>
              <a:buChar char="○"/>
              <a:defRPr sz="5700">
                <a:solidFill>
                  <a:schemeClr val="dk2"/>
                </a:solidFill>
              </a:defRPr>
            </a:lvl8pPr>
            <a:lvl9pPr marL="4114800" lvl="8" indent="-590550">
              <a:lnSpc>
                <a:spcPct val="115000"/>
              </a:lnSpc>
              <a:spcBef>
                <a:spcPts val="0"/>
              </a:spcBef>
              <a:spcAft>
                <a:spcPts val="0"/>
              </a:spcAft>
              <a:buClr>
                <a:schemeClr val="dk2"/>
              </a:buClr>
              <a:buSzPts val="5700"/>
              <a:buChar char="■"/>
              <a:defRPr sz="5700">
                <a:solidFill>
                  <a:schemeClr val="dk2"/>
                </a:solidFill>
              </a:defRPr>
            </a:lvl9pPr>
          </a:lstStyle>
          <a:p>
            <a:endParaRPr/>
          </a:p>
        </p:txBody>
      </p:sp>
      <p:sp>
        <p:nvSpPr>
          <p:cNvPr id="8" name="Google Shape;8;p1"/>
          <p:cNvSpPr txBox="1">
            <a:spLocks noGrp="1"/>
          </p:cNvSpPr>
          <p:nvPr>
            <p:ph type="sldNum" idx="12"/>
          </p:nvPr>
        </p:nvSpPr>
        <p:spPr>
          <a:xfrm>
            <a:off x="34711666" y="19100535"/>
            <a:ext cx="2247900" cy="1612200"/>
          </a:xfrm>
          <a:prstGeom prst="rect">
            <a:avLst/>
          </a:prstGeom>
          <a:noFill/>
          <a:ln>
            <a:noFill/>
          </a:ln>
        </p:spPr>
        <p:txBody>
          <a:bodyPr spcFirstLastPara="1" wrap="square" lIns="374550" tIns="374550" rIns="374550" bIns="374550" anchor="ctr" anchorCtr="0">
            <a:normAutofit/>
          </a:bodyPr>
          <a:lstStyle>
            <a:lvl1pPr lvl="0" algn="r">
              <a:buNone/>
              <a:defRPr sz="4100">
                <a:solidFill>
                  <a:schemeClr val="dk2"/>
                </a:solidFill>
              </a:defRPr>
            </a:lvl1pPr>
            <a:lvl2pPr lvl="1" algn="r">
              <a:buNone/>
              <a:defRPr sz="4100">
                <a:solidFill>
                  <a:schemeClr val="dk2"/>
                </a:solidFill>
              </a:defRPr>
            </a:lvl2pPr>
            <a:lvl3pPr lvl="2" algn="r">
              <a:buNone/>
              <a:defRPr sz="4100">
                <a:solidFill>
                  <a:schemeClr val="dk2"/>
                </a:solidFill>
              </a:defRPr>
            </a:lvl3pPr>
            <a:lvl4pPr lvl="3" algn="r">
              <a:buNone/>
              <a:defRPr sz="4100">
                <a:solidFill>
                  <a:schemeClr val="dk2"/>
                </a:solidFill>
              </a:defRPr>
            </a:lvl4pPr>
            <a:lvl5pPr lvl="4" algn="r">
              <a:buNone/>
              <a:defRPr sz="4100">
                <a:solidFill>
                  <a:schemeClr val="dk2"/>
                </a:solidFill>
              </a:defRPr>
            </a:lvl5pPr>
            <a:lvl6pPr lvl="5" algn="r">
              <a:buNone/>
              <a:defRPr sz="4100">
                <a:solidFill>
                  <a:schemeClr val="dk2"/>
                </a:solidFill>
              </a:defRPr>
            </a:lvl6pPr>
            <a:lvl7pPr lvl="6" algn="r">
              <a:buNone/>
              <a:defRPr sz="4100">
                <a:solidFill>
                  <a:schemeClr val="dk2"/>
                </a:solidFill>
              </a:defRPr>
            </a:lvl7pPr>
            <a:lvl8pPr lvl="7" algn="r">
              <a:buNone/>
              <a:defRPr sz="4100">
                <a:solidFill>
                  <a:schemeClr val="dk2"/>
                </a:solidFill>
              </a:defRPr>
            </a:lvl8pPr>
            <a:lvl9pPr lvl="8" algn="r">
              <a:buNone/>
              <a:defRPr sz="4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51AB2A"/>
            </a:gs>
            <a:gs pos="100000">
              <a:srgbClr val="2B5B17"/>
            </a:gs>
          </a:gsLst>
          <a:path path="circle">
            <a:fillToRect l="50000" t="50000" r="50000" b="50000"/>
          </a:path>
          <a:tileRect/>
        </a:gradFill>
        <a:effectLst/>
      </p:bgPr>
    </p:bg>
    <p:spTree>
      <p:nvGrpSpPr>
        <p:cNvPr id="1" name="Shape 188"/>
        <p:cNvGrpSpPr/>
        <p:nvPr/>
      </p:nvGrpSpPr>
      <p:grpSpPr>
        <a:xfrm>
          <a:off x="0" y="0"/>
          <a:ext cx="0" cy="0"/>
          <a:chOff x="0" y="0"/>
          <a:chExt cx="0" cy="0"/>
        </a:xfrm>
      </p:grpSpPr>
      <p:sp>
        <p:nvSpPr>
          <p:cNvPr id="189" name="Google Shape;189;p20"/>
          <p:cNvSpPr/>
          <p:nvPr/>
        </p:nvSpPr>
        <p:spPr>
          <a:xfrm>
            <a:off x="434150" y="3545325"/>
            <a:ext cx="14433300" cy="2387400"/>
          </a:xfrm>
          <a:prstGeom prst="round2DiagRect">
            <a:avLst>
              <a:gd name="adj1" fmla="val 16667"/>
              <a:gd name="adj2" fmla="val 0"/>
            </a:avLst>
          </a:prstGeom>
          <a:solidFill>
            <a:srgbClr val="F3F3F3"/>
          </a:solidFill>
          <a:ln w="9525" cap="flat" cmpd="sng">
            <a:solidFill>
              <a:schemeClr val="dk1"/>
            </a:solidFill>
            <a:prstDash val="solid"/>
            <a:round/>
            <a:headEnd type="none" w="sm" len="sm"/>
            <a:tailEnd type="none" w="sm" len="sm"/>
          </a:ln>
        </p:spPr>
        <p:txBody>
          <a:bodyPr spcFirstLastPara="1" wrap="square" lIns="91425" tIns="274300"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4000" b="1" u="sng">
                <a:solidFill>
                  <a:schemeClr val="dk1"/>
                </a:solidFill>
              </a:rPr>
              <a:t>Summary</a:t>
            </a:r>
            <a:endParaRPr sz="4000" b="1" u="sng">
              <a:solidFill>
                <a:schemeClr val="dk1"/>
              </a:solidFill>
            </a:endParaRPr>
          </a:p>
          <a:p>
            <a:pPr marL="0" lvl="0" indent="0" algn="ctr" rtl="0">
              <a:lnSpc>
                <a:spcPct val="115000"/>
              </a:lnSpc>
              <a:spcBef>
                <a:spcPts val="0"/>
              </a:spcBef>
              <a:spcAft>
                <a:spcPts val="0"/>
              </a:spcAft>
              <a:buClr>
                <a:schemeClr val="dk1"/>
              </a:buClr>
              <a:buSzPts val="1100"/>
              <a:buFont typeface="Arial"/>
              <a:buNone/>
            </a:pPr>
            <a:r>
              <a:rPr lang="en" sz="2800">
                <a:solidFill>
                  <a:schemeClr val="dk1"/>
                </a:solidFill>
              </a:rPr>
              <a:t>The goal of this project is to analyze the Boston Police Department’s budget and more specifically their overtime usage over the past decade to determine how it is utilized. By doing this we are able to help the ACLU to find cases of police budget excess. </a:t>
            </a:r>
            <a:endParaRPr sz="2800">
              <a:solidFill>
                <a:schemeClr val="dk1"/>
              </a:solidFill>
            </a:endParaRPr>
          </a:p>
          <a:p>
            <a:pPr marL="0" lvl="0" indent="0" algn="ctr" rtl="0">
              <a:spcBef>
                <a:spcPts val="0"/>
              </a:spcBef>
              <a:spcAft>
                <a:spcPts val="0"/>
              </a:spcAft>
              <a:buNone/>
            </a:pPr>
            <a:endParaRPr/>
          </a:p>
        </p:txBody>
      </p:sp>
      <p:grpSp>
        <p:nvGrpSpPr>
          <p:cNvPr id="190" name="Google Shape;190;p20"/>
          <p:cNvGrpSpPr/>
          <p:nvPr/>
        </p:nvGrpSpPr>
        <p:grpSpPr>
          <a:xfrm>
            <a:off x="-87" y="0"/>
            <a:ext cx="37463125" cy="3178500"/>
            <a:chOff x="-75" y="0"/>
            <a:chExt cx="37463125" cy="3178500"/>
          </a:xfrm>
        </p:grpSpPr>
        <p:sp>
          <p:nvSpPr>
            <p:cNvPr id="191" name="Google Shape;191;p20"/>
            <p:cNvSpPr/>
            <p:nvPr/>
          </p:nvSpPr>
          <p:spPr>
            <a:xfrm>
              <a:off x="-50" y="0"/>
              <a:ext cx="37463100" cy="3178500"/>
            </a:xfrm>
            <a:prstGeom prst="rect">
              <a:avLst/>
            </a:prstGeom>
            <a:solidFill>
              <a:srgbClr val="5D828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0"/>
            <p:cNvSpPr/>
            <p:nvPr/>
          </p:nvSpPr>
          <p:spPr>
            <a:xfrm>
              <a:off x="-75" y="0"/>
              <a:ext cx="37463100" cy="2000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193" name="Google Shape;193;p20"/>
          <p:cNvPicPr preferRelativeResize="0"/>
          <p:nvPr/>
        </p:nvPicPr>
        <p:blipFill>
          <a:blip r:embed="rId3">
            <a:alphaModFix/>
          </a:blip>
          <a:stretch>
            <a:fillRect/>
          </a:stretch>
        </p:blipFill>
        <p:spPr>
          <a:xfrm>
            <a:off x="34568875" y="382425"/>
            <a:ext cx="2428875" cy="2428875"/>
          </a:xfrm>
          <a:prstGeom prst="rect">
            <a:avLst/>
          </a:prstGeom>
          <a:noFill/>
          <a:ln>
            <a:noFill/>
          </a:ln>
        </p:spPr>
      </p:pic>
      <p:pic>
        <p:nvPicPr>
          <p:cNvPr id="194" name="Google Shape;194;p20"/>
          <p:cNvPicPr preferRelativeResize="0"/>
          <p:nvPr/>
        </p:nvPicPr>
        <p:blipFill>
          <a:blip r:embed="rId4">
            <a:alphaModFix/>
          </a:blip>
          <a:stretch>
            <a:fillRect/>
          </a:stretch>
        </p:blipFill>
        <p:spPr>
          <a:xfrm>
            <a:off x="773275" y="589125"/>
            <a:ext cx="2857500" cy="2000250"/>
          </a:xfrm>
          <a:prstGeom prst="rect">
            <a:avLst/>
          </a:prstGeom>
          <a:noFill/>
          <a:ln>
            <a:noFill/>
          </a:ln>
        </p:spPr>
      </p:pic>
      <p:sp>
        <p:nvSpPr>
          <p:cNvPr id="195" name="Google Shape;195;p20"/>
          <p:cNvSpPr/>
          <p:nvPr/>
        </p:nvSpPr>
        <p:spPr>
          <a:xfrm>
            <a:off x="434150" y="6062550"/>
            <a:ext cx="6528600" cy="22131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3600" b="1" u="sng">
                <a:solidFill>
                  <a:schemeClr val="dk1"/>
                </a:solidFill>
              </a:rPr>
              <a:t>Clients and Mentors</a:t>
            </a:r>
            <a:endParaRPr sz="3600" b="1" u="sng">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800">
                <a:solidFill>
                  <a:schemeClr val="dk1"/>
                </a:solidFill>
              </a:rPr>
              <a:t>Clients: ACLU</a:t>
            </a:r>
            <a:endParaRPr sz="2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800">
                <a:solidFill>
                  <a:schemeClr val="dk1"/>
                </a:solidFill>
              </a:rPr>
              <a:t>PM: Matthew Batacan</a:t>
            </a:r>
            <a:endParaRPr sz="28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2800">
                <a:solidFill>
                  <a:schemeClr val="dk1"/>
                </a:solidFill>
              </a:rPr>
              <a:t>Partners: BU Spark!</a:t>
            </a:r>
            <a:endParaRPr sz="2800">
              <a:solidFill>
                <a:schemeClr val="dk1"/>
              </a:solidFill>
            </a:endParaRPr>
          </a:p>
          <a:p>
            <a:pPr marL="0" lvl="0" indent="0" algn="ctr" rtl="0">
              <a:lnSpc>
                <a:spcPct val="115000"/>
              </a:lnSpc>
              <a:spcBef>
                <a:spcPts val="0"/>
              </a:spcBef>
              <a:spcAft>
                <a:spcPts val="0"/>
              </a:spcAft>
              <a:buNone/>
            </a:pPr>
            <a:endParaRPr/>
          </a:p>
        </p:txBody>
      </p:sp>
      <p:sp>
        <p:nvSpPr>
          <p:cNvPr id="196" name="Google Shape;196;p20"/>
          <p:cNvSpPr/>
          <p:nvPr/>
        </p:nvSpPr>
        <p:spPr>
          <a:xfrm>
            <a:off x="434150" y="8448075"/>
            <a:ext cx="14468400" cy="37137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0" rIns="91425" bIns="274300"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3600" b="1" u="sng">
                <a:solidFill>
                  <a:schemeClr val="dk1"/>
                </a:solidFill>
              </a:rPr>
              <a:t>Reflections: </a:t>
            </a:r>
            <a:endParaRPr sz="3600" b="1" u="sng">
              <a:solidFill>
                <a:schemeClr val="dk1"/>
              </a:solidFill>
            </a:endParaRPr>
          </a:p>
          <a:p>
            <a:pPr marL="0" lvl="0" indent="0" algn="l" rtl="0">
              <a:lnSpc>
                <a:spcPct val="110000"/>
              </a:lnSpc>
              <a:spcBef>
                <a:spcPts val="0"/>
              </a:spcBef>
              <a:spcAft>
                <a:spcPts val="0"/>
              </a:spcAft>
              <a:buClr>
                <a:schemeClr val="dk1"/>
              </a:buClr>
              <a:buSzPts val="1100"/>
              <a:buFont typeface="Arial"/>
              <a:buNone/>
            </a:pPr>
            <a:r>
              <a:rPr lang="en" sz="2800">
                <a:solidFill>
                  <a:schemeClr val="dk1"/>
                </a:solidFill>
              </a:rPr>
              <a:t>We found it difficult or unreasonable to try to answer some of the questions due to a lack of available data(demographics of BPD members). Different structures of datasets across the years led to difficulties in trying to compile or analyze these sets. However, we constructed a response to many of the key questions, and while not conclusive of any root factor or cause of the questions they respond to, our findings create generalizations and insights that open many further questions to be explored.</a:t>
            </a:r>
            <a:endParaRPr sz="2800">
              <a:solidFill>
                <a:schemeClr val="dk1"/>
              </a:solidFill>
            </a:endParaRPr>
          </a:p>
          <a:p>
            <a:pPr marL="0" lvl="0" indent="0" algn="ctr" rtl="0">
              <a:spcBef>
                <a:spcPts val="0"/>
              </a:spcBef>
              <a:spcAft>
                <a:spcPts val="0"/>
              </a:spcAft>
              <a:buNone/>
            </a:pPr>
            <a:endParaRPr sz="1200"/>
          </a:p>
        </p:txBody>
      </p:sp>
      <p:sp>
        <p:nvSpPr>
          <p:cNvPr id="197" name="Google Shape;197;p20"/>
          <p:cNvSpPr/>
          <p:nvPr/>
        </p:nvSpPr>
        <p:spPr>
          <a:xfrm>
            <a:off x="8615664" y="409725"/>
            <a:ext cx="19986300" cy="2387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0">
                <a:solidFill>
                  <a:srgbClr val="434343"/>
                </a:solidFill>
              </a:rPr>
              <a:t>Data Science – Police Overtime</a:t>
            </a:r>
            <a:endParaRPr sz="11000">
              <a:solidFill>
                <a:srgbClr val="434343"/>
              </a:solidFill>
            </a:endParaRPr>
          </a:p>
          <a:p>
            <a:pPr marL="0" lvl="0" indent="0" algn="ctr" rtl="0">
              <a:spcBef>
                <a:spcPts val="0"/>
              </a:spcBef>
              <a:spcAft>
                <a:spcPts val="0"/>
              </a:spcAft>
              <a:buNone/>
            </a:pPr>
            <a:endParaRPr/>
          </a:p>
        </p:txBody>
      </p:sp>
      <p:sp>
        <p:nvSpPr>
          <p:cNvPr id="198" name="Google Shape;198;p20"/>
          <p:cNvSpPr/>
          <p:nvPr/>
        </p:nvSpPr>
        <p:spPr>
          <a:xfrm>
            <a:off x="7096125" y="6062550"/>
            <a:ext cx="7771200" cy="2213100"/>
          </a:xfrm>
          <a:prstGeom prst="round2Diag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228600" rIns="91425" bIns="91425" anchor="ctr" anchorCtr="0">
            <a:noAutofit/>
          </a:bodyPr>
          <a:lstStyle/>
          <a:p>
            <a:pPr marL="0" lvl="0" indent="9144" algn="ctr" rtl="0">
              <a:lnSpc>
                <a:spcPct val="115000"/>
              </a:lnSpc>
              <a:spcBef>
                <a:spcPts val="0"/>
              </a:spcBef>
              <a:spcAft>
                <a:spcPts val="0"/>
              </a:spcAft>
              <a:buClr>
                <a:schemeClr val="dk1"/>
              </a:buClr>
              <a:buSzPts val="1100"/>
              <a:buFont typeface="Arial"/>
              <a:buNone/>
            </a:pPr>
            <a:r>
              <a:rPr lang="en" sz="3600" b="1" u="sng">
                <a:solidFill>
                  <a:schemeClr val="dk1"/>
                </a:solidFill>
              </a:rPr>
              <a:t>Tech Stack/Processes</a:t>
            </a:r>
            <a:endParaRPr sz="3600" b="1" u="sng">
              <a:solidFill>
                <a:schemeClr val="dk1"/>
              </a:solidFill>
            </a:endParaRPr>
          </a:p>
          <a:p>
            <a:pPr marL="0" lvl="0" indent="9144" algn="l" rtl="0">
              <a:lnSpc>
                <a:spcPct val="115000"/>
              </a:lnSpc>
              <a:spcBef>
                <a:spcPts val="0"/>
              </a:spcBef>
              <a:spcAft>
                <a:spcPts val="0"/>
              </a:spcAft>
              <a:buClr>
                <a:schemeClr val="dk1"/>
              </a:buClr>
              <a:buSzPts val="1100"/>
              <a:buFont typeface="Arial"/>
              <a:buNone/>
            </a:pPr>
            <a:r>
              <a:rPr lang="en" sz="2800">
                <a:solidFill>
                  <a:schemeClr val="dk1"/>
                </a:solidFill>
              </a:rPr>
              <a:t>Language: Python/Jupyter Notebook</a:t>
            </a:r>
            <a:endParaRPr sz="2800">
              <a:solidFill>
                <a:schemeClr val="dk1"/>
              </a:solidFill>
            </a:endParaRPr>
          </a:p>
          <a:p>
            <a:pPr marL="0" lvl="0" indent="9144" algn="l" rtl="0">
              <a:lnSpc>
                <a:spcPct val="115000"/>
              </a:lnSpc>
              <a:spcBef>
                <a:spcPts val="0"/>
              </a:spcBef>
              <a:spcAft>
                <a:spcPts val="0"/>
              </a:spcAft>
              <a:buClr>
                <a:schemeClr val="dk1"/>
              </a:buClr>
              <a:buSzPts val="1100"/>
              <a:buFont typeface="Arial"/>
              <a:buNone/>
            </a:pPr>
            <a:r>
              <a:rPr lang="en" sz="2800">
                <a:solidFill>
                  <a:schemeClr val="dk1"/>
                </a:solidFill>
              </a:rPr>
              <a:t>Libraries: Matplotlib, Pandas, USZipcode, Time, Numpy, Sklearn, Matplotlib_venn</a:t>
            </a:r>
            <a:endParaRPr sz="2800">
              <a:solidFill>
                <a:schemeClr val="dk1"/>
              </a:solidFill>
            </a:endParaRPr>
          </a:p>
          <a:p>
            <a:pPr marL="0" lvl="0" indent="9144" algn="ctr" rtl="0">
              <a:lnSpc>
                <a:spcPct val="115000"/>
              </a:lnSpc>
              <a:spcBef>
                <a:spcPts val="0"/>
              </a:spcBef>
              <a:spcAft>
                <a:spcPts val="0"/>
              </a:spcAft>
              <a:buNone/>
            </a:pPr>
            <a:endParaRPr/>
          </a:p>
        </p:txBody>
      </p:sp>
      <p:sp>
        <p:nvSpPr>
          <p:cNvPr id="199" name="Google Shape;199;p20"/>
          <p:cNvSpPr/>
          <p:nvPr/>
        </p:nvSpPr>
        <p:spPr>
          <a:xfrm>
            <a:off x="15171225" y="3467225"/>
            <a:ext cx="21826500" cy="98949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endParaRPr sz="2800" b="1" u="sng"/>
          </a:p>
          <a:p>
            <a:pPr marL="0" lvl="0" indent="0" algn="l" rtl="0">
              <a:spcBef>
                <a:spcPts val="0"/>
              </a:spcBef>
              <a:spcAft>
                <a:spcPts val="0"/>
              </a:spcAft>
              <a:buNone/>
            </a:pPr>
            <a:r>
              <a:rPr lang="en" sz="2800" b="1" u="sng"/>
              <a:t>	</a:t>
            </a:r>
            <a:endParaRPr sz="2800" b="1" u="sng"/>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b="1" u="sng"/>
          </a:p>
        </p:txBody>
      </p:sp>
      <p:sp>
        <p:nvSpPr>
          <p:cNvPr id="200" name="Google Shape;200;p20"/>
          <p:cNvSpPr txBox="1"/>
          <p:nvPr/>
        </p:nvSpPr>
        <p:spPr>
          <a:xfrm>
            <a:off x="4050150" y="799600"/>
            <a:ext cx="37722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7400">
              <a:solidFill>
                <a:schemeClr val="dk2"/>
              </a:solidFill>
            </a:endParaRPr>
          </a:p>
        </p:txBody>
      </p:sp>
      <p:pic>
        <p:nvPicPr>
          <p:cNvPr id="201" name="Google Shape;201;p20"/>
          <p:cNvPicPr preferRelativeResize="0"/>
          <p:nvPr/>
        </p:nvPicPr>
        <p:blipFill>
          <a:blip r:embed="rId5">
            <a:alphaModFix/>
          </a:blip>
          <a:stretch>
            <a:fillRect/>
          </a:stretch>
        </p:blipFill>
        <p:spPr>
          <a:xfrm>
            <a:off x="4400575" y="6969350"/>
            <a:ext cx="2079951" cy="1306299"/>
          </a:xfrm>
          <a:prstGeom prst="rect">
            <a:avLst/>
          </a:prstGeom>
          <a:noFill/>
          <a:ln>
            <a:noFill/>
          </a:ln>
        </p:spPr>
      </p:pic>
      <p:sp>
        <p:nvSpPr>
          <p:cNvPr id="202" name="Google Shape;202;p20"/>
          <p:cNvSpPr/>
          <p:nvPr/>
        </p:nvSpPr>
        <p:spPr>
          <a:xfrm>
            <a:off x="9992975" y="2260450"/>
            <a:ext cx="17231700" cy="707700"/>
          </a:xfrm>
          <a:prstGeom prst="rect">
            <a:avLst/>
          </a:prstGeom>
          <a:solidFill>
            <a:srgbClr val="BDCFDE"/>
          </a:solidFill>
          <a:ln w="38100"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1"/>
                </a:solidFill>
              </a:rPr>
              <a:t>Ahmad Sadiq, 2025, David White, 2024, Ashton Fox, 2024, Seunghwan Hyun, 2024, Emily Opresnick, 2024</a:t>
            </a:r>
            <a:endParaRPr sz="2800">
              <a:solidFill>
                <a:schemeClr val="dk1"/>
              </a:solidFill>
            </a:endParaRPr>
          </a:p>
          <a:p>
            <a:pPr marL="0" lvl="0" indent="0" algn="ctr" rtl="0">
              <a:spcBef>
                <a:spcPts val="0"/>
              </a:spcBef>
              <a:spcAft>
                <a:spcPts val="0"/>
              </a:spcAft>
              <a:buNone/>
            </a:pPr>
            <a:endParaRPr>
              <a:solidFill>
                <a:schemeClr val="dk1"/>
              </a:solidFill>
            </a:endParaRPr>
          </a:p>
        </p:txBody>
      </p:sp>
      <p:sp>
        <p:nvSpPr>
          <p:cNvPr id="203" name="Google Shape;203;p20"/>
          <p:cNvSpPr/>
          <p:nvPr/>
        </p:nvSpPr>
        <p:spPr>
          <a:xfrm>
            <a:off x="15171500" y="13707925"/>
            <a:ext cx="21826500" cy="6997500"/>
          </a:xfrm>
          <a:prstGeom prst="round2SameRect">
            <a:avLst>
              <a:gd name="adj1" fmla="val 16667"/>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800" b="1" u="sng"/>
          </a:p>
        </p:txBody>
      </p:sp>
      <p:sp>
        <p:nvSpPr>
          <p:cNvPr id="204" name="Google Shape;204;p20"/>
          <p:cNvSpPr/>
          <p:nvPr/>
        </p:nvSpPr>
        <p:spPr>
          <a:xfrm>
            <a:off x="434150" y="12312300"/>
            <a:ext cx="14468400" cy="839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100" b="1" u="sng">
                <a:solidFill>
                  <a:schemeClr val="dk1"/>
                </a:solidFill>
              </a:rPr>
              <a:t>Using data to fill in narratives around misconduct by individual BPD officers </a:t>
            </a:r>
            <a:endParaRPr sz="3100" b="1" u="sng">
              <a:solidFill>
                <a:schemeClr val="dk1"/>
              </a:solidFill>
            </a:endParaRPr>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None/>
            </a:pPr>
            <a:endParaRPr sz="2800"/>
          </a:p>
          <a:p>
            <a:pPr marL="0" lvl="0" indent="0" algn="l" rtl="0">
              <a:spcBef>
                <a:spcPts val="0"/>
              </a:spcBef>
              <a:spcAft>
                <a:spcPts val="0"/>
              </a:spcAft>
              <a:buClr>
                <a:schemeClr val="dk1"/>
              </a:buClr>
              <a:buSzPts val="1100"/>
              <a:buFont typeface="Arial"/>
              <a:buNone/>
            </a:pPr>
            <a:endParaRPr sz="2800">
              <a:solidFill>
                <a:schemeClr val="dk1"/>
              </a:solidFill>
            </a:endParaRPr>
          </a:p>
          <a:p>
            <a:pPr marL="0" lvl="0" indent="0" algn="l" rtl="0">
              <a:spcBef>
                <a:spcPts val="0"/>
              </a:spcBef>
              <a:spcAft>
                <a:spcPts val="0"/>
              </a:spcAft>
              <a:buClr>
                <a:schemeClr val="dk1"/>
              </a:buClr>
              <a:buSzPts val="1100"/>
              <a:buFont typeface="Arial"/>
              <a:buNone/>
            </a:pPr>
            <a:r>
              <a:rPr lang="en" sz="2900">
                <a:solidFill>
                  <a:schemeClr val="dk1"/>
                </a:solidFill>
              </a:rPr>
              <a:t>We compared ‘the top 10% of overtime users’ with ‘officers who are the highest paid’, ‘investigated by the Suffolk DA’, ‘with complaints’, and ‘have previously been disciplined’. We found significant overlap between </a:t>
            </a:r>
            <a:r>
              <a:rPr lang="en" sz="2900" b="1">
                <a:solidFill>
                  <a:schemeClr val="dk1"/>
                </a:solidFill>
              </a:rPr>
              <a:t>frequent overtime users </a:t>
            </a:r>
            <a:r>
              <a:rPr lang="en" sz="2900">
                <a:solidFill>
                  <a:schemeClr val="dk1"/>
                </a:solidFill>
              </a:rPr>
              <a:t>and </a:t>
            </a:r>
            <a:r>
              <a:rPr lang="en" sz="2900" b="1">
                <a:solidFill>
                  <a:schemeClr val="dk1"/>
                </a:solidFill>
              </a:rPr>
              <a:t>officers with complaints </a:t>
            </a:r>
            <a:r>
              <a:rPr lang="en" sz="2900">
                <a:solidFill>
                  <a:schemeClr val="dk1"/>
                </a:solidFill>
              </a:rPr>
              <a:t>against them or were </a:t>
            </a:r>
            <a:r>
              <a:rPr lang="en" sz="2900" b="1">
                <a:solidFill>
                  <a:schemeClr val="dk1"/>
                </a:solidFill>
              </a:rPr>
              <a:t>highly paid</a:t>
            </a:r>
            <a:r>
              <a:rPr lang="en" sz="2900">
                <a:solidFill>
                  <a:schemeClr val="dk1"/>
                </a:solidFill>
              </a:rPr>
              <a:t>. Only one officer appeared on all 5.</a:t>
            </a:r>
            <a:endParaRPr sz="2900"/>
          </a:p>
        </p:txBody>
      </p:sp>
      <p:pic>
        <p:nvPicPr>
          <p:cNvPr id="205" name="Google Shape;205;p20"/>
          <p:cNvPicPr preferRelativeResize="0"/>
          <p:nvPr/>
        </p:nvPicPr>
        <p:blipFill>
          <a:blip r:embed="rId6">
            <a:alphaModFix/>
          </a:blip>
          <a:stretch>
            <a:fillRect/>
          </a:stretch>
        </p:blipFill>
        <p:spPr>
          <a:xfrm>
            <a:off x="30527850" y="15019925"/>
            <a:ext cx="6133750" cy="5450656"/>
          </a:xfrm>
          <a:prstGeom prst="rect">
            <a:avLst/>
          </a:prstGeom>
          <a:noFill/>
          <a:ln>
            <a:noFill/>
          </a:ln>
        </p:spPr>
      </p:pic>
      <p:pic>
        <p:nvPicPr>
          <p:cNvPr id="206" name="Google Shape;206;p20"/>
          <p:cNvPicPr preferRelativeResize="0"/>
          <p:nvPr/>
        </p:nvPicPr>
        <p:blipFill>
          <a:blip r:embed="rId7">
            <a:alphaModFix/>
          </a:blip>
          <a:stretch>
            <a:fillRect/>
          </a:stretch>
        </p:blipFill>
        <p:spPr>
          <a:xfrm>
            <a:off x="15830325" y="4596786"/>
            <a:ext cx="6133750" cy="5537004"/>
          </a:xfrm>
          <a:prstGeom prst="rect">
            <a:avLst/>
          </a:prstGeom>
          <a:noFill/>
          <a:ln>
            <a:noFill/>
          </a:ln>
        </p:spPr>
      </p:pic>
      <p:pic>
        <p:nvPicPr>
          <p:cNvPr id="207" name="Google Shape;207;p20"/>
          <p:cNvPicPr preferRelativeResize="0"/>
          <p:nvPr/>
        </p:nvPicPr>
        <p:blipFill>
          <a:blip r:embed="rId8">
            <a:alphaModFix/>
          </a:blip>
          <a:stretch>
            <a:fillRect/>
          </a:stretch>
        </p:blipFill>
        <p:spPr>
          <a:xfrm>
            <a:off x="31142100" y="4605300"/>
            <a:ext cx="5274330" cy="5600800"/>
          </a:xfrm>
          <a:prstGeom prst="rect">
            <a:avLst/>
          </a:prstGeom>
          <a:noFill/>
          <a:ln>
            <a:noFill/>
          </a:ln>
        </p:spPr>
      </p:pic>
      <p:sp>
        <p:nvSpPr>
          <p:cNvPr id="208" name="Google Shape;208;p20"/>
          <p:cNvSpPr txBox="1"/>
          <p:nvPr/>
        </p:nvSpPr>
        <p:spPr>
          <a:xfrm>
            <a:off x="19666425" y="13860325"/>
            <a:ext cx="12270600" cy="7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000" b="1" u="sng">
                <a:solidFill>
                  <a:schemeClr val="dk1"/>
                </a:solidFill>
              </a:rPr>
              <a:t>Characterizing wasteful BPD overtime practices </a:t>
            </a:r>
            <a:endParaRPr sz="4000" b="1" u="sng">
              <a:solidFill>
                <a:schemeClr val="dk1"/>
              </a:solidFill>
            </a:endParaRPr>
          </a:p>
          <a:p>
            <a:pPr marL="0" lvl="0" indent="0" algn="l" rtl="0">
              <a:spcBef>
                <a:spcPts val="0"/>
              </a:spcBef>
              <a:spcAft>
                <a:spcPts val="0"/>
              </a:spcAft>
              <a:buClr>
                <a:schemeClr val="dk1"/>
              </a:buClr>
              <a:buSzPts val="1100"/>
              <a:buFont typeface="Arial"/>
              <a:buNone/>
            </a:pPr>
            <a:endParaRPr sz="2800" b="1" u="sng">
              <a:solidFill>
                <a:schemeClr val="dk1"/>
              </a:solidFill>
            </a:endParaRPr>
          </a:p>
          <a:p>
            <a:pPr marL="0" lvl="0" indent="0" algn="l" rtl="0">
              <a:spcBef>
                <a:spcPts val="0"/>
              </a:spcBef>
              <a:spcAft>
                <a:spcPts val="0"/>
              </a:spcAft>
              <a:buNone/>
            </a:pPr>
            <a:endParaRPr sz="7400">
              <a:solidFill>
                <a:schemeClr val="dk2"/>
              </a:solidFill>
            </a:endParaRPr>
          </a:p>
        </p:txBody>
      </p:sp>
      <p:pic>
        <p:nvPicPr>
          <p:cNvPr id="209" name="Google Shape;209;p20"/>
          <p:cNvPicPr preferRelativeResize="0"/>
          <p:nvPr/>
        </p:nvPicPr>
        <p:blipFill>
          <a:blip r:embed="rId9">
            <a:alphaModFix/>
          </a:blip>
          <a:stretch>
            <a:fillRect/>
          </a:stretch>
        </p:blipFill>
        <p:spPr>
          <a:xfrm>
            <a:off x="23225950" y="14971400"/>
            <a:ext cx="6843174" cy="5463375"/>
          </a:xfrm>
          <a:prstGeom prst="rect">
            <a:avLst/>
          </a:prstGeom>
          <a:noFill/>
          <a:ln>
            <a:noFill/>
          </a:ln>
        </p:spPr>
      </p:pic>
      <p:pic>
        <p:nvPicPr>
          <p:cNvPr id="210" name="Google Shape;210;p20"/>
          <p:cNvPicPr preferRelativeResize="0"/>
          <p:nvPr/>
        </p:nvPicPr>
        <p:blipFill>
          <a:blip r:embed="rId10">
            <a:alphaModFix/>
          </a:blip>
          <a:stretch>
            <a:fillRect/>
          </a:stretch>
        </p:blipFill>
        <p:spPr>
          <a:xfrm>
            <a:off x="7398900" y="13091959"/>
            <a:ext cx="7157024" cy="5101541"/>
          </a:xfrm>
          <a:prstGeom prst="rect">
            <a:avLst/>
          </a:prstGeom>
          <a:noFill/>
          <a:ln>
            <a:noFill/>
          </a:ln>
        </p:spPr>
      </p:pic>
      <p:pic>
        <p:nvPicPr>
          <p:cNvPr id="211" name="Google Shape;211;p20"/>
          <p:cNvPicPr preferRelativeResize="0"/>
          <p:nvPr/>
        </p:nvPicPr>
        <p:blipFill>
          <a:blip r:embed="rId11">
            <a:alphaModFix/>
          </a:blip>
          <a:stretch>
            <a:fillRect/>
          </a:stretch>
        </p:blipFill>
        <p:spPr>
          <a:xfrm>
            <a:off x="555714" y="13091950"/>
            <a:ext cx="6843187" cy="5101550"/>
          </a:xfrm>
          <a:prstGeom prst="rect">
            <a:avLst/>
          </a:prstGeom>
          <a:noFill/>
          <a:ln>
            <a:noFill/>
          </a:ln>
        </p:spPr>
      </p:pic>
      <p:pic>
        <p:nvPicPr>
          <p:cNvPr id="212" name="Google Shape;212;p20"/>
          <p:cNvPicPr preferRelativeResize="0"/>
          <p:nvPr/>
        </p:nvPicPr>
        <p:blipFill>
          <a:blip r:embed="rId12">
            <a:alphaModFix/>
          </a:blip>
          <a:stretch>
            <a:fillRect/>
          </a:stretch>
        </p:blipFill>
        <p:spPr>
          <a:xfrm>
            <a:off x="15713075" y="14882050"/>
            <a:ext cx="7157026" cy="5600807"/>
          </a:xfrm>
          <a:prstGeom prst="rect">
            <a:avLst/>
          </a:prstGeom>
          <a:noFill/>
          <a:ln>
            <a:noFill/>
          </a:ln>
        </p:spPr>
      </p:pic>
      <p:sp>
        <p:nvSpPr>
          <p:cNvPr id="213" name="Google Shape;213;p20"/>
          <p:cNvSpPr txBox="1"/>
          <p:nvPr/>
        </p:nvSpPr>
        <p:spPr>
          <a:xfrm>
            <a:off x="18740904" y="3573325"/>
            <a:ext cx="14779200" cy="70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4000" b="1" u="sng">
                <a:solidFill>
                  <a:schemeClr val="dk1"/>
                </a:solidFill>
              </a:rPr>
              <a:t>Identifying instances of financial excess in BPD spending</a:t>
            </a:r>
            <a:endParaRPr sz="4000" b="1" u="sng">
              <a:solidFill>
                <a:schemeClr val="dk1"/>
              </a:solidFill>
            </a:endParaRPr>
          </a:p>
          <a:p>
            <a:pPr marL="0" lvl="0" indent="0" algn="l" rtl="0">
              <a:spcBef>
                <a:spcPts val="0"/>
              </a:spcBef>
              <a:spcAft>
                <a:spcPts val="0"/>
              </a:spcAft>
              <a:buNone/>
            </a:pPr>
            <a:endParaRPr sz="4000" b="1" u="sng">
              <a:solidFill>
                <a:schemeClr val="dk1"/>
              </a:solidFill>
            </a:endParaRPr>
          </a:p>
        </p:txBody>
      </p:sp>
      <p:sp>
        <p:nvSpPr>
          <p:cNvPr id="214" name="Google Shape;214;p20"/>
          <p:cNvSpPr txBox="1"/>
          <p:nvPr/>
        </p:nvSpPr>
        <p:spPr>
          <a:xfrm>
            <a:off x="15966975" y="10473800"/>
            <a:ext cx="6133800" cy="24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000">
                <a:solidFill>
                  <a:schemeClr val="dk1"/>
                </a:solidFill>
              </a:rPr>
              <a:t>The overall budget had increased since 2014 but recent years saw a 4.24% decrease. The largest category has remained personnel services.</a:t>
            </a:r>
            <a:endParaRPr sz="3000">
              <a:solidFill>
                <a:schemeClr val="dk1"/>
              </a:solidFill>
            </a:endParaRPr>
          </a:p>
          <a:p>
            <a:pPr marL="0" lvl="0" indent="0" algn="l" rtl="0">
              <a:spcBef>
                <a:spcPts val="0"/>
              </a:spcBef>
              <a:spcAft>
                <a:spcPts val="0"/>
              </a:spcAft>
              <a:buNone/>
            </a:pPr>
            <a:endParaRPr sz="3000">
              <a:solidFill>
                <a:schemeClr val="dk2"/>
              </a:solidFill>
            </a:endParaRPr>
          </a:p>
        </p:txBody>
      </p:sp>
      <p:sp>
        <p:nvSpPr>
          <p:cNvPr id="215" name="Google Shape;215;p20"/>
          <p:cNvSpPr txBox="1"/>
          <p:nvPr/>
        </p:nvSpPr>
        <p:spPr>
          <a:xfrm>
            <a:off x="22548875" y="10496625"/>
            <a:ext cx="8087700" cy="268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solidFill>
                  <a:schemeClr val="dk1"/>
                </a:solidFill>
              </a:rPr>
              <a:t>Categories such as quinn, other, and injury pay had increased whereas detail and retro have decreased. Overtime and regular pay have remained consistent. </a:t>
            </a:r>
            <a:endParaRPr sz="3000">
              <a:solidFill>
                <a:schemeClr val="dk2"/>
              </a:solidFill>
            </a:endParaRPr>
          </a:p>
        </p:txBody>
      </p:sp>
      <p:sp>
        <p:nvSpPr>
          <p:cNvPr id="216" name="Google Shape;216;p20"/>
          <p:cNvSpPr txBox="1"/>
          <p:nvPr/>
        </p:nvSpPr>
        <p:spPr>
          <a:xfrm>
            <a:off x="31223200" y="10462325"/>
            <a:ext cx="5274300" cy="242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dk1"/>
                </a:solidFill>
              </a:rPr>
              <a:t>Injury pay has increased overall. For the decade, BPD employees claimed 15.9% of Injury pay on average.</a:t>
            </a:r>
            <a:endParaRPr sz="3000">
              <a:solidFill>
                <a:schemeClr val="dk2"/>
              </a:solidFill>
            </a:endParaRPr>
          </a:p>
        </p:txBody>
      </p:sp>
      <p:pic>
        <p:nvPicPr>
          <p:cNvPr id="217" name="Google Shape;217;p20"/>
          <p:cNvPicPr preferRelativeResize="0"/>
          <p:nvPr/>
        </p:nvPicPr>
        <p:blipFill rotWithShape="1">
          <a:blip r:embed="rId13">
            <a:alphaModFix/>
          </a:blip>
          <a:srcRect r="4643"/>
          <a:stretch/>
        </p:blipFill>
        <p:spPr>
          <a:xfrm>
            <a:off x="22483675" y="4596775"/>
            <a:ext cx="8056025" cy="560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51AB2A"/>
            </a:gs>
            <a:gs pos="100000">
              <a:srgbClr val="2B5B17"/>
            </a:gs>
          </a:gsLst>
          <a:path path="circle">
            <a:fillToRect l="50000" t="50000" r="50000" b="50000"/>
          </a:path>
          <a:tileRect/>
        </a:gradFill>
        <a:effectLst/>
      </p:bgPr>
    </p:bg>
    <p:spTree>
      <p:nvGrpSpPr>
        <p:cNvPr id="1" name="Shape 221"/>
        <p:cNvGrpSpPr/>
        <p:nvPr/>
      </p:nvGrpSpPr>
      <p:grpSpPr>
        <a:xfrm>
          <a:off x="0" y="0"/>
          <a:ext cx="0" cy="0"/>
          <a:chOff x="0" y="0"/>
          <a:chExt cx="0" cy="0"/>
        </a:xfrm>
      </p:grpSpPr>
      <p:sp>
        <p:nvSpPr>
          <p:cNvPr id="222" name="Google Shape;222;p21"/>
          <p:cNvSpPr/>
          <p:nvPr/>
        </p:nvSpPr>
        <p:spPr>
          <a:xfrm>
            <a:off x="18731500" y="13688550"/>
            <a:ext cx="17962500" cy="6779100"/>
          </a:xfrm>
          <a:prstGeom prst="round2DiagRect">
            <a:avLst>
              <a:gd name="adj1" fmla="val 16667"/>
              <a:gd name="adj2" fmla="val 0"/>
            </a:avLst>
          </a:prstGeom>
          <a:solidFill>
            <a:srgbClr val="F3F3F3"/>
          </a:solidFill>
          <a:ln w="9525" cap="flat" cmpd="sng">
            <a:solidFill>
              <a:schemeClr val="dk1"/>
            </a:solidFill>
            <a:prstDash val="solid"/>
            <a:round/>
            <a:headEnd type="none" w="sm" len="sm"/>
            <a:tailEnd type="none" w="sm" len="sm"/>
          </a:ln>
        </p:spPr>
        <p:txBody>
          <a:bodyPr spcFirstLastPara="1" wrap="square" lIns="91425" tIns="274300" rIns="91425" bIns="91425" anchor="ctr" anchorCtr="0">
            <a:noAutofit/>
          </a:bodyPr>
          <a:lstStyle/>
          <a:p>
            <a:pPr marL="0" lvl="0" indent="0" algn="l" rtl="0">
              <a:lnSpc>
                <a:spcPct val="115000"/>
              </a:lnSpc>
              <a:spcBef>
                <a:spcPts val="0"/>
              </a:spcBef>
              <a:spcAft>
                <a:spcPts val="0"/>
              </a:spcAft>
              <a:buNone/>
            </a:pPr>
            <a:endParaRPr sz="4000" b="1" u="sng">
              <a:solidFill>
                <a:schemeClr val="dk1"/>
              </a:solidFill>
            </a:endParaRPr>
          </a:p>
        </p:txBody>
      </p:sp>
      <p:sp>
        <p:nvSpPr>
          <p:cNvPr id="223" name="Google Shape;223;p21"/>
          <p:cNvSpPr/>
          <p:nvPr/>
        </p:nvSpPr>
        <p:spPr>
          <a:xfrm>
            <a:off x="18731500" y="3658100"/>
            <a:ext cx="17962500" cy="9492900"/>
          </a:xfrm>
          <a:prstGeom prst="round2DiagRect">
            <a:avLst>
              <a:gd name="adj1" fmla="val 16667"/>
              <a:gd name="adj2" fmla="val 0"/>
            </a:avLst>
          </a:prstGeom>
          <a:solidFill>
            <a:srgbClr val="F3F3F3"/>
          </a:solidFill>
          <a:ln w="9525" cap="flat" cmpd="sng">
            <a:solidFill>
              <a:schemeClr val="dk1"/>
            </a:solidFill>
            <a:prstDash val="solid"/>
            <a:round/>
            <a:headEnd type="none" w="sm" len="sm"/>
            <a:tailEnd type="none" w="sm" len="sm"/>
          </a:ln>
        </p:spPr>
        <p:txBody>
          <a:bodyPr spcFirstLastPara="1" wrap="square" lIns="91425" tIns="274300" rIns="91425" bIns="91425" anchor="ctr" anchorCtr="0">
            <a:noAutofit/>
          </a:bodyPr>
          <a:lstStyle/>
          <a:p>
            <a:pPr marL="0" lvl="0" indent="0" algn="l" rtl="0">
              <a:lnSpc>
                <a:spcPct val="115000"/>
              </a:lnSpc>
              <a:spcBef>
                <a:spcPts val="0"/>
              </a:spcBef>
              <a:spcAft>
                <a:spcPts val="0"/>
              </a:spcAft>
              <a:buNone/>
            </a:pPr>
            <a:endParaRPr sz="4000" b="1" u="sng">
              <a:solidFill>
                <a:schemeClr val="dk1"/>
              </a:solidFill>
            </a:endParaRPr>
          </a:p>
        </p:txBody>
      </p:sp>
      <p:sp>
        <p:nvSpPr>
          <p:cNvPr id="224" name="Google Shape;224;p21"/>
          <p:cNvSpPr/>
          <p:nvPr/>
        </p:nvSpPr>
        <p:spPr>
          <a:xfrm>
            <a:off x="662750" y="12009400"/>
            <a:ext cx="17231700" cy="8458200"/>
          </a:xfrm>
          <a:prstGeom prst="round2DiagRect">
            <a:avLst>
              <a:gd name="adj1" fmla="val 16667"/>
              <a:gd name="adj2" fmla="val 0"/>
            </a:avLst>
          </a:prstGeom>
          <a:solidFill>
            <a:srgbClr val="F3F3F3"/>
          </a:solidFill>
          <a:ln w="9525" cap="flat" cmpd="sng">
            <a:solidFill>
              <a:schemeClr val="dk1"/>
            </a:solidFill>
            <a:prstDash val="solid"/>
            <a:round/>
            <a:headEnd type="none" w="sm" len="sm"/>
            <a:tailEnd type="none" w="sm" len="sm"/>
          </a:ln>
        </p:spPr>
        <p:txBody>
          <a:bodyPr spcFirstLastPara="1" wrap="square" lIns="91425" tIns="274300" rIns="91425" bIns="91425" anchor="ctr" anchorCtr="0">
            <a:noAutofit/>
          </a:bodyPr>
          <a:lstStyle/>
          <a:p>
            <a:pPr marL="0" lvl="0" indent="0" algn="l" rtl="0">
              <a:lnSpc>
                <a:spcPct val="115000"/>
              </a:lnSpc>
              <a:spcBef>
                <a:spcPts val="0"/>
              </a:spcBef>
              <a:spcAft>
                <a:spcPts val="0"/>
              </a:spcAft>
              <a:buNone/>
            </a:pPr>
            <a:endParaRPr sz="4000" b="1" u="sng">
              <a:solidFill>
                <a:schemeClr val="dk1"/>
              </a:solidFill>
            </a:endParaRPr>
          </a:p>
        </p:txBody>
      </p:sp>
      <p:grpSp>
        <p:nvGrpSpPr>
          <p:cNvPr id="225" name="Google Shape;225;p21"/>
          <p:cNvGrpSpPr/>
          <p:nvPr/>
        </p:nvGrpSpPr>
        <p:grpSpPr>
          <a:xfrm>
            <a:off x="-75" y="0"/>
            <a:ext cx="37463125" cy="3178500"/>
            <a:chOff x="-75" y="0"/>
            <a:chExt cx="37463125" cy="3178500"/>
          </a:xfrm>
        </p:grpSpPr>
        <p:sp>
          <p:nvSpPr>
            <p:cNvPr id="226" name="Google Shape;226;p21"/>
            <p:cNvSpPr/>
            <p:nvPr/>
          </p:nvSpPr>
          <p:spPr>
            <a:xfrm>
              <a:off x="-50" y="0"/>
              <a:ext cx="37463100" cy="3178500"/>
            </a:xfrm>
            <a:prstGeom prst="rect">
              <a:avLst/>
            </a:prstGeom>
            <a:solidFill>
              <a:srgbClr val="5D828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1"/>
            <p:cNvSpPr/>
            <p:nvPr/>
          </p:nvSpPr>
          <p:spPr>
            <a:xfrm>
              <a:off x="-75" y="0"/>
              <a:ext cx="37463100" cy="20001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228" name="Google Shape;228;p21"/>
          <p:cNvPicPr preferRelativeResize="0"/>
          <p:nvPr/>
        </p:nvPicPr>
        <p:blipFill>
          <a:blip r:embed="rId3">
            <a:alphaModFix/>
          </a:blip>
          <a:stretch>
            <a:fillRect/>
          </a:stretch>
        </p:blipFill>
        <p:spPr>
          <a:xfrm>
            <a:off x="34568875" y="382425"/>
            <a:ext cx="2428875" cy="2428875"/>
          </a:xfrm>
          <a:prstGeom prst="rect">
            <a:avLst/>
          </a:prstGeom>
          <a:noFill/>
          <a:ln>
            <a:noFill/>
          </a:ln>
        </p:spPr>
      </p:pic>
      <p:pic>
        <p:nvPicPr>
          <p:cNvPr id="229" name="Google Shape;229;p21"/>
          <p:cNvPicPr preferRelativeResize="0"/>
          <p:nvPr/>
        </p:nvPicPr>
        <p:blipFill>
          <a:blip r:embed="rId4">
            <a:alphaModFix/>
          </a:blip>
          <a:stretch>
            <a:fillRect/>
          </a:stretch>
        </p:blipFill>
        <p:spPr>
          <a:xfrm>
            <a:off x="773275" y="589125"/>
            <a:ext cx="2857500" cy="2000250"/>
          </a:xfrm>
          <a:prstGeom prst="rect">
            <a:avLst/>
          </a:prstGeom>
          <a:noFill/>
          <a:ln>
            <a:noFill/>
          </a:ln>
        </p:spPr>
      </p:pic>
      <p:sp>
        <p:nvSpPr>
          <p:cNvPr id="230" name="Google Shape;230;p21"/>
          <p:cNvSpPr txBox="1"/>
          <p:nvPr/>
        </p:nvSpPr>
        <p:spPr>
          <a:xfrm>
            <a:off x="4050150" y="799600"/>
            <a:ext cx="37722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7400">
              <a:solidFill>
                <a:schemeClr val="dk2"/>
              </a:solidFill>
            </a:endParaRPr>
          </a:p>
        </p:txBody>
      </p:sp>
      <p:pic>
        <p:nvPicPr>
          <p:cNvPr id="231" name="Google Shape;231;p21"/>
          <p:cNvPicPr preferRelativeResize="0"/>
          <p:nvPr/>
        </p:nvPicPr>
        <p:blipFill>
          <a:blip r:embed="rId5">
            <a:alphaModFix/>
          </a:blip>
          <a:stretch>
            <a:fillRect/>
          </a:stretch>
        </p:blipFill>
        <p:spPr>
          <a:xfrm>
            <a:off x="19463550" y="14075750"/>
            <a:ext cx="9235675" cy="6052900"/>
          </a:xfrm>
          <a:prstGeom prst="rect">
            <a:avLst/>
          </a:prstGeom>
          <a:noFill/>
          <a:ln>
            <a:noFill/>
          </a:ln>
        </p:spPr>
      </p:pic>
      <p:sp>
        <p:nvSpPr>
          <p:cNvPr id="232" name="Google Shape;232;p21"/>
          <p:cNvSpPr txBox="1"/>
          <p:nvPr/>
        </p:nvSpPr>
        <p:spPr>
          <a:xfrm>
            <a:off x="29037400" y="14075800"/>
            <a:ext cx="7485300" cy="60528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3200">
                <a:solidFill>
                  <a:schemeClr val="dk1"/>
                </a:solidFill>
              </a:rPr>
              <a:t>There was</a:t>
            </a:r>
            <a:r>
              <a:rPr lang="en" sz="3200" b="1">
                <a:solidFill>
                  <a:schemeClr val="dk1"/>
                </a:solidFill>
              </a:rPr>
              <a:t> no clear relationship between crime rates </a:t>
            </a:r>
            <a:r>
              <a:rPr lang="en" sz="3200">
                <a:solidFill>
                  <a:schemeClr val="dk1"/>
                </a:solidFill>
              </a:rPr>
              <a:t>and</a:t>
            </a:r>
            <a:r>
              <a:rPr lang="en" sz="3200" b="1">
                <a:solidFill>
                  <a:schemeClr val="dk1"/>
                </a:solidFill>
              </a:rPr>
              <a:t> overtime hours </a:t>
            </a:r>
            <a:r>
              <a:rPr lang="en" sz="3200">
                <a:solidFill>
                  <a:schemeClr val="dk1"/>
                </a:solidFill>
              </a:rPr>
              <a:t>or</a:t>
            </a:r>
            <a:r>
              <a:rPr lang="en" sz="3200" b="1">
                <a:solidFill>
                  <a:schemeClr val="dk1"/>
                </a:solidFill>
              </a:rPr>
              <a:t> crime rates and BPD operating budget. </a:t>
            </a:r>
            <a:r>
              <a:rPr lang="en" sz="3200">
                <a:solidFill>
                  <a:schemeClr val="dk1"/>
                </a:solidFill>
              </a:rPr>
              <a:t>This shows that there was </a:t>
            </a:r>
            <a:r>
              <a:rPr lang="en" sz="3200" b="1">
                <a:solidFill>
                  <a:schemeClr val="dk1"/>
                </a:solidFill>
              </a:rPr>
              <a:t>no strong relationship between BPD spending and community safety</a:t>
            </a:r>
            <a:r>
              <a:rPr lang="en" sz="3200">
                <a:solidFill>
                  <a:schemeClr val="dk1"/>
                </a:solidFill>
              </a:rPr>
              <a:t>.</a:t>
            </a:r>
            <a:endParaRPr sz="3200">
              <a:solidFill>
                <a:schemeClr val="dk1"/>
              </a:solidFill>
            </a:endParaRPr>
          </a:p>
          <a:p>
            <a:pPr marL="0" lvl="0" indent="0" algn="l" rtl="0">
              <a:lnSpc>
                <a:spcPct val="115000"/>
              </a:lnSpc>
              <a:spcBef>
                <a:spcPts val="0"/>
              </a:spcBef>
              <a:spcAft>
                <a:spcPts val="0"/>
              </a:spcAft>
              <a:buNone/>
            </a:pPr>
            <a:endParaRPr sz="3200">
              <a:solidFill>
                <a:schemeClr val="dk1"/>
              </a:solidFill>
            </a:endParaRPr>
          </a:p>
          <a:p>
            <a:pPr marL="0" lvl="0" indent="0" algn="l" rtl="0">
              <a:lnSpc>
                <a:spcPct val="115000"/>
              </a:lnSpc>
              <a:spcBef>
                <a:spcPts val="0"/>
              </a:spcBef>
              <a:spcAft>
                <a:spcPts val="0"/>
              </a:spcAft>
              <a:buNone/>
            </a:pPr>
            <a:endParaRPr sz="3200">
              <a:solidFill>
                <a:schemeClr val="dk1"/>
              </a:solidFill>
            </a:endParaRPr>
          </a:p>
          <a:p>
            <a:pPr marL="0" lvl="0" indent="0" algn="l" rtl="0">
              <a:lnSpc>
                <a:spcPct val="115000"/>
              </a:lnSpc>
              <a:spcBef>
                <a:spcPts val="0"/>
              </a:spcBef>
              <a:spcAft>
                <a:spcPts val="0"/>
              </a:spcAft>
              <a:buNone/>
            </a:pPr>
            <a:endParaRPr sz="3200">
              <a:solidFill>
                <a:schemeClr val="dk1"/>
              </a:solidFill>
            </a:endParaRPr>
          </a:p>
        </p:txBody>
      </p:sp>
      <p:grpSp>
        <p:nvGrpSpPr>
          <p:cNvPr id="233" name="Google Shape;233;p21"/>
          <p:cNvGrpSpPr/>
          <p:nvPr/>
        </p:nvGrpSpPr>
        <p:grpSpPr>
          <a:xfrm>
            <a:off x="1157968" y="12507315"/>
            <a:ext cx="10719110" cy="7621828"/>
            <a:chOff x="11844550" y="7311475"/>
            <a:chExt cx="7646676" cy="5104700"/>
          </a:xfrm>
        </p:grpSpPr>
        <p:pic>
          <p:nvPicPr>
            <p:cNvPr id="234" name="Google Shape;234;p21"/>
            <p:cNvPicPr preferRelativeResize="0"/>
            <p:nvPr/>
          </p:nvPicPr>
          <p:blipFill rotWithShape="1">
            <a:blip r:embed="rId6">
              <a:alphaModFix/>
            </a:blip>
            <a:srcRect l="8147" r="27897"/>
            <a:stretch/>
          </p:blipFill>
          <p:spPr>
            <a:xfrm>
              <a:off x="11844550" y="7311475"/>
              <a:ext cx="7646675" cy="5104700"/>
            </a:xfrm>
            <a:prstGeom prst="rect">
              <a:avLst/>
            </a:prstGeom>
            <a:noFill/>
            <a:ln>
              <a:noFill/>
            </a:ln>
          </p:spPr>
        </p:pic>
        <p:sp>
          <p:nvSpPr>
            <p:cNvPr id="235" name="Google Shape;235;p21"/>
            <p:cNvSpPr/>
            <p:nvPr/>
          </p:nvSpPr>
          <p:spPr>
            <a:xfrm>
              <a:off x="11844550" y="11870900"/>
              <a:ext cx="1222200" cy="44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6" name="Google Shape;236;p21"/>
            <p:cNvPicPr preferRelativeResize="0"/>
            <p:nvPr/>
          </p:nvPicPr>
          <p:blipFill rotWithShape="1">
            <a:blip r:embed="rId7">
              <a:alphaModFix/>
            </a:blip>
            <a:srcRect r="2987"/>
            <a:stretch/>
          </p:blipFill>
          <p:spPr>
            <a:xfrm>
              <a:off x="11844550" y="11603475"/>
              <a:ext cx="2032950" cy="390525"/>
            </a:xfrm>
            <a:prstGeom prst="rect">
              <a:avLst/>
            </a:prstGeom>
            <a:noFill/>
            <a:ln>
              <a:noFill/>
            </a:ln>
          </p:spPr>
        </p:pic>
        <p:pic>
          <p:nvPicPr>
            <p:cNvPr id="237" name="Google Shape;237;p21"/>
            <p:cNvPicPr preferRelativeResize="0"/>
            <p:nvPr/>
          </p:nvPicPr>
          <p:blipFill>
            <a:blip r:embed="rId8">
              <a:alphaModFix/>
            </a:blip>
            <a:stretch>
              <a:fillRect/>
            </a:stretch>
          </p:blipFill>
          <p:spPr>
            <a:xfrm>
              <a:off x="16312725" y="11504125"/>
              <a:ext cx="2981425" cy="489875"/>
            </a:xfrm>
            <a:prstGeom prst="rect">
              <a:avLst/>
            </a:prstGeom>
            <a:noFill/>
            <a:ln>
              <a:noFill/>
            </a:ln>
          </p:spPr>
        </p:pic>
        <p:sp>
          <p:nvSpPr>
            <p:cNvPr id="238" name="Google Shape;238;p21"/>
            <p:cNvSpPr/>
            <p:nvPr/>
          </p:nvSpPr>
          <p:spPr>
            <a:xfrm>
              <a:off x="19064225" y="10920900"/>
              <a:ext cx="426900" cy="583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39" name="Google Shape;239;p21"/>
          <p:cNvSpPr txBox="1"/>
          <p:nvPr/>
        </p:nvSpPr>
        <p:spPr>
          <a:xfrm>
            <a:off x="12200738" y="12443825"/>
            <a:ext cx="5405400" cy="65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1"/>
                </a:solidFill>
              </a:rPr>
              <a:t>We looked into if officers with more overtime were in places with higher or lower crime rates to determine if these </a:t>
            </a:r>
            <a:r>
              <a:rPr lang="en" sz="3200" b="1">
                <a:solidFill>
                  <a:schemeClr val="dk1"/>
                </a:solidFill>
              </a:rPr>
              <a:t>extra hours worked had an impact on community safety</a:t>
            </a:r>
            <a:r>
              <a:rPr lang="en" sz="3200">
                <a:solidFill>
                  <a:schemeClr val="dk1"/>
                </a:solidFill>
              </a:rPr>
              <a:t>. We found that there is </a:t>
            </a:r>
            <a:r>
              <a:rPr lang="en" sz="3200" b="1">
                <a:solidFill>
                  <a:schemeClr val="dk1"/>
                </a:solidFill>
              </a:rPr>
              <a:t>not a large overlap</a:t>
            </a:r>
            <a:r>
              <a:rPr lang="en" sz="3200">
                <a:solidFill>
                  <a:schemeClr val="dk1"/>
                </a:solidFill>
              </a:rPr>
              <a:t> between frequent overtime BPD Employees with rank 9 and officers with more than 10 field reports from 2015-2022.</a:t>
            </a:r>
            <a:endParaRPr sz="3200">
              <a:solidFill>
                <a:schemeClr val="dk1"/>
              </a:solidFill>
            </a:endParaRPr>
          </a:p>
        </p:txBody>
      </p:sp>
      <p:sp>
        <p:nvSpPr>
          <p:cNvPr id="240" name="Google Shape;240;p21"/>
          <p:cNvSpPr txBox="1"/>
          <p:nvPr/>
        </p:nvSpPr>
        <p:spPr>
          <a:xfrm>
            <a:off x="30293075" y="4156150"/>
            <a:ext cx="6034500" cy="887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1"/>
                </a:solidFill>
              </a:rPr>
              <a:t>To determine if police presence impacted crime rates we look at crime reports and field reports. </a:t>
            </a:r>
            <a:endParaRPr sz="3200">
              <a:solidFill>
                <a:schemeClr val="dk1"/>
              </a:solidFill>
            </a:endParaRPr>
          </a:p>
          <a:p>
            <a:pPr marL="0" lvl="0" indent="0" algn="l" rtl="0">
              <a:spcBef>
                <a:spcPts val="0"/>
              </a:spcBef>
              <a:spcAft>
                <a:spcPts val="0"/>
              </a:spcAft>
              <a:buNone/>
            </a:pPr>
            <a:r>
              <a:rPr lang="en" sz="3200" b="1">
                <a:solidFill>
                  <a:schemeClr val="dk1"/>
                </a:solidFill>
              </a:rPr>
              <a:t>The number of</a:t>
            </a:r>
            <a:r>
              <a:rPr lang="en" sz="3200">
                <a:solidFill>
                  <a:schemeClr val="dk1"/>
                </a:solidFill>
              </a:rPr>
              <a:t> </a:t>
            </a:r>
            <a:r>
              <a:rPr lang="en" sz="3200" b="1">
                <a:solidFill>
                  <a:schemeClr val="dk1"/>
                </a:solidFill>
              </a:rPr>
              <a:t>police reports made per zip code was often considerably less than the amount of reported crime</a:t>
            </a:r>
            <a:r>
              <a:rPr lang="en" sz="3200">
                <a:solidFill>
                  <a:schemeClr val="dk1"/>
                </a:solidFill>
              </a:rPr>
              <a:t> </a:t>
            </a:r>
            <a:r>
              <a:rPr lang="en" sz="3200" b="1">
                <a:solidFill>
                  <a:schemeClr val="dk1"/>
                </a:solidFill>
              </a:rPr>
              <a:t>for that area</a:t>
            </a:r>
            <a:r>
              <a:rPr lang="en" sz="3200">
                <a:solidFill>
                  <a:schemeClr val="dk1"/>
                </a:solidFill>
              </a:rPr>
              <a:t> between 2015-2022. We do not have an explanation for zip codes where there were more field reports than actual reported crime.</a:t>
            </a:r>
            <a:endParaRPr sz="3200">
              <a:solidFill>
                <a:schemeClr val="dk1"/>
              </a:solidFill>
            </a:endParaRPr>
          </a:p>
          <a:p>
            <a:pPr marL="0" lvl="0" indent="0" algn="l" rtl="0">
              <a:spcBef>
                <a:spcPts val="0"/>
              </a:spcBef>
              <a:spcAft>
                <a:spcPts val="0"/>
              </a:spcAft>
              <a:buNone/>
            </a:pPr>
            <a:r>
              <a:rPr lang="en" sz="3200" b="1">
                <a:solidFill>
                  <a:schemeClr val="dk1"/>
                </a:solidFill>
              </a:rPr>
              <a:t>From this we can conclude that police presence did not impact crime rates.</a:t>
            </a:r>
            <a:endParaRPr sz="3200" b="1">
              <a:solidFill>
                <a:schemeClr val="dk1"/>
              </a:solidFill>
            </a:endParaRPr>
          </a:p>
        </p:txBody>
      </p:sp>
      <p:sp>
        <p:nvSpPr>
          <p:cNvPr id="241" name="Google Shape;241;p21"/>
          <p:cNvSpPr/>
          <p:nvPr/>
        </p:nvSpPr>
        <p:spPr>
          <a:xfrm>
            <a:off x="8615664" y="409725"/>
            <a:ext cx="19986300" cy="2387400"/>
          </a:xfrm>
          <a:prstGeom prst="rect">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1000">
                <a:solidFill>
                  <a:schemeClr val="dk1"/>
                </a:solidFill>
              </a:rPr>
              <a:t>Data Science – Police Overtime</a:t>
            </a:r>
            <a:endParaRPr sz="11000">
              <a:solidFill>
                <a:schemeClr val="dk1"/>
              </a:solidFill>
            </a:endParaRPr>
          </a:p>
          <a:p>
            <a:pPr marL="0" lvl="0" indent="0" algn="ctr" rtl="0">
              <a:spcBef>
                <a:spcPts val="0"/>
              </a:spcBef>
              <a:spcAft>
                <a:spcPts val="0"/>
              </a:spcAft>
              <a:buNone/>
            </a:pPr>
            <a:endParaRPr/>
          </a:p>
        </p:txBody>
      </p:sp>
      <p:sp>
        <p:nvSpPr>
          <p:cNvPr id="242" name="Google Shape;242;p21"/>
          <p:cNvSpPr/>
          <p:nvPr/>
        </p:nvSpPr>
        <p:spPr>
          <a:xfrm>
            <a:off x="9992975" y="2260450"/>
            <a:ext cx="17231700" cy="707700"/>
          </a:xfrm>
          <a:prstGeom prst="rect">
            <a:avLst/>
          </a:prstGeom>
          <a:solidFill>
            <a:srgbClr val="BDCFDE"/>
          </a:solidFill>
          <a:ln w="38100"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1"/>
                </a:solidFill>
              </a:rPr>
              <a:t>Ahmad Sadiq, 2025, David White, 2024, Ashton Fox, 2024, Seunghwan Hyun, 2024, Emily Opresnick, 2024</a:t>
            </a:r>
            <a:endParaRPr sz="2800">
              <a:solidFill>
                <a:schemeClr val="dk1"/>
              </a:solidFill>
            </a:endParaRPr>
          </a:p>
          <a:p>
            <a:pPr marL="0" lvl="0" indent="0" algn="ctr" rtl="0">
              <a:spcBef>
                <a:spcPts val="0"/>
              </a:spcBef>
              <a:spcAft>
                <a:spcPts val="0"/>
              </a:spcAft>
              <a:buNone/>
            </a:pPr>
            <a:endParaRPr>
              <a:solidFill>
                <a:schemeClr val="dk1"/>
              </a:solidFill>
            </a:endParaRPr>
          </a:p>
        </p:txBody>
      </p:sp>
      <p:sp>
        <p:nvSpPr>
          <p:cNvPr id="243" name="Google Shape;243;p21"/>
          <p:cNvSpPr/>
          <p:nvPr/>
        </p:nvSpPr>
        <p:spPr>
          <a:xfrm>
            <a:off x="662750" y="3697725"/>
            <a:ext cx="17231700" cy="2594100"/>
          </a:xfrm>
          <a:prstGeom prst="round2DiagRect">
            <a:avLst>
              <a:gd name="adj1" fmla="val 16667"/>
              <a:gd name="adj2" fmla="val 0"/>
            </a:avLst>
          </a:prstGeom>
          <a:solidFill>
            <a:srgbClr val="F3F3F3"/>
          </a:solidFill>
          <a:ln w="9525" cap="flat" cmpd="sng">
            <a:solidFill>
              <a:schemeClr val="dk1"/>
            </a:solidFill>
            <a:prstDash val="solid"/>
            <a:round/>
            <a:headEnd type="none" w="sm" len="sm"/>
            <a:tailEnd type="none" w="sm" len="sm"/>
          </a:ln>
        </p:spPr>
        <p:txBody>
          <a:bodyPr spcFirstLastPara="1" wrap="square" lIns="91425" tIns="274300"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 sz="4000" b="1" u="sng">
                <a:solidFill>
                  <a:schemeClr val="dk1"/>
                </a:solidFill>
              </a:rPr>
              <a:t>Extension Project Questions</a:t>
            </a:r>
            <a:endParaRPr sz="4200">
              <a:solidFill>
                <a:schemeClr val="dk1"/>
              </a:solidFill>
            </a:endParaRPr>
          </a:p>
          <a:p>
            <a:pPr marL="914400" lvl="0" indent="-419100" algn="l" rtl="0">
              <a:lnSpc>
                <a:spcPct val="115000"/>
              </a:lnSpc>
              <a:spcBef>
                <a:spcPts val="0"/>
              </a:spcBef>
              <a:spcAft>
                <a:spcPts val="0"/>
              </a:spcAft>
              <a:buClr>
                <a:schemeClr val="dk1"/>
              </a:buClr>
              <a:buSzPts val="3000"/>
              <a:buAutoNum type="arabicPeriod"/>
            </a:pPr>
            <a:r>
              <a:rPr lang="en" sz="3000">
                <a:solidFill>
                  <a:schemeClr val="dk1"/>
                </a:solidFill>
              </a:rPr>
              <a:t>Are the crime rates lower in areas with higher police presence? </a:t>
            </a:r>
            <a:endParaRPr sz="3000">
              <a:solidFill>
                <a:schemeClr val="dk1"/>
              </a:solidFill>
            </a:endParaRPr>
          </a:p>
          <a:p>
            <a:pPr marL="914400" lvl="0" indent="-419100" algn="l" rtl="0">
              <a:lnSpc>
                <a:spcPct val="115000"/>
              </a:lnSpc>
              <a:spcBef>
                <a:spcPts val="0"/>
              </a:spcBef>
              <a:spcAft>
                <a:spcPts val="0"/>
              </a:spcAft>
              <a:buClr>
                <a:schemeClr val="dk1"/>
              </a:buClr>
              <a:buSzPts val="3000"/>
              <a:buAutoNum type="arabicPeriod"/>
            </a:pPr>
            <a:r>
              <a:rPr lang="en" sz="3000">
                <a:solidFill>
                  <a:schemeClr val="dk1"/>
                </a:solidFill>
              </a:rPr>
              <a:t>Is there any relationship between police spending and improvements in community safety?</a:t>
            </a:r>
            <a:endParaRPr sz="4000" b="1" u="sng">
              <a:solidFill>
                <a:schemeClr val="dk1"/>
              </a:solidFill>
            </a:endParaRPr>
          </a:p>
        </p:txBody>
      </p:sp>
      <p:sp>
        <p:nvSpPr>
          <p:cNvPr id="244" name="Google Shape;244;p21"/>
          <p:cNvSpPr/>
          <p:nvPr/>
        </p:nvSpPr>
        <p:spPr>
          <a:xfrm>
            <a:off x="662750" y="6898125"/>
            <a:ext cx="17231700" cy="4349400"/>
          </a:xfrm>
          <a:prstGeom prst="round2DiagRect">
            <a:avLst>
              <a:gd name="adj1" fmla="val 16667"/>
              <a:gd name="adj2" fmla="val 0"/>
            </a:avLst>
          </a:prstGeom>
          <a:solidFill>
            <a:srgbClr val="F3F3F3"/>
          </a:solidFill>
          <a:ln w="9525" cap="flat" cmpd="sng">
            <a:solidFill>
              <a:schemeClr val="dk1"/>
            </a:solidFill>
            <a:prstDash val="solid"/>
            <a:round/>
            <a:headEnd type="none" w="sm" len="sm"/>
            <a:tailEnd type="none" w="sm" len="sm"/>
          </a:ln>
        </p:spPr>
        <p:txBody>
          <a:bodyPr spcFirstLastPara="1" wrap="square" lIns="91425" tIns="274300" rIns="91425" bIns="91425" anchor="ctr" anchorCtr="0">
            <a:noAutofit/>
          </a:bodyPr>
          <a:lstStyle/>
          <a:p>
            <a:pPr marL="914400" lvl="0" indent="0" algn="ctr" rtl="0">
              <a:lnSpc>
                <a:spcPct val="115000"/>
              </a:lnSpc>
              <a:spcBef>
                <a:spcPts val="0"/>
              </a:spcBef>
              <a:spcAft>
                <a:spcPts val="0"/>
              </a:spcAft>
              <a:buNone/>
            </a:pPr>
            <a:r>
              <a:rPr lang="en" sz="4000" b="1" u="sng">
                <a:solidFill>
                  <a:schemeClr val="dk1"/>
                </a:solidFill>
              </a:rPr>
              <a:t>Extension Project Goal </a:t>
            </a:r>
            <a:endParaRPr sz="4200">
              <a:solidFill>
                <a:schemeClr val="dk1"/>
              </a:solidFill>
            </a:endParaRPr>
          </a:p>
          <a:p>
            <a:pPr marL="914400" lvl="0" indent="0" algn="l" rtl="0">
              <a:lnSpc>
                <a:spcPct val="115000"/>
              </a:lnSpc>
              <a:spcBef>
                <a:spcPts val="0"/>
              </a:spcBef>
              <a:spcAft>
                <a:spcPts val="0"/>
              </a:spcAft>
              <a:buNone/>
            </a:pPr>
            <a:r>
              <a:rPr lang="en" sz="3000">
                <a:solidFill>
                  <a:schemeClr val="dk1"/>
                </a:solidFill>
              </a:rPr>
              <a:t>To explore the impact of the Boston Police Department spending on Community Safety. Given the significant budget allocation to the BPD, it’s important to understand how police presence and activities can correlate with safety. This analysis can reveal insights into the effectiveness of police spending and strategies, and whether they align with community needs.</a:t>
            </a:r>
            <a:endParaRPr sz="4000" b="1" u="sng">
              <a:solidFill>
                <a:schemeClr val="dk1"/>
              </a:solidFill>
            </a:endParaRPr>
          </a:p>
        </p:txBody>
      </p:sp>
      <p:pic>
        <p:nvPicPr>
          <p:cNvPr id="245" name="Google Shape;245;p21"/>
          <p:cNvPicPr preferRelativeResize="0"/>
          <p:nvPr/>
        </p:nvPicPr>
        <p:blipFill>
          <a:blip r:embed="rId9">
            <a:alphaModFix/>
          </a:blip>
          <a:stretch>
            <a:fillRect/>
          </a:stretch>
        </p:blipFill>
        <p:spPr>
          <a:xfrm>
            <a:off x="19318925" y="4156150"/>
            <a:ext cx="10525394" cy="8699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657</Words>
  <Application>Microsoft Office PowerPoint</Application>
  <PresentationFormat>사용자 지정</PresentationFormat>
  <Paragraphs>58</Paragraphs>
  <Slides>2</Slides>
  <Notes>2</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2</vt:i4>
      </vt:variant>
    </vt:vector>
  </HeadingPairs>
  <TitlesOfParts>
    <vt:vector size="4" baseType="lpstr">
      <vt:lpstr>Arial</vt:lpstr>
      <vt:lpstr>Simple Light</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와이피피</dc:creator>
  <cp:lastModifiedBy>와이피피</cp:lastModifiedBy>
  <cp:revision>2</cp:revision>
  <dcterms:modified xsi:type="dcterms:W3CDTF">2023-12-09T17:32:08Z</dcterms:modified>
</cp:coreProperties>
</file>