
<file path=[Content_Types].xml><?xml version="1.0" encoding="utf-8"?>
<Types xmlns="http://schemas.openxmlformats.org/package/2006/content-types">
  <Default Extension="mp3" ContentType="audio/unknown"/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sldIdLst>
    <p:sldId id="347" r:id="rId2"/>
    <p:sldId id="316" r:id="rId3"/>
    <p:sldId id="349" r:id="rId4"/>
    <p:sldId id="353" r:id="rId5"/>
    <p:sldId id="350" r:id="rId6"/>
    <p:sldId id="351" r:id="rId7"/>
    <p:sldId id="354" r:id="rId8"/>
    <p:sldId id="355" r:id="rId9"/>
    <p:sldId id="356" r:id="rId10"/>
    <p:sldId id="357" r:id="rId11"/>
    <p:sldId id="358" r:id="rId12"/>
    <p:sldId id="359" r:id="rId13"/>
    <p:sldId id="352" r:id="rId14"/>
    <p:sldId id="360" r:id="rId15"/>
    <p:sldId id="344" r:id="rId16"/>
    <p:sldId id="346" r:id="rId17"/>
  </p:sldIdLst>
  <p:sldSz cx="9144000" cy="5143500" type="screen16x9"/>
  <p:notesSz cx="6858000" cy="9144000"/>
  <p:embeddedFontLst>
    <p:embeddedFont>
      <p:font typeface="AR HERMANN" charset="0"/>
      <p:regular r:id="rId19"/>
    </p:embeddedFont>
    <p:embeddedFont>
      <p:font typeface="맑은 고딕" pitchFamily="50" charset="-127"/>
      <p:regular r:id="rId20"/>
      <p:bold r:id="rId21"/>
    </p:embeddedFont>
    <p:embeddedFont>
      <p:font typeface="Arial Unicode MS" pitchFamily="50" charset="-127"/>
      <p:regular r:id="rId22"/>
    </p:embeddedFont>
    <p:embeddedFont>
      <p:font typeface="나눔고딕" charset="-127"/>
      <p:regular r:id="rId23"/>
      <p:bold r:id="rId24"/>
    </p:embeddedFont>
    <p:embeddedFont>
      <p:font typeface="나눔고딕 ExtraBold" charset="-127"/>
      <p:bold r:id="rId25"/>
    </p:embeddedFont>
  </p:embeddedFontLst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0" autoAdjust="0"/>
    <p:restoredTop sz="89043" autoAdjust="0"/>
  </p:normalViewPr>
  <p:slideViewPr>
    <p:cSldViewPr snapToGrid="0">
      <p:cViewPr varScale="1">
        <p:scale>
          <a:sx n="143" d="100"/>
          <a:sy n="143" d="100"/>
        </p:scale>
        <p:origin x="-64" y="-2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2025-06-20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6CC14F1D-BB12-4672-BB3C-1516046A1FA4}" type="datetimeFigureOut">
              <a:rPr lang="ko-KR" altLang="en-US" smtClean="0"/>
              <a:pPr/>
              <a:t>2025-06-20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Arial Unicode MS" pitchFamily="50" charset="-127"/>
                <a:ea typeface="Arial Unicode MS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Unicode MS" pitchFamily="50" charset="-127"/>
                <a:ea typeface="Arial Unicode MS" pitchFamily="50" charset="-127"/>
              </a:defRPr>
            </a:lvl1pPr>
          </a:lstStyle>
          <a:p>
            <a:fld id="{274CA7E7-31D2-4AE6-A432-9AD10A095A9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 Unicode MS" pitchFamily="50" charset="-127"/>
          <a:ea typeface="Arial Unicode MS" pitchFamily="50" charset="-127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virustotal.github.io/yara" TargetMode="External"/><Relationship Id="rId7" Type="http://schemas.openxmlformats.org/officeDocument/2006/relationships/hyperlink" Target="https://github.com/pyinstaller/pyinstall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installer.org/" TargetMode="External"/><Relationship Id="rId5" Type="http://schemas.openxmlformats.org/officeDocument/2006/relationships/hyperlink" Target="https://yara.readthedocs.io/" TargetMode="External"/><Relationship Id="rId4" Type="http://schemas.openxmlformats.org/officeDocument/2006/relationships/hyperlink" Target="https://github.com/VirusTotal/yara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6.png"/><Relationship Id="rId5" Type="http://schemas.openxmlformats.org/officeDocument/2006/relationships/hyperlink" Target="https://www.youtube.com/c/SoftwareToolTime" TargetMode="External"/><Relationship Id="rId4" Type="http://schemas.openxmlformats.org/officeDocument/2006/relationships/notesSlide" Target="../notesSlides/notesSlide15.xml"/><Relationship Id="rId9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  <a:ea typeface="Arial Unicode MS" pitchFamily="50" charset="-127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  <a:ea typeface="Arial Unicode MS" pitchFamily="50" charset="-127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  <a:ea typeface="Arial Unicode MS" pitchFamily="50" charset="-127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  <a:ea typeface="Arial Unicode MS" pitchFamily="50" charset="-127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  <a:ea typeface="Arial Unicode MS" pitchFamily="50" charset="-127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  <a:ea typeface="Arial Unicode MS" pitchFamily="50" charset="-127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  <a:ea typeface="Arial Unicode MS" pitchFamily="50" charset="-127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  <a:ea typeface="Arial Unicode MS" pitchFamily="50" charset="-127"/>
              </a:rPr>
              <a:t>ime</a:t>
            </a:r>
            <a:endParaRPr lang="ko-KR" altLang="en-US" sz="4400" dirty="0">
              <a:latin typeface="AR HERMANN" panose="02000000000000000000" pitchFamily="2" charset="0"/>
              <a:ea typeface="Arial Unicode MS" pitchFamily="50" charset="-127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=""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=""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3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32" y="1126174"/>
            <a:ext cx="815548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단계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테스트용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위험한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코드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 만들기</a:t>
            </a:r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test.txt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</a:t>
            </a:r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This file contains </a:t>
            </a:r>
            <a:r>
              <a:rPr lang="en-US" altLang="ko-KR" sz="16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malicious_code_signature</a:t>
            </a:r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 파일이 검사 대상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640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32" y="1126174"/>
            <a:ext cx="8155483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4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단계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Python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으로 실행해보기</a:t>
            </a:r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명령 </a:t>
            </a:r>
            <a:r>
              <a:rPr lang="ko-KR" altLang="en-US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프롬포트에서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폴더로 이동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폴더의 속성 옵션에서 경로를 복사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</a:t>
            </a:r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python scanner.py 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test.txt</a:t>
            </a:r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결과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위험한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코드 탐지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!</a:t>
            </a:r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274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32" y="1126174"/>
            <a:ext cx="81554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5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단계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 파일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(.exe)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만들기</a:t>
            </a:r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동일한 폴더에서 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Pyinstaller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pyinstaller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--</a:t>
            </a:r>
            <a:r>
              <a:rPr lang="en-US" altLang="ko-KR" sz="16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onefile</a:t>
            </a:r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scanner.py</a:t>
            </a:r>
          </a:p>
          <a:p>
            <a:pPr marL="342900" indent="-342900">
              <a:buAutoNum type="arabicPeriod"/>
            </a:pP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Dist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폴더가 생성되고 그 안에 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scanner.exe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3.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 파일 테스트</a:t>
            </a:r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내용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dist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\scanner.exe test.txt</a:t>
            </a: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실행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결과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위험한 코드 탐지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!</a:t>
            </a:r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8330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5.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느낀 점 및 한계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5267" y="1039529"/>
            <a:ext cx="828735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7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evil.yar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 과정에서 문법에 생소→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예제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참고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scanner.py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작성 과정에서 파일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/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위험한 코드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부재 시 예외 처리 어려움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→ 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Python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기본기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학습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</a:t>
            </a:r>
            <a:r>
              <a:rPr lang="en-US" altLang="ko-KR" sz="17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yar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파일이 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.txt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로 저장되는 문제 발생 → </a:t>
            </a:r>
            <a:r>
              <a:rPr lang="ko-KR" altLang="en-US" sz="17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확장자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숨김 이해 후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해결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7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PyInstaller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 폴더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(build, spec)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구조 </a:t>
            </a:r>
            <a:r>
              <a:rPr lang="ko-KR" altLang="en-US" sz="17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미이해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→ 구조 학습 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계기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문자열 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탐지의 한계 인식 → 다음엔 </a:t>
            </a:r>
            <a:r>
              <a:rPr lang="ko-KR" altLang="en-US" sz="1700" b="1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파일 해시 기반 탐지 백신</a:t>
            </a:r>
            <a:r>
              <a:rPr lang="ko-KR" altLang="en-US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제작 예정</a:t>
            </a:r>
          </a:p>
          <a:p>
            <a:endParaRPr lang="ko-KR" altLang="en-US" sz="2000" dirty="0"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727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참고문헌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 smtClean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35267" y="1039529"/>
            <a:ext cx="828735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１）Ｙａｒａ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－　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https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://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3"/>
              </a:rPr>
              <a:t>virustotal.github.io/yara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　</a:t>
            </a:r>
            <a:endParaRPr lang="en-US" altLang="ko-KR" sz="17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－　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4"/>
              </a:rPr>
              <a:t>https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4"/>
              </a:rPr>
              <a:t>://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4"/>
              </a:rPr>
              <a:t>github.com/VirusTotal/yara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　</a:t>
            </a:r>
            <a:endParaRPr lang="en-US" altLang="ko-KR" sz="17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－　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5"/>
              </a:rPr>
              <a:t>https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5"/>
              </a:rPr>
              <a:t>://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5"/>
              </a:rPr>
              <a:t>yara.readthedocs.io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7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２）ｐｙｔｈｏｎ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－　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6"/>
              </a:rPr>
              <a:t>https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6"/>
              </a:rPr>
              <a:t>://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6"/>
              </a:rPr>
              <a:t>pyinstaller.org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　</a:t>
            </a:r>
            <a:endParaRPr lang="en-US" altLang="ko-KR" sz="17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－　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7"/>
              </a:rPr>
              <a:t>https</a:t>
            </a:r>
            <a:r>
              <a:rPr lang="en-US" altLang="ko-KR" sz="17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7"/>
              </a:rPr>
              <a:t>://</a:t>
            </a:r>
            <a:r>
              <a:rPr lang="en-US" altLang="ko-KR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  <a:hlinkClick r:id="rId7"/>
              </a:rPr>
              <a:t>github.com/pyinstaller/pyinstaller</a:t>
            </a:r>
            <a:r>
              <a:rPr lang="ko-KR" altLang="en-US" sz="17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　</a:t>
            </a:r>
            <a:endParaRPr lang="en-US" altLang="ko-KR" sz="17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625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cs typeface="Arial" panose="020B0604020202020204" pitchFamily="34" charset="0"/>
              </a:rPr>
              <a:t>(CC-BY-NC 4.0) Ajou University</a:t>
            </a:r>
          </a:p>
          <a:p>
            <a:pPr marL="0" indent="0" algn="ctr">
              <a:buNone/>
            </a:pPr>
            <a:endParaRPr lang="en-US" altLang="ko-KR" sz="1600" dirty="0"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/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=""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=""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=""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23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E67FD49-CD4C-E222-0C49-99B102DD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41C1AD47-9AE2-C62C-A443-3CDB403E6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315B1B90-0073-13FD-4BE6-308A75953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373"/>
            <a:ext cx="9241766" cy="514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4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ko-KR" altLang="en-US" sz="2400" b="1" dirty="0" err="1" smtClean="0">
                <a:solidFill>
                  <a:srgbClr val="00B0F0"/>
                </a:solidFill>
                <a:latin typeface="Arial Unicode MS" pitchFamily="50" charset="-127"/>
                <a:ea typeface="Arial Unicode MS" pitchFamily="50" charset="-127"/>
              </a:rPr>
              <a:t>오픈소스</a:t>
            </a:r>
            <a:r>
              <a:rPr lang="ko-KR" altLang="en-US" sz="2400" b="1" dirty="0" smtClean="0">
                <a:solidFill>
                  <a:srgbClr val="00B0F0"/>
                </a:solidFill>
                <a:latin typeface="Arial Unicode MS" pitchFamily="50" charset="-127"/>
                <a:ea typeface="Arial Unicode MS" pitchFamily="50" charset="-127"/>
              </a:rPr>
              <a:t> 도구를 활용한 간단 </a:t>
            </a:r>
            <a:r>
              <a:rPr lang="ko-KR" altLang="en-US" sz="2400" b="1" dirty="0" smtClean="0">
                <a:solidFill>
                  <a:srgbClr val="00B0F0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백신</a:t>
            </a:r>
            <a:r>
              <a:rPr lang="ko-KR" altLang="en-US" sz="2400" b="1" dirty="0" smtClean="0">
                <a:solidFill>
                  <a:srgbClr val="00B0F0"/>
                </a:solidFill>
                <a:latin typeface="Arial Unicode MS" pitchFamily="50" charset="-127"/>
                <a:ea typeface="Arial Unicode MS" pitchFamily="50" charset="-127"/>
              </a:rPr>
              <a:t> 프로그램 제작 실습</a:t>
            </a:r>
            <a:endParaRPr lang="ko-KR" altLang="en-US" sz="2400" b="1" dirty="0">
              <a:solidFill>
                <a:srgbClr val="00B0F0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8065278" cy="3543612"/>
          </a:xfrm>
        </p:spPr>
        <p:txBody>
          <a:bodyPr>
            <a:normAutofit fontScale="925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 dirty="0" smtClean="0"/>
              <a:t>도현지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 dirty="0" smtClean="0"/>
              <a:t>YARA </a:t>
            </a:r>
            <a:r>
              <a:rPr lang="ko-KR" altLang="en-US" sz="1600" dirty="0" smtClean="0"/>
              <a:t>규칙 파일을 기반으로 </a:t>
            </a:r>
            <a:r>
              <a:rPr lang="ko-KR" altLang="en-US" sz="1600" dirty="0" smtClean="0"/>
              <a:t>위험한 </a:t>
            </a:r>
            <a:r>
              <a:rPr lang="ko-KR" altLang="en-US" sz="1600" dirty="0" smtClean="0"/>
              <a:t>코드를 </a:t>
            </a:r>
            <a:r>
              <a:rPr lang="ko-KR" altLang="en-US" sz="1600" dirty="0" smtClean="0"/>
              <a:t>탐지하는 스크립트 제작</a:t>
            </a:r>
            <a:endParaRPr lang="en-US" altLang="ko-KR" sz="1600" dirty="0" smtClean="0"/>
          </a:p>
          <a:p>
            <a:pPr lvl="1"/>
            <a:r>
              <a:rPr lang="en-US" altLang="ko-KR" sz="1600" dirty="0" smtClean="0"/>
              <a:t>Python</a:t>
            </a:r>
            <a:r>
              <a:rPr lang="ko-KR" altLang="en-US" sz="1600" dirty="0" smtClean="0"/>
              <a:t>으로 </a:t>
            </a:r>
            <a:r>
              <a:rPr lang="en-US" altLang="ko-KR" sz="1600" dirty="0" smtClean="0"/>
              <a:t>YARA </a:t>
            </a:r>
            <a:r>
              <a:rPr lang="ko-KR" altLang="en-US" sz="1600" dirty="0" smtClean="0"/>
              <a:t>모듈을 활용해 </a:t>
            </a:r>
            <a:r>
              <a:rPr lang="ko-KR" altLang="en-US" sz="1600" dirty="0" smtClean="0"/>
              <a:t>위험한 코드의 </a:t>
            </a:r>
            <a:r>
              <a:rPr lang="ko-KR" altLang="en-US" sz="1600" dirty="0" smtClean="0"/>
              <a:t>여부를 </a:t>
            </a:r>
            <a:r>
              <a:rPr lang="ko-KR" altLang="en-US" sz="1600" dirty="0" smtClean="0"/>
              <a:t>판단하는 자동 검사기 구현</a:t>
            </a:r>
            <a:endParaRPr lang="en-US" altLang="ko-KR" sz="1600" dirty="0" smtClean="0"/>
          </a:p>
          <a:p>
            <a:pPr lvl="1"/>
            <a:r>
              <a:rPr lang="en-US" altLang="ko-KR" sz="1600" dirty="0" err="1" smtClean="0"/>
              <a:t>Pyinstaller</a:t>
            </a:r>
            <a:r>
              <a:rPr lang="ko-KR" altLang="en-US" sz="1600" dirty="0" smtClean="0"/>
              <a:t>로 배포 가능한 독립 </a:t>
            </a:r>
            <a:r>
              <a:rPr lang="ko-KR" altLang="en-US" sz="1600" dirty="0" err="1" smtClean="0"/>
              <a:t>실행형</a:t>
            </a:r>
            <a:r>
              <a:rPr lang="ko-KR" altLang="en-US" sz="1600" dirty="0" smtClean="0"/>
              <a:t> 백신 프로그램 제작</a:t>
            </a:r>
            <a:endParaRPr lang="en-US" altLang="ko-KR" sz="1600" dirty="0" smtClean="0"/>
          </a:p>
          <a:p>
            <a:pPr lvl="1"/>
            <a:r>
              <a:rPr lang="ko-KR" altLang="en-US" sz="1600" dirty="0" err="1" smtClean="0"/>
              <a:t>오픈소스</a:t>
            </a:r>
            <a:r>
              <a:rPr lang="ko-KR" altLang="en-US" sz="1600" dirty="0" smtClean="0"/>
              <a:t> 보안 도구의 기본 원리와 사용법 학습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ko-KR" altLang="en-US" sz="1700" dirty="0" smtClean="0"/>
              <a:t>개발 환경</a:t>
            </a:r>
            <a:r>
              <a:rPr lang="en-US" altLang="ko-KR" sz="1700" dirty="0" smtClean="0"/>
              <a:t>(1. Windows or Linux 2. Python 3.x </a:t>
            </a:r>
            <a:r>
              <a:rPr lang="ko-KR" altLang="en-US" sz="1700" dirty="0" smtClean="0"/>
              <a:t>설치 </a:t>
            </a:r>
            <a:r>
              <a:rPr lang="en-US" altLang="ko-KR" sz="1700" dirty="0" smtClean="0"/>
              <a:t>3. </a:t>
            </a:r>
            <a:r>
              <a:rPr lang="ko-KR" altLang="en-US" sz="1700" dirty="0" smtClean="0"/>
              <a:t>터미널 또는 명령 </a:t>
            </a:r>
            <a:r>
              <a:rPr lang="ko-KR" altLang="en-US" sz="1700" dirty="0" err="1" smtClean="0"/>
              <a:t>프롬포트</a:t>
            </a:r>
            <a:r>
              <a:rPr lang="ko-KR" altLang="en-US" sz="1700" dirty="0" smtClean="0"/>
              <a:t> 사용 가능</a:t>
            </a:r>
            <a:r>
              <a:rPr lang="en-US" altLang="ko-KR" sz="1700" dirty="0" smtClean="0"/>
              <a:t>)</a:t>
            </a:r>
            <a:r>
              <a:rPr lang="ko-KR" altLang="en-US" sz="1700" dirty="0" smtClean="0"/>
              <a:t> </a:t>
            </a:r>
            <a:endParaRPr lang="en-US" altLang="ko-KR" sz="1700" dirty="0" smtClean="0"/>
          </a:p>
          <a:p>
            <a:pPr lvl="1"/>
            <a:r>
              <a:rPr lang="ko-KR" altLang="en-US" sz="1700" dirty="0" smtClean="0"/>
              <a:t>기초적인 </a:t>
            </a:r>
            <a:r>
              <a:rPr lang="ko-KR" altLang="en-US" sz="1700" dirty="0" err="1" smtClean="0"/>
              <a:t>파이썬</a:t>
            </a:r>
            <a:r>
              <a:rPr lang="ko-KR" altLang="en-US" sz="1700" dirty="0" smtClean="0"/>
              <a:t> 지식</a:t>
            </a:r>
            <a:endParaRPr lang="en-US" altLang="ko-KR" sz="1700" dirty="0" smtClean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 </a:t>
            </a:r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1.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동기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758390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/>
                </a:solidFill>
              </a:rPr>
              <a:t>- </a:t>
            </a:r>
            <a:r>
              <a:rPr lang="ko-KR" altLang="en-US" sz="2000" dirty="0" smtClean="0">
                <a:solidFill>
                  <a:schemeClr val="accent6"/>
                </a:solidFill>
              </a:rPr>
              <a:t>고등학생 시절부터 백신 프로그램에 대한 많은 관심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chemeClr val="accent6"/>
              </a:solidFill>
            </a:endParaRPr>
          </a:p>
          <a:p>
            <a:pPr marL="0" indent="0">
              <a:buNone/>
            </a:pPr>
            <a:r>
              <a:rPr lang="en-US" altLang="ko-KR" sz="2000" dirty="0" smtClean="0">
                <a:solidFill>
                  <a:schemeClr val="accent6"/>
                </a:solidFill>
              </a:rPr>
              <a:t>- </a:t>
            </a:r>
            <a:r>
              <a:rPr lang="ko-KR" altLang="en-US" sz="2000" dirty="0" smtClean="0">
                <a:solidFill>
                  <a:schemeClr val="accent6"/>
                </a:solidFill>
              </a:rPr>
              <a:t>대학교에 입학하여 직접 백신 프로그램을 제작해보고 싶다는 생각 </a:t>
            </a:r>
            <a:endParaRPr lang="en-US" altLang="ko-KR" sz="2000" dirty="0" smtClean="0">
              <a:solidFill>
                <a:schemeClr val="accent6"/>
              </a:solidFill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866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2. </a:t>
            </a:r>
            <a:r>
              <a:rPr lang="ko-KR" altLang="en-US" sz="2400" b="1" dirty="0" err="1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오픈소스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 도구 소개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8" y="1159017"/>
            <a:ext cx="8278156" cy="3543612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/>
            </a:pPr>
            <a:r>
              <a:rPr lang="en-US" altLang="ko-KR" sz="2000" dirty="0" smtClean="0"/>
              <a:t>YARA</a:t>
            </a:r>
          </a:p>
          <a:p>
            <a:pPr>
              <a:buFontTx/>
              <a:buChar char="-"/>
            </a:pPr>
            <a:r>
              <a:rPr lang="ko-KR" altLang="en-US" sz="2000" dirty="0" smtClean="0"/>
              <a:t>위험한 </a:t>
            </a:r>
            <a:r>
              <a:rPr lang="ko-KR" altLang="en-US" sz="2000" dirty="0" smtClean="0"/>
              <a:t>코드 </a:t>
            </a:r>
            <a:r>
              <a:rPr lang="ko-KR" altLang="en-US" sz="2000" dirty="0" smtClean="0"/>
              <a:t>탐지를 위해 만들어진 패턴 기반 탐지 도구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텍스트 기반 규칙 파일을 이용하여 파일이나 특정 문자열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조건을 탐지</a:t>
            </a:r>
            <a:endParaRPr lang="en-US" altLang="ko-KR" sz="2000" dirty="0"/>
          </a:p>
          <a:p>
            <a:pPr marL="342900" lvl="1" indent="0">
              <a:buNone/>
            </a:pPr>
            <a:r>
              <a:rPr lang="en-US" altLang="ko-KR" sz="1600" dirty="0"/>
              <a:t/>
            </a:r>
            <a:br>
              <a:rPr lang="en-US" altLang="ko-KR" sz="1600" dirty="0"/>
            </a:br>
            <a:endParaRPr lang="en-US" altLang="ko-KR" sz="1600" dirty="0"/>
          </a:p>
          <a:p>
            <a:pPr marL="0" indent="0">
              <a:buNone/>
            </a:pPr>
            <a:r>
              <a:rPr lang="en-US" altLang="ko-KR" sz="2000" dirty="0" smtClean="0"/>
              <a:t>2. </a:t>
            </a:r>
            <a:r>
              <a:rPr lang="en-US" altLang="ko-KR" sz="2000" dirty="0" err="1" smtClean="0"/>
              <a:t>PyInstaller</a:t>
            </a:r>
            <a:endParaRPr lang="en-US" altLang="ko-KR" sz="2000" dirty="0" smtClean="0"/>
          </a:p>
          <a:p>
            <a:pPr>
              <a:buFontTx/>
              <a:buChar char="-"/>
            </a:pPr>
            <a:r>
              <a:rPr lang="en-US" altLang="ko-KR" sz="2000" dirty="0" smtClean="0"/>
              <a:t>Python </a:t>
            </a:r>
            <a:r>
              <a:rPr lang="ko-KR" altLang="en-US" sz="2000" dirty="0" smtClean="0"/>
              <a:t>스크립트를 실행 파일</a:t>
            </a:r>
            <a:r>
              <a:rPr lang="en-US" altLang="ko-KR" sz="2000" dirty="0" smtClean="0"/>
              <a:t>(.exe)</a:t>
            </a:r>
            <a:r>
              <a:rPr lang="ko-KR" altLang="en-US" sz="2000" dirty="0" smtClean="0"/>
              <a:t>로 변환해주는 툴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이렇게 만든 실행파일은 </a:t>
            </a:r>
            <a:r>
              <a:rPr lang="en-US" altLang="ko-KR" sz="2000" dirty="0" smtClean="0"/>
              <a:t>Python</a:t>
            </a:r>
            <a:r>
              <a:rPr lang="ko-KR" altLang="en-US" sz="2000" dirty="0" smtClean="0"/>
              <a:t>이 설치되어 있지 않은 컴퓨터에서도 작동</a:t>
            </a:r>
            <a:endParaRPr lang="en-US" altLang="ko-KR" sz="2000" dirty="0" smtClean="0"/>
          </a:p>
          <a:p>
            <a:pPr marL="342900" lvl="1" indent="0">
              <a:buNone/>
            </a:pP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endParaRPr lang="en-US" altLang="ko-KR" sz="1600" dirty="0" smtClean="0"/>
          </a:p>
          <a:p>
            <a:pPr marL="342900" lvl="1" indent="0">
              <a:buNone/>
            </a:pPr>
            <a:endParaRPr lang="en-US" altLang="ko-KR" sz="1600" dirty="0" smtClean="0"/>
          </a:p>
          <a:p>
            <a:pPr marL="0" indent="0">
              <a:buNone/>
            </a:pPr>
            <a:r>
              <a:rPr lang="en-US" altLang="ko-KR" sz="2000" dirty="0" smtClean="0"/>
              <a:t>3. Python</a:t>
            </a:r>
          </a:p>
          <a:p>
            <a:pPr marL="0" indent="0">
              <a:buNone/>
            </a:pPr>
            <a:r>
              <a:rPr lang="en-US" altLang="ko-KR" sz="2000" dirty="0" smtClean="0"/>
              <a:t>- </a:t>
            </a:r>
            <a:r>
              <a:rPr lang="ko-KR" altLang="en-US" sz="2000" dirty="0" smtClean="0"/>
              <a:t>읽기 쉬운 문법과 다양한 라이브러리</a:t>
            </a:r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9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3.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백신 스크립트 제작 과정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83166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 smtClean="0"/>
              <a:t>1</a:t>
            </a:r>
            <a:r>
              <a:rPr lang="ko-KR" altLang="en-US" sz="1800" dirty="0" smtClean="0"/>
              <a:t>단계</a:t>
            </a:r>
            <a:r>
              <a:rPr lang="en-US" altLang="ko-KR" sz="1800" dirty="0" smtClean="0"/>
              <a:t>: YARA </a:t>
            </a:r>
            <a:r>
              <a:rPr lang="ko-KR" altLang="en-US" sz="1800" dirty="0" smtClean="0"/>
              <a:t>규칙 작성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위험한 </a:t>
            </a:r>
            <a:r>
              <a:rPr lang="ko-KR" altLang="en-US" sz="1800" dirty="0" smtClean="0"/>
              <a:t>코드 </a:t>
            </a:r>
            <a:r>
              <a:rPr lang="ko-KR" altLang="en-US" sz="1800" dirty="0" smtClean="0"/>
              <a:t>패턴을 정의하는 </a:t>
            </a:r>
            <a:r>
              <a:rPr lang="en-US" altLang="ko-KR" sz="1800" dirty="0" smtClean="0"/>
              <a:t>.</a:t>
            </a:r>
            <a:r>
              <a:rPr lang="en-US" altLang="ko-KR" sz="1800" dirty="0" err="1" smtClean="0"/>
              <a:t>yar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규칙 파일 작성</a:t>
            </a:r>
            <a:endParaRPr lang="en-US" altLang="ko-KR" sz="1800" dirty="0"/>
          </a:p>
          <a:p>
            <a:pPr marL="342900" lvl="1" indent="0">
              <a:buNone/>
            </a:pPr>
            <a:endParaRPr lang="en-US" altLang="ko-KR" dirty="0" smtClean="0"/>
          </a:p>
          <a:p>
            <a:pPr marL="342900" lvl="1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1800" dirty="0" smtClean="0"/>
              <a:t>2</a:t>
            </a:r>
            <a:r>
              <a:rPr lang="ko-KR" altLang="en-US" sz="1800" dirty="0" smtClean="0"/>
              <a:t>단계</a:t>
            </a:r>
            <a:r>
              <a:rPr lang="en-US" altLang="ko-KR" sz="1800" dirty="0" smtClean="0"/>
              <a:t>: Python </a:t>
            </a:r>
            <a:r>
              <a:rPr lang="ko-KR" altLang="en-US" sz="1800" dirty="0" smtClean="0"/>
              <a:t>스크립트 제작 </a:t>
            </a:r>
            <a:r>
              <a:rPr lang="en-US" altLang="ko-KR" sz="1800" dirty="0" smtClean="0"/>
              <a:t>– YARA</a:t>
            </a:r>
            <a:r>
              <a:rPr lang="ko-KR" altLang="en-US" sz="1800" dirty="0" smtClean="0"/>
              <a:t>를 불러와 파일을 검사하는 자동화 백신 코드 작성</a:t>
            </a:r>
            <a:endParaRPr lang="en-US" altLang="ko-KR" sz="1800" dirty="0"/>
          </a:p>
          <a:p>
            <a:pPr marL="342900" lvl="1" indent="0">
              <a:buNone/>
            </a:pP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marL="0" indent="0">
              <a:buNone/>
            </a:pPr>
            <a:r>
              <a:rPr lang="en-US" altLang="ko-KR" sz="1800" dirty="0" smtClean="0"/>
              <a:t>3</a:t>
            </a:r>
            <a:r>
              <a:rPr lang="ko-KR" altLang="en-US" sz="1800" dirty="0" smtClean="0"/>
              <a:t>단계</a:t>
            </a:r>
            <a:r>
              <a:rPr lang="en-US" altLang="ko-KR" sz="1800" dirty="0" smtClean="0"/>
              <a:t>: </a:t>
            </a:r>
            <a:r>
              <a:rPr lang="en-US" altLang="ko-KR" sz="1800" dirty="0" err="1" smtClean="0"/>
              <a:t>PyInstaller</a:t>
            </a:r>
            <a:r>
              <a:rPr lang="ko-KR" altLang="en-US" sz="1800" dirty="0" smtClean="0"/>
              <a:t>로 </a:t>
            </a:r>
            <a:r>
              <a:rPr lang="ko-KR" altLang="en-US" sz="1800" dirty="0" err="1" smtClean="0"/>
              <a:t>패키징</a:t>
            </a:r>
            <a:r>
              <a:rPr lang="ko-KR" altLang="en-US" sz="1800" dirty="0" smtClean="0"/>
              <a:t> </a:t>
            </a:r>
            <a:r>
              <a:rPr lang="en-US" altLang="ko-KR" sz="1800" dirty="0" smtClean="0"/>
              <a:t>– </a:t>
            </a:r>
            <a:r>
              <a:rPr lang="ko-KR" altLang="en-US" sz="1800" dirty="0" smtClean="0"/>
              <a:t>작성한 스크립트를 실행파일</a:t>
            </a:r>
            <a:r>
              <a:rPr lang="en-US" altLang="ko-KR" sz="1800" dirty="0" smtClean="0"/>
              <a:t>(.exe)</a:t>
            </a:r>
            <a:r>
              <a:rPr lang="ko-KR" altLang="en-US" sz="1800" dirty="0" smtClean="0"/>
              <a:t>로 변환해 누구나 사용할 수 있도록 해줌</a:t>
            </a:r>
            <a:r>
              <a:rPr lang="en-US" altLang="ko-KR" sz="1800" dirty="0" smtClean="0"/>
              <a:t>.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33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411252"/>
              </p:ext>
            </p:extLst>
          </p:nvPr>
        </p:nvGraphicFramePr>
        <p:xfrm>
          <a:off x="705651" y="1183855"/>
          <a:ext cx="7254441" cy="2714376"/>
        </p:xfrm>
        <a:graphic>
          <a:graphicData uri="http://schemas.openxmlformats.org/drawingml/2006/table">
            <a:tbl>
              <a:tblPr/>
              <a:tblGrid>
                <a:gridCol w="1103885"/>
                <a:gridCol w="6150556"/>
              </a:tblGrid>
              <a:tr h="452396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396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YARA 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규칙 파일 생성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altLang="ko-KR" b="1" dirty="0" err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evil.yar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96"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Python 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검사 스크립트 작성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(scanner.py)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96"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 smtClean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위험한 문자열 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포함 파일 생성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(test.txt)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96"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스크립트 실행 테스트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(python scanner.py test.txt)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2396">
                <a:tc>
                  <a:txBody>
                    <a:bodyPr/>
                    <a:lstStyle/>
                    <a:p>
                      <a:r>
                        <a:rPr lang="en-US" altLang="ko-KR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b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실행파일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(.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exe)</a:t>
                      </a:r>
                      <a:r>
                        <a:rPr lang="ko-KR" alt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로 변환 </a:t>
                      </a:r>
                      <a:r>
                        <a:rPr lang="en-US" altLang="ko-KR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pyinstaller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 --</a:t>
                      </a:r>
                      <a:r>
                        <a:rPr lang="en-US" b="1" dirty="0" err="1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onefile</a:t>
                      </a:r>
                      <a:r>
                        <a:rPr lang="en-US" b="1" dirty="0">
                          <a:solidFill>
                            <a:schemeClr val="accent6"/>
                          </a:solidFill>
                          <a:latin typeface="+mn-ea"/>
                          <a:ea typeface="+mn-ea"/>
                        </a:rPr>
                        <a:t> scanner.py)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0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33" y="1126174"/>
            <a:ext cx="743358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ko-KR" altLang="en-US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사전 준비</a:t>
            </a:r>
            <a:r>
              <a:rPr lang="en-US" altLang="ko-KR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&gt;</a:t>
            </a:r>
          </a:p>
          <a:p>
            <a:endParaRPr lang="en-US" altLang="ko-KR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Python </a:t>
            </a:r>
            <a:r>
              <a:rPr lang="ko-KR" altLang="en-US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설치</a:t>
            </a:r>
            <a:endParaRPr lang="en-US" altLang="ko-KR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ko-KR" altLang="en-US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필수 패키지 설치</a:t>
            </a:r>
            <a:endParaRPr lang="en-US" altLang="ko-KR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pip install </a:t>
            </a:r>
            <a:r>
              <a:rPr lang="en-US" altLang="ko-KR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yara</a:t>
            </a:r>
            <a:r>
              <a:rPr lang="en-US" altLang="ko-KR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-python</a:t>
            </a:r>
          </a:p>
          <a:p>
            <a:r>
              <a:rPr lang="en-US" altLang="ko-KR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pip install </a:t>
            </a:r>
            <a:r>
              <a:rPr lang="en-US" altLang="ko-KR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pyinstaller</a:t>
            </a:r>
            <a:endParaRPr lang="en-US" altLang="ko-KR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  <p:pic>
        <p:nvPicPr>
          <p:cNvPr id="2050" name="Picture 2" descr="C:\Users\hjdoh\OneDrive\바탕 화면\pyinstaller 설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99" y="634148"/>
            <a:ext cx="50101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hjdoh\OneDrive\바탕 화면\yara 파이썬 설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7199" y="3716956"/>
            <a:ext cx="3429000" cy="93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828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32" y="1126174"/>
            <a:ext cx="815548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단계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YARA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규칙 파일 만들기</a:t>
            </a:r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메모장을 열고 아래 내용을 입력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rule </a:t>
            </a:r>
            <a:r>
              <a:rPr lang="en-US" altLang="ko-KR" sz="16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MaliciousFile</a:t>
            </a:r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{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strings: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$a = "</a:t>
            </a:r>
            <a:r>
              <a:rPr lang="en-US" altLang="ko-KR" sz="1600" dirty="0" err="1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malicious_code_signature</a:t>
            </a:r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"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condition: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       $a</a:t>
            </a:r>
          </a:p>
          <a:p>
            <a:r>
              <a:rPr lang="en-US" altLang="ko-KR" sz="1600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}</a:t>
            </a: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evil.yar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이름으로 저장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(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vaccine_program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이라는 폴더 생성 후 이곳에 저장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)</a:t>
            </a:r>
            <a:endParaRPr lang="en-US" altLang="ko-KR" sz="1600" dirty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2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8232714" cy="799582"/>
          </a:xfrm>
        </p:spPr>
        <p:txBody>
          <a:bodyPr>
            <a:noAutofit/>
          </a:bodyPr>
          <a:lstStyle/>
          <a:p>
            <a:r>
              <a:rPr lang="en-US" altLang="ko-KR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4. </a:t>
            </a:r>
            <a:r>
              <a:rPr lang="ko-KR" altLang="en-US" sz="2400" b="1" dirty="0" smtClean="0">
                <a:solidFill>
                  <a:schemeClr val="accent4"/>
                </a:solidFill>
                <a:latin typeface="Arial Unicode MS" pitchFamily="50" charset="-127"/>
                <a:ea typeface="Arial Unicode MS" pitchFamily="50" charset="-127"/>
              </a:rPr>
              <a:t>실습</a:t>
            </a:r>
            <a:endParaRPr lang="ko-KR" altLang="en-US" sz="2400" b="1" dirty="0">
              <a:solidFill>
                <a:schemeClr val="accent4"/>
              </a:solidFill>
              <a:latin typeface="Arial Unicode MS" pitchFamily="50" charset="-127"/>
              <a:ea typeface="Arial Unicode MS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969" y="1264895"/>
            <a:ext cx="7201356" cy="35436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51632" y="1126174"/>
            <a:ext cx="8155483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단계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: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백신 검사 </a:t>
            </a:r>
            <a:r>
              <a:rPr lang="en-US" altLang="ko-KR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Python </a:t>
            </a:r>
            <a:r>
              <a:rPr lang="ko-KR" altLang="en-US" b="1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스크립트 작성</a:t>
            </a:r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b="1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1.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새 파일 </a:t>
            </a:r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scanner.py 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생성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  <a:p>
            <a:r>
              <a:rPr lang="en-US" altLang="ko-KR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2. scanner.py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도 </a:t>
            </a:r>
            <a:r>
              <a:rPr lang="en-US" altLang="ko-KR" sz="1600" dirty="0" err="1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evil.yar</a:t>
            </a:r>
            <a:r>
              <a:rPr lang="ko-KR" altLang="en-US" sz="1600" dirty="0" smtClean="0">
                <a:solidFill>
                  <a:schemeClr val="accent6"/>
                </a:solidFill>
                <a:latin typeface="Arial Unicode MS" pitchFamily="50" charset="-127"/>
                <a:ea typeface="Arial Unicode MS" pitchFamily="50" charset="-127"/>
                <a:cs typeface="Arial Unicode MS" pitchFamily="50" charset="-127"/>
              </a:rPr>
              <a:t>과 같은 폴더에 저장</a:t>
            </a:r>
            <a:endParaRPr lang="en-US" altLang="ko-KR" sz="1600" dirty="0" smtClean="0">
              <a:solidFill>
                <a:schemeClr val="accent6"/>
              </a:solidFill>
              <a:latin typeface="Arial Unicode MS" pitchFamily="50" charset="-127"/>
              <a:ea typeface="Arial Unicode MS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561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9792</TotalTime>
  <Words>489</Words>
  <Application>Microsoft Office PowerPoint</Application>
  <PresentationFormat>화면 슬라이드 쇼(16:9)</PresentationFormat>
  <Paragraphs>177</Paragraphs>
  <Slides>16</Slides>
  <Notes>15</Notes>
  <HiddenSlides>0</HiddenSlides>
  <MMClips>2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굴림</vt:lpstr>
      <vt:lpstr>Arial</vt:lpstr>
      <vt:lpstr>AR HERMANN</vt:lpstr>
      <vt:lpstr>맑은 고딕</vt:lpstr>
      <vt:lpstr>Arial Unicode MS</vt:lpstr>
      <vt:lpstr>나눔고딕</vt:lpstr>
      <vt:lpstr>나눔고딕 ExtraBold</vt:lpstr>
      <vt:lpstr>Office Theme</vt:lpstr>
      <vt:lpstr>PowerPoint 프레젠테이션</vt:lpstr>
      <vt:lpstr>오픈소스 도구를 활용한 간단 백신 프로그램 제작 실습</vt:lpstr>
      <vt:lpstr> 1. 동기</vt:lpstr>
      <vt:lpstr>2. 오픈소스 도구 소개</vt:lpstr>
      <vt:lpstr>3. 백신 스크립트 제작 과정</vt:lpstr>
      <vt:lpstr>4. 실습</vt:lpstr>
      <vt:lpstr>4. 실습</vt:lpstr>
      <vt:lpstr>4. 실습</vt:lpstr>
      <vt:lpstr>4. 실습</vt:lpstr>
      <vt:lpstr>4. 실습</vt:lpstr>
      <vt:lpstr>4. 실습</vt:lpstr>
      <vt:lpstr>4. 실습</vt:lpstr>
      <vt:lpstr>5. 느낀 점 및 한계</vt:lpstr>
      <vt:lpstr>참고문헌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도현지</cp:lastModifiedBy>
  <cp:revision>123</cp:revision>
  <dcterms:created xsi:type="dcterms:W3CDTF">2017-03-17T07:48:16Z</dcterms:created>
  <dcterms:modified xsi:type="dcterms:W3CDTF">2025-06-20T14:51:20Z</dcterms:modified>
</cp:coreProperties>
</file>