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AAD79-FE71-4BB3-A0A3-EF52FC0A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E12B8C-4CB0-4E9A-8861-97F0381AB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6A577-D392-4F13-B9F5-4A44078B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B96AF-660D-4ED1-8513-5EC20677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50FE6-404F-4A17-862C-9A8FEFDB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1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1AD82-FDF5-4ADF-BAA5-157E9AD9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E2278B-69CE-42B1-9E76-3790027AD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B895A-D868-4B92-81F1-60620431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CDED9-C6CB-406D-A05E-123A9099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ABE63-1798-47B5-8445-D260A4AF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5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76449C-012D-482A-AA34-54F6E585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B266B-5178-41EA-BBD2-819293B3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1D658-08DB-4B2C-A8B0-BED088D3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36F82-1732-40EE-A330-FBAE9251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7CD3A-F422-4E89-9677-E3F605DC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7961F-7E2E-4B4D-9048-612764C9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91691-747A-4143-957A-C60BC2EB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A2318-1855-4CEE-896C-0CC98602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FCA28-8621-4B93-BC14-47FD0E2D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F16E5-5521-4194-9FB5-2717CCFE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2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DDBCE-FC59-4455-9791-6A924ECF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32EE-11BB-475F-95D7-BCCBD1CD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CBC3B-3765-4444-B83C-0D54CE30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5B3E9-0440-40AF-8240-EC475998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DDFE5-B8D6-4994-AD5A-2326B1DA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E7F43-2A05-4222-A731-F99178B4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BF3F8-EE85-4AA0-90A2-73E6C767E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B40392-0F84-4B8E-AF0F-ECF4F032A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03744-B114-46B2-A591-AD4C7FF3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EC88A-C0B8-446D-AAFF-5E666C92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30298-4765-4682-9E06-A3598C65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6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16A2-ADF0-4298-AC9C-1F146208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02D06-08BB-4903-B71C-9644C86EA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4917F-5FDE-4981-9331-555DB9B80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D8F4C-D78E-4009-904D-035E64FA0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8E809D-8250-4346-80A2-F64B3677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22CE4-6BCC-4F72-BE79-E1365F49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9ED2E-E3BC-4E45-8D2F-A1B0A344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B4E2A7-669E-4974-A849-F444E41A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8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A0254-315A-41B2-9301-A3C26F01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AA70D3-6B60-4109-A980-3CC359EA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D8B381-6E04-404D-9234-554156D7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A5166-9079-43E6-A6BC-B2246DC5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6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DF8A0B-5E9E-463F-8A4C-6BD57E1E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B8224-2082-4718-98DA-DE9C17A5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CD58D-D7E3-4923-9218-5B947AEE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3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37131-CFDE-4121-9F77-A3183E83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08464-6C14-4F10-8C33-9A15BD27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90D3D-6DAF-4FC7-996D-A93FA11AA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952C5-6873-4EA8-909D-C7C05DB5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89455-66D0-448B-B63B-300DB2B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21C09-5C46-4A26-A619-892B278D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C313F-285F-4423-80A2-52AC1818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81F15-DB7F-453D-A12C-D857B8644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9F839-FF2E-4720-9352-E3FE8EC5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DBC4E-053F-4917-9B91-175861AC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E2B43-E9A7-4C67-AB6A-D9801469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4D723-ED8F-40D3-8E20-96ED2B5D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5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9DF558-DB0B-4C09-B78B-A9823CCE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C268C-BE76-4B04-B45B-C32F639B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DE74E-B7C4-48E0-B233-C118D78F7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CA8E1-03D5-4379-93AC-516C5234D96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9B5E4-43BA-469A-9BD0-C33D5E431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A469E-0CCF-49C2-AC2C-6E313D8F9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8933-5DA9-44EA-8E54-CA7AE3647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7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9857E-F00E-4856-83CB-A0EA94346ADF}"/>
              </a:ext>
            </a:extLst>
          </p:cNvPr>
          <p:cNvSpPr txBox="1"/>
          <p:nvPr/>
        </p:nvSpPr>
        <p:spPr>
          <a:xfrm>
            <a:off x="1616150" y="2551814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26D5F-2952-444C-8331-A73BE85AF459}"/>
              </a:ext>
            </a:extLst>
          </p:cNvPr>
          <p:cNvSpPr txBox="1"/>
          <p:nvPr/>
        </p:nvSpPr>
        <p:spPr>
          <a:xfrm>
            <a:off x="8552128" y="2551814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계좌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4282EF-5572-4057-A1AE-BC0150FD157E}"/>
              </a:ext>
            </a:extLst>
          </p:cNvPr>
          <p:cNvSpPr/>
          <p:nvPr/>
        </p:nvSpPr>
        <p:spPr>
          <a:xfrm>
            <a:off x="159487" y="1158949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BF9F77-488A-4EEE-B44E-901D78707F49}"/>
              </a:ext>
            </a:extLst>
          </p:cNvPr>
          <p:cNvSpPr/>
          <p:nvPr/>
        </p:nvSpPr>
        <p:spPr>
          <a:xfrm>
            <a:off x="1401720" y="1155398"/>
            <a:ext cx="1049086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2921C41-2B07-4734-9768-002BA24D449A}"/>
              </a:ext>
            </a:extLst>
          </p:cNvPr>
          <p:cNvSpPr/>
          <p:nvPr/>
        </p:nvSpPr>
        <p:spPr>
          <a:xfrm>
            <a:off x="2622705" y="1155398"/>
            <a:ext cx="1669312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C501C6-57B5-4A95-8A33-FC2065A50315}"/>
              </a:ext>
            </a:extLst>
          </p:cNvPr>
          <p:cNvSpPr/>
          <p:nvPr/>
        </p:nvSpPr>
        <p:spPr>
          <a:xfrm>
            <a:off x="4486950" y="956931"/>
            <a:ext cx="1669312" cy="7230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2F27360-2E78-4134-B237-8986316BD231}"/>
              </a:ext>
            </a:extLst>
          </p:cNvPr>
          <p:cNvSpPr/>
          <p:nvPr/>
        </p:nvSpPr>
        <p:spPr>
          <a:xfrm>
            <a:off x="6776491" y="1089835"/>
            <a:ext cx="1623239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계좌번호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0F0207-1CF8-4A83-A0E2-CE7BFE51A899}"/>
              </a:ext>
            </a:extLst>
          </p:cNvPr>
          <p:cNvSpPr/>
          <p:nvPr/>
        </p:nvSpPr>
        <p:spPr>
          <a:xfrm>
            <a:off x="8541506" y="1073885"/>
            <a:ext cx="1623239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계좌종류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C2FA624-CEA6-40CB-A0D3-233DBC0F6237}"/>
              </a:ext>
            </a:extLst>
          </p:cNvPr>
          <p:cNvSpPr/>
          <p:nvPr/>
        </p:nvSpPr>
        <p:spPr>
          <a:xfrm>
            <a:off x="10327770" y="1073886"/>
            <a:ext cx="1623239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잔고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CE41DEA6-0CB5-4E50-9B47-8B21F08CEFDC}"/>
              </a:ext>
            </a:extLst>
          </p:cNvPr>
          <p:cNvSpPr/>
          <p:nvPr/>
        </p:nvSpPr>
        <p:spPr>
          <a:xfrm>
            <a:off x="4791732" y="2223459"/>
            <a:ext cx="2137144" cy="102604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EFBEAD-B89C-4E26-9199-96618C4B5683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>
          <a:xfrm flipH="1">
            <a:off x="3285462" y="2736480"/>
            <a:ext cx="150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8972EE-2903-419B-98FE-2237AC912D39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6928876" y="2736480"/>
            <a:ext cx="16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FFCE95-95E8-4263-8CBF-7F0D7E201BAB}"/>
              </a:ext>
            </a:extLst>
          </p:cNvPr>
          <p:cNvCxnSpPr>
            <a:cxnSpLocks/>
          </p:cNvCxnSpPr>
          <p:nvPr/>
        </p:nvCxnSpPr>
        <p:spPr>
          <a:xfrm flipH="1" flipV="1">
            <a:off x="861237" y="1676393"/>
            <a:ext cx="1456661" cy="87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47E2A9-E9B1-461F-9E02-278F087ACEA0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1926263" y="1676393"/>
            <a:ext cx="381002" cy="87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89EA50-06EC-4097-9241-C8FB17799451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2307265" y="1676393"/>
            <a:ext cx="1150096" cy="87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FCDBECA-D373-43CB-83C1-A39F37EEC50F}"/>
              </a:ext>
            </a:extLst>
          </p:cNvPr>
          <p:cNvCxnSpPr>
            <a:cxnSpLocks/>
          </p:cNvCxnSpPr>
          <p:nvPr/>
        </p:nvCxnSpPr>
        <p:spPr>
          <a:xfrm flipV="1">
            <a:off x="2307265" y="1676392"/>
            <a:ext cx="2773348" cy="87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CAC21AB-D2BF-443B-96FF-B3FBF9AB084F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>
            <a:off x="7588111" y="1610830"/>
            <a:ext cx="1798673" cy="940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1C98F2-8DA3-4D0A-BC3E-9B2865412C02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9353126" y="1594880"/>
            <a:ext cx="33658" cy="95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2F7BF3-402C-4E35-857C-6784B2AFD2B0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V="1">
            <a:off x="9386784" y="1594881"/>
            <a:ext cx="1752606" cy="95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5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9857E-F00E-4856-83CB-A0EA94346ADF}"/>
              </a:ext>
            </a:extLst>
          </p:cNvPr>
          <p:cNvSpPr txBox="1"/>
          <p:nvPr/>
        </p:nvSpPr>
        <p:spPr>
          <a:xfrm>
            <a:off x="1616150" y="2551814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26D5F-2952-444C-8331-A73BE85AF459}"/>
              </a:ext>
            </a:extLst>
          </p:cNvPr>
          <p:cNvSpPr txBox="1"/>
          <p:nvPr/>
        </p:nvSpPr>
        <p:spPr>
          <a:xfrm>
            <a:off x="8552128" y="2551814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선수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4282EF-5572-4057-A1AE-BC0150FD157E}"/>
              </a:ext>
            </a:extLst>
          </p:cNvPr>
          <p:cNvSpPr/>
          <p:nvPr/>
        </p:nvSpPr>
        <p:spPr>
          <a:xfrm>
            <a:off x="159487" y="1158949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CE41DEA6-0CB5-4E50-9B47-8B21F08CEFDC}"/>
              </a:ext>
            </a:extLst>
          </p:cNvPr>
          <p:cNvSpPr/>
          <p:nvPr/>
        </p:nvSpPr>
        <p:spPr>
          <a:xfrm>
            <a:off x="4791732" y="2223459"/>
            <a:ext cx="2137144" cy="102604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소속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EFBEAD-B89C-4E26-9199-96618C4B5683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>
          <a:xfrm flipH="1">
            <a:off x="3285462" y="2736480"/>
            <a:ext cx="150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8972EE-2903-419B-98FE-2237AC912D39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6928876" y="2736480"/>
            <a:ext cx="16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FFCE95-95E8-4263-8CBF-7F0D7E201BAB}"/>
              </a:ext>
            </a:extLst>
          </p:cNvPr>
          <p:cNvCxnSpPr>
            <a:cxnSpLocks/>
          </p:cNvCxnSpPr>
          <p:nvPr/>
        </p:nvCxnSpPr>
        <p:spPr>
          <a:xfrm flipH="1" flipV="1">
            <a:off x="861237" y="1676393"/>
            <a:ext cx="1456661" cy="87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6C4C18-6066-466C-9F9B-AFDEE93DEC60}"/>
              </a:ext>
            </a:extLst>
          </p:cNvPr>
          <p:cNvSpPr txBox="1"/>
          <p:nvPr/>
        </p:nvSpPr>
        <p:spPr>
          <a:xfrm>
            <a:off x="1013647" y="4830726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팬들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84F483C-5D99-4F57-9CAC-82A511EF6615}"/>
              </a:ext>
            </a:extLst>
          </p:cNvPr>
          <p:cNvSpPr/>
          <p:nvPr/>
        </p:nvSpPr>
        <p:spPr>
          <a:xfrm>
            <a:off x="861237" y="6042087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36F26F-E4FD-47A5-AEA7-8F40FB74B71E}"/>
              </a:ext>
            </a:extLst>
          </p:cNvPr>
          <p:cNvCxnSpPr>
            <a:cxnSpLocks/>
            <a:stCxn id="32" idx="0"/>
            <a:endCxn id="22" idx="2"/>
          </p:cNvCxnSpPr>
          <p:nvPr/>
        </p:nvCxnSpPr>
        <p:spPr>
          <a:xfrm flipV="1">
            <a:off x="1430080" y="5200058"/>
            <a:ext cx="418223" cy="84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578AFF9-D868-4598-88B9-570F2FF178C6}"/>
              </a:ext>
            </a:extLst>
          </p:cNvPr>
          <p:cNvSpPr/>
          <p:nvPr/>
        </p:nvSpPr>
        <p:spPr>
          <a:xfrm>
            <a:off x="8817941" y="1171348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이름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8964B3C-1D40-4FF6-ABB3-736955B847A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386784" y="1708514"/>
            <a:ext cx="15926" cy="84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728F3764-B8C6-4F30-ACBC-ACE945379DC0}"/>
              </a:ext>
            </a:extLst>
          </p:cNvPr>
          <p:cNvSpPr/>
          <p:nvPr/>
        </p:nvSpPr>
        <p:spPr>
          <a:xfrm>
            <a:off x="10506754" y="2380900"/>
            <a:ext cx="1509809" cy="71116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주장 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A9C79E6-03FD-45B8-AA25-E7C9389069D0}"/>
              </a:ext>
            </a:extLst>
          </p:cNvPr>
          <p:cNvCxnSpPr>
            <a:cxnSpLocks/>
            <a:stCxn id="6" idx="0"/>
            <a:endCxn id="52" idx="0"/>
          </p:cNvCxnSpPr>
          <p:nvPr/>
        </p:nvCxnSpPr>
        <p:spPr>
          <a:xfrm rot="5400000" flipH="1" flipV="1">
            <a:off x="10238764" y="1528920"/>
            <a:ext cx="170914" cy="1874875"/>
          </a:xfrm>
          <a:prstGeom prst="curvedConnector3">
            <a:avLst>
              <a:gd name="adj1" fmla="val 2337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C2F85D22-FE5A-47E1-AD34-0933906C1641}"/>
              </a:ext>
            </a:extLst>
          </p:cNvPr>
          <p:cNvCxnSpPr>
            <a:cxnSpLocks/>
            <a:stCxn id="52" idx="2"/>
            <a:endCxn id="6" idx="2"/>
          </p:cNvCxnSpPr>
          <p:nvPr/>
        </p:nvCxnSpPr>
        <p:spPr>
          <a:xfrm rot="5400000" flipH="1">
            <a:off x="10238765" y="2069166"/>
            <a:ext cx="170914" cy="1874875"/>
          </a:xfrm>
          <a:prstGeom prst="curvedConnector3">
            <a:avLst>
              <a:gd name="adj1" fmla="val -133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138450-7E36-4E24-8B14-749F79CBAB0C}"/>
              </a:ext>
            </a:extLst>
          </p:cNvPr>
          <p:cNvSpPr txBox="1"/>
          <p:nvPr/>
        </p:nvSpPr>
        <p:spPr>
          <a:xfrm>
            <a:off x="9792586" y="3774558"/>
            <a:ext cx="14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E8E8F-9060-443E-B4C4-BAF800879415}"/>
              </a:ext>
            </a:extLst>
          </p:cNvPr>
          <p:cNvSpPr txBox="1"/>
          <p:nvPr/>
        </p:nvSpPr>
        <p:spPr>
          <a:xfrm>
            <a:off x="9682742" y="1482623"/>
            <a:ext cx="14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370219-BCAD-4E02-9230-76E9F3C84FF5}"/>
              </a:ext>
            </a:extLst>
          </p:cNvPr>
          <p:cNvSpPr txBox="1"/>
          <p:nvPr/>
        </p:nvSpPr>
        <p:spPr>
          <a:xfrm>
            <a:off x="8937976" y="4826387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색깔</a:t>
            </a:r>
          </a:p>
        </p:txBody>
      </p: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A56F7583-FC05-4B9E-8E24-C413938A92B0}"/>
              </a:ext>
            </a:extLst>
          </p:cNvPr>
          <p:cNvSpPr/>
          <p:nvPr/>
        </p:nvSpPr>
        <p:spPr>
          <a:xfrm>
            <a:off x="5007935" y="3621119"/>
            <a:ext cx="1807535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유니폼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FA0BB68-871C-41A2-BE5F-049D7CBE86C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50806" y="2921146"/>
            <a:ext cx="2993064" cy="85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2240D94-081D-4218-8188-1B08391E089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547892" y="4067097"/>
            <a:ext cx="2390084" cy="94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81FCDE91-A2B6-4174-BE7E-C3A7B0D916F0}"/>
              </a:ext>
            </a:extLst>
          </p:cNvPr>
          <p:cNvSpPr/>
          <p:nvPr/>
        </p:nvSpPr>
        <p:spPr>
          <a:xfrm>
            <a:off x="489098" y="3517826"/>
            <a:ext cx="3147237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좋아하는 팀</a:t>
            </a: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8E19FD95-4E61-4193-A9B4-AA8EA0A49FCE}"/>
              </a:ext>
            </a:extLst>
          </p:cNvPr>
          <p:cNvSpPr/>
          <p:nvPr/>
        </p:nvSpPr>
        <p:spPr>
          <a:xfrm>
            <a:off x="4325692" y="4767070"/>
            <a:ext cx="3576067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좋아하는 선수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EAD65FB-0619-458E-989D-A395378AC45A}"/>
              </a:ext>
            </a:extLst>
          </p:cNvPr>
          <p:cNvCxnSpPr>
            <a:cxnSpLocks/>
            <a:stCxn id="22" idx="3"/>
            <a:endCxn id="74" idx="1"/>
          </p:cNvCxnSpPr>
          <p:nvPr/>
        </p:nvCxnSpPr>
        <p:spPr>
          <a:xfrm>
            <a:off x="2682959" y="5015392"/>
            <a:ext cx="1642733" cy="5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0B61365-DC73-4536-BAE6-F84C957E391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432158" y="2921146"/>
            <a:ext cx="1954626" cy="208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A8D0C3-C316-47E2-AA82-1F18160A8FB0}"/>
              </a:ext>
            </a:extLst>
          </p:cNvPr>
          <p:cNvCxnSpPr>
            <a:cxnSpLocks/>
            <a:stCxn id="4" idx="2"/>
            <a:endCxn id="73" idx="0"/>
          </p:cNvCxnSpPr>
          <p:nvPr/>
        </p:nvCxnSpPr>
        <p:spPr>
          <a:xfrm flipH="1">
            <a:off x="2062717" y="2921146"/>
            <a:ext cx="388089" cy="59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C13E7E0-137B-4FEE-9ED9-F163C5A7B1BA}"/>
              </a:ext>
            </a:extLst>
          </p:cNvPr>
          <p:cNvCxnSpPr>
            <a:cxnSpLocks/>
            <a:stCxn id="73" idx="2"/>
            <a:endCxn id="22" idx="0"/>
          </p:cNvCxnSpPr>
          <p:nvPr/>
        </p:nvCxnSpPr>
        <p:spPr>
          <a:xfrm flipH="1">
            <a:off x="1848303" y="4117976"/>
            <a:ext cx="214414" cy="7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D858E3D1-CDF9-4522-871D-586025954C4C}"/>
              </a:ext>
            </a:extLst>
          </p:cNvPr>
          <p:cNvSpPr/>
          <p:nvPr/>
        </p:nvSpPr>
        <p:spPr>
          <a:xfrm>
            <a:off x="4307966" y="5702434"/>
            <a:ext cx="3576067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좋아하는 색깔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9987148-0562-48AC-8FF8-76BD2626DD0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48303" y="5200058"/>
            <a:ext cx="2808757" cy="75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7A53618-BB68-4F7B-A9C8-C392EF159A02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7740502" y="5195719"/>
            <a:ext cx="2032130" cy="7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36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9857E-F00E-4856-83CB-A0EA94346ADF}"/>
              </a:ext>
            </a:extLst>
          </p:cNvPr>
          <p:cNvSpPr txBox="1"/>
          <p:nvPr/>
        </p:nvSpPr>
        <p:spPr>
          <a:xfrm>
            <a:off x="1616150" y="2551814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26D5F-2952-444C-8331-A73BE85AF459}"/>
              </a:ext>
            </a:extLst>
          </p:cNvPr>
          <p:cNvSpPr txBox="1"/>
          <p:nvPr/>
        </p:nvSpPr>
        <p:spPr>
          <a:xfrm>
            <a:off x="8552128" y="2551814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선수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4282EF-5572-4057-A1AE-BC0150FD157E}"/>
              </a:ext>
            </a:extLst>
          </p:cNvPr>
          <p:cNvSpPr/>
          <p:nvPr/>
        </p:nvSpPr>
        <p:spPr>
          <a:xfrm>
            <a:off x="159487" y="1158949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CE41DEA6-0CB5-4E50-9B47-8B21F08CEFDC}"/>
              </a:ext>
            </a:extLst>
          </p:cNvPr>
          <p:cNvSpPr/>
          <p:nvPr/>
        </p:nvSpPr>
        <p:spPr>
          <a:xfrm>
            <a:off x="4791732" y="2223459"/>
            <a:ext cx="2390084" cy="102604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소속선수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EFBEAD-B89C-4E26-9199-96618C4B5683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>
          <a:xfrm flipH="1">
            <a:off x="3285462" y="2736480"/>
            <a:ext cx="150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8972EE-2903-419B-98FE-2237AC912D39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7181816" y="2736480"/>
            <a:ext cx="1370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FFCE95-95E8-4263-8CBF-7F0D7E201BAB}"/>
              </a:ext>
            </a:extLst>
          </p:cNvPr>
          <p:cNvCxnSpPr>
            <a:cxnSpLocks/>
          </p:cNvCxnSpPr>
          <p:nvPr/>
        </p:nvCxnSpPr>
        <p:spPr>
          <a:xfrm flipH="1" flipV="1">
            <a:off x="861237" y="1676393"/>
            <a:ext cx="1456661" cy="87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6C4C18-6066-466C-9F9B-AFDEE93DEC60}"/>
              </a:ext>
            </a:extLst>
          </p:cNvPr>
          <p:cNvSpPr txBox="1"/>
          <p:nvPr/>
        </p:nvSpPr>
        <p:spPr>
          <a:xfrm>
            <a:off x="1013647" y="4830726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팬들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84F483C-5D99-4F57-9CAC-82A511EF6615}"/>
              </a:ext>
            </a:extLst>
          </p:cNvPr>
          <p:cNvSpPr/>
          <p:nvPr/>
        </p:nvSpPr>
        <p:spPr>
          <a:xfrm>
            <a:off x="861237" y="6042087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36F26F-E4FD-47A5-AEA7-8F40FB74B71E}"/>
              </a:ext>
            </a:extLst>
          </p:cNvPr>
          <p:cNvCxnSpPr>
            <a:cxnSpLocks/>
            <a:stCxn id="32" idx="0"/>
            <a:endCxn id="22" idx="2"/>
          </p:cNvCxnSpPr>
          <p:nvPr/>
        </p:nvCxnSpPr>
        <p:spPr>
          <a:xfrm flipV="1">
            <a:off x="1430080" y="5200058"/>
            <a:ext cx="418223" cy="84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578AFF9-D868-4598-88B9-570F2FF178C6}"/>
              </a:ext>
            </a:extLst>
          </p:cNvPr>
          <p:cNvSpPr/>
          <p:nvPr/>
        </p:nvSpPr>
        <p:spPr>
          <a:xfrm>
            <a:off x="8817941" y="1171348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이름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8964B3C-1D40-4FF6-ABB3-736955B847A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386784" y="1708514"/>
            <a:ext cx="15926" cy="84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728F3764-B8C6-4F30-ACBC-ACE945379DC0}"/>
              </a:ext>
            </a:extLst>
          </p:cNvPr>
          <p:cNvSpPr/>
          <p:nvPr/>
        </p:nvSpPr>
        <p:spPr>
          <a:xfrm>
            <a:off x="10506754" y="2380900"/>
            <a:ext cx="1509809" cy="71116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주장 관계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A9C79E6-03FD-45B8-AA25-E7C9389069D0}"/>
              </a:ext>
            </a:extLst>
          </p:cNvPr>
          <p:cNvCxnSpPr>
            <a:cxnSpLocks/>
            <a:stCxn id="6" idx="0"/>
            <a:endCxn id="52" idx="0"/>
          </p:cNvCxnSpPr>
          <p:nvPr/>
        </p:nvCxnSpPr>
        <p:spPr>
          <a:xfrm rot="5400000" flipH="1" flipV="1">
            <a:off x="10238764" y="1528920"/>
            <a:ext cx="170914" cy="1874875"/>
          </a:xfrm>
          <a:prstGeom prst="curvedConnector3">
            <a:avLst>
              <a:gd name="adj1" fmla="val 2337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C2F85D22-FE5A-47E1-AD34-0933906C1641}"/>
              </a:ext>
            </a:extLst>
          </p:cNvPr>
          <p:cNvCxnSpPr>
            <a:cxnSpLocks/>
            <a:stCxn id="52" idx="2"/>
            <a:endCxn id="6" idx="2"/>
          </p:cNvCxnSpPr>
          <p:nvPr/>
        </p:nvCxnSpPr>
        <p:spPr>
          <a:xfrm rot="5400000" flipH="1">
            <a:off x="10238765" y="2069166"/>
            <a:ext cx="170914" cy="1874875"/>
          </a:xfrm>
          <a:prstGeom prst="curvedConnector3">
            <a:avLst>
              <a:gd name="adj1" fmla="val -133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138450-7E36-4E24-8B14-749F79CBAB0C}"/>
              </a:ext>
            </a:extLst>
          </p:cNvPr>
          <p:cNvSpPr txBox="1"/>
          <p:nvPr/>
        </p:nvSpPr>
        <p:spPr>
          <a:xfrm>
            <a:off x="9792586" y="3774558"/>
            <a:ext cx="14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E8E8F-9060-443E-B4C4-BAF800879415}"/>
              </a:ext>
            </a:extLst>
          </p:cNvPr>
          <p:cNvSpPr txBox="1"/>
          <p:nvPr/>
        </p:nvSpPr>
        <p:spPr>
          <a:xfrm>
            <a:off x="9682742" y="1482623"/>
            <a:ext cx="14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370219-BCAD-4E02-9230-76E9F3C84FF5}"/>
              </a:ext>
            </a:extLst>
          </p:cNvPr>
          <p:cNvSpPr txBox="1"/>
          <p:nvPr/>
        </p:nvSpPr>
        <p:spPr>
          <a:xfrm>
            <a:off x="8937976" y="4826387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색깔</a:t>
            </a:r>
          </a:p>
        </p:txBody>
      </p: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A56F7583-FC05-4B9E-8E24-C413938A92B0}"/>
              </a:ext>
            </a:extLst>
          </p:cNvPr>
          <p:cNvSpPr/>
          <p:nvPr/>
        </p:nvSpPr>
        <p:spPr>
          <a:xfrm>
            <a:off x="5007935" y="3621119"/>
            <a:ext cx="1807535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유니폼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FA0BB68-871C-41A2-BE5F-049D7CBE86C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50806" y="2921146"/>
            <a:ext cx="2993064" cy="85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2240D94-081D-4218-8188-1B08391E089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547892" y="4067097"/>
            <a:ext cx="2390084" cy="94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81FCDE91-A2B6-4174-BE7E-C3A7B0D916F0}"/>
              </a:ext>
            </a:extLst>
          </p:cNvPr>
          <p:cNvSpPr/>
          <p:nvPr/>
        </p:nvSpPr>
        <p:spPr>
          <a:xfrm>
            <a:off x="489098" y="3517826"/>
            <a:ext cx="3147237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좋아하는 팀</a:t>
            </a: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8E19FD95-4E61-4193-A9B4-AA8EA0A49FCE}"/>
              </a:ext>
            </a:extLst>
          </p:cNvPr>
          <p:cNvSpPr/>
          <p:nvPr/>
        </p:nvSpPr>
        <p:spPr>
          <a:xfrm>
            <a:off x="4325692" y="4767070"/>
            <a:ext cx="3576067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좋아하는 선수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EAD65FB-0619-458E-989D-A395378AC45A}"/>
              </a:ext>
            </a:extLst>
          </p:cNvPr>
          <p:cNvCxnSpPr>
            <a:cxnSpLocks/>
            <a:stCxn id="22" idx="3"/>
            <a:endCxn id="74" idx="1"/>
          </p:cNvCxnSpPr>
          <p:nvPr/>
        </p:nvCxnSpPr>
        <p:spPr>
          <a:xfrm>
            <a:off x="2682959" y="5015392"/>
            <a:ext cx="1642733" cy="5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0B61365-DC73-4536-BAE6-F84C957E391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432158" y="2921146"/>
            <a:ext cx="1954626" cy="208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A8D0C3-C316-47E2-AA82-1F18160A8FB0}"/>
              </a:ext>
            </a:extLst>
          </p:cNvPr>
          <p:cNvCxnSpPr>
            <a:cxnSpLocks/>
            <a:stCxn id="4" idx="2"/>
            <a:endCxn id="73" idx="0"/>
          </p:cNvCxnSpPr>
          <p:nvPr/>
        </p:nvCxnSpPr>
        <p:spPr>
          <a:xfrm flipH="1">
            <a:off x="2062717" y="2921146"/>
            <a:ext cx="388089" cy="59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C13E7E0-137B-4FEE-9ED9-F163C5A7B1BA}"/>
              </a:ext>
            </a:extLst>
          </p:cNvPr>
          <p:cNvCxnSpPr>
            <a:cxnSpLocks/>
            <a:stCxn id="73" idx="2"/>
            <a:endCxn id="22" idx="0"/>
          </p:cNvCxnSpPr>
          <p:nvPr/>
        </p:nvCxnSpPr>
        <p:spPr>
          <a:xfrm flipH="1">
            <a:off x="1848303" y="4117976"/>
            <a:ext cx="214414" cy="7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D858E3D1-CDF9-4522-871D-586025954C4C}"/>
              </a:ext>
            </a:extLst>
          </p:cNvPr>
          <p:cNvSpPr/>
          <p:nvPr/>
        </p:nvSpPr>
        <p:spPr>
          <a:xfrm>
            <a:off x="4307966" y="5702434"/>
            <a:ext cx="3576067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좋아하는 색깔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9987148-0562-48AC-8FF8-76BD2626DD0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48303" y="5200058"/>
            <a:ext cx="2808757" cy="75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7A53618-BB68-4F7B-A9C8-C392EF159A02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7740502" y="5195719"/>
            <a:ext cx="2032130" cy="7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C5393D28-DFF5-43B7-B2B1-EF7354A2F3D2}"/>
              </a:ext>
            </a:extLst>
          </p:cNvPr>
          <p:cNvSpPr/>
          <p:nvPr/>
        </p:nvSpPr>
        <p:spPr>
          <a:xfrm>
            <a:off x="3504325" y="1036604"/>
            <a:ext cx="2110564" cy="6202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시작 날짜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3D5B38A-6A0D-4A55-921E-3D2DB73054EC}"/>
              </a:ext>
            </a:extLst>
          </p:cNvPr>
          <p:cNvSpPr/>
          <p:nvPr/>
        </p:nvSpPr>
        <p:spPr>
          <a:xfrm>
            <a:off x="5986774" y="1030254"/>
            <a:ext cx="2110564" cy="6202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마지막 날짜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40271A-E0C4-435D-A3C0-2C4BB995CCDD}"/>
              </a:ext>
            </a:extLst>
          </p:cNvPr>
          <p:cNvCxnSpPr>
            <a:cxnSpLocks/>
            <a:stCxn id="35" idx="4"/>
            <a:endCxn id="15" idx="0"/>
          </p:cNvCxnSpPr>
          <p:nvPr/>
        </p:nvCxnSpPr>
        <p:spPr>
          <a:xfrm>
            <a:off x="4559607" y="1656834"/>
            <a:ext cx="1427167" cy="56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847015-C93B-4C5D-AEA3-D41CCECAD56F}"/>
              </a:ext>
            </a:extLst>
          </p:cNvPr>
          <p:cNvCxnSpPr>
            <a:cxnSpLocks/>
            <a:stCxn id="36" idx="4"/>
            <a:endCxn id="15" idx="0"/>
          </p:cNvCxnSpPr>
          <p:nvPr/>
        </p:nvCxnSpPr>
        <p:spPr>
          <a:xfrm flipH="1">
            <a:off x="5986774" y="1650484"/>
            <a:ext cx="1055282" cy="57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3EEE5D-715C-4963-93DA-A1A65ACD362A}"/>
              </a:ext>
            </a:extLst>
          </p:cNvPr>
          <p:cNvSpPr txBox="1"/>
          <p:nvPr/>
        </p:nvSpPr>
        <p:spPr>
          <a:xfrm>
            <a:off x="3063972" y="1883717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0335C-512A-4EC6-ADC1-DDA04D549D3E}"/>
              </a:ext>
            </a:extLst>
          </p:cNvPr>
          <p:cNvSpPr txBox="1"/>
          <p:nvPr/>
        </p:nvSpPr>
        <p:spPr>
          <a:xfrm>
            <a:off x="9118309" y="4223486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과목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0E7F2-C095-44B9-A7C4-54200A9B0576}"/>
              </a:ext>
            </a:extLst>
          </p:cNvPr>
          <p:cNvSpPr txBox="1"/>
          <p:nvPr/>
        </p:nvSpPr>
        <p:spPr>
          <a:xfrm>
            <a:off x="8197700" y="1765006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AA8E8-F37B-4B18-9254-C6AD064A20A7}"/>
              </a:ext>
            </a:extLst>
          </p:cNvPr>
          <p:cNvSpPr txBox="1"/>
          <p:nvPr/>
        </p:nvSpPr>
        <p:spPr>
          <a:xfrm>
            <a:off x="1091611" y="4311500"/>
            <a:ext cx="1669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강좌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261228-A420-48D7-AC03-45765AE49A21}"/>
              </a:ext>
            </a:extLst>
          </p:cNvPr>
          <p:cNvSpPr/>
          <p:nvPr/>
        </p:nvSpPr>
        <p:spPr>
          <a:xfrm>
            <a:off x="10171808" y="1689174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194041-9934-48A6-B8F2-596688ACBC1A}"/>
              </a:ext>
            </a:extLst>
          </p:cNvPr>
          <p:cNvSpPr/>
          <p:nvPr/>
        </p:nvSpPr>
        <p:spPr>
          <a:xfrm>
            <a:off x="1711842" y="1073890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E3F6A7A-CB37-42ED-B9A7-FDD45713DCC0}"/>
              </a:ext>
            </a:extLst>
          </p:cNvPr>
          <p:cNvSpPr/>
          <p:nvPr/>
        </p:nvSpPr>
        <p:spPr>
          <a:xfrm>
            <a:off x="7744043" y="967564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806513-43A9-4DA3-9D1D-A61BB2AC9DB5}"/>
              </a:ext>
            </a:extLst>
          </p:cNvPr>
          <p:cNvSpPr/>
          <p:nvPr/>
        </p:nvSpPr>
        <p:spPr>
          <a:xfrm>
            <a:off x="9147541" y="967563"/>
            <a:ext cx="1846520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>
                <a:solidFill>
                  <a:schemeClr val="tx1"/>
                </a:solidFill>
              </a:rPr>
              <a:t>학과코드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7F2D2F1-2622-48B9-AF0F-DCB8CD3F2136}"/>
              </a:ext>
            </a:extLst>
          </p:cNvPr>
          <p:cNvSpPr/>
          <p:nvPr/>
        </p:nvSpPr>
        <p:spPr>
          <a:xfrm>
            <a:off x="3218122" y="1073888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257095D-510B-44DC-8E04-FCDCC0C9295C}"/>
              </a:ext>
            </a:extLst>
          </p:cNvPr>
          <p:cNvSpPr/>
          <p:nvPr/>
        </p:nvSpPr>
        <p:spPr>
          <a:xfrm>
            <a:off x="7458731" y="4856638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54660F-D75B-478E-85CC-87592C98556C}"/>
              </a:ext>
            </a:extLst>
          </p:cNvPr>
          <p:cNvSpPr/>
          <p:nvPr/>
        </p:nvSpPr>
        <p:spPr>
          <a:xfrm>
            <a:off x="9206914" y="4919179"/>
            <a:ext cx="1669312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>
                <a:solidFill>
                  <a:schemeClr val="tx1"/>
                </a:solidFill>
              </a:rPr>
              <a:t>과목번호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0BFDB856-39EE-4884-81F3-D77E73E58527}"/>
              </a:ext>
            </a:extLst>
          </p:cNvPr>
          <p:cNvSpPr/>
          <p:nvPr/>
        </p:nvSpPr>
        <p:spPr>
          <a:xfrm>
            <a:off x="8475919" y="2721196"/>
            <a:ext cx="1807535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 과목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1C586319-19D8-40B6-935A-9CA2B24D57CE}"/>
              </a:ext>
            </a:extLst>
          </p:cNvPr>
          <p:cNvSpPr/>
          <p:nvPr/>
        </p:nvSpPr>
        <p:spPr>
          <a:xfrm>
            <a:off x="5344637" y="1721071"/>
            <a:ext cx="1807535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 학과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0F5441D-DE5C-4101-87F1-9F0FD8C7CA47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4733284" y="2021146"/>
            <a:ext cx="611353" cy="4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E8AB9C2-65E0-457C-9893-424B20326C59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7152172" y="1949672"/>
            <a:ext cx="1045528" cy="7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736FE17-436F-468D-A5DB-AAA5927196B1}"/>
              </a:ext>
            </a:extLst>
          </p:cNvPr>
          <p:cNvCxnSpPr>
            <a:cxnSpLocks/>
          </p:cNvCxnSpPr>
          <p:nvPr/>
        </p:nvCxnSpPr>
        <p:spPr>
          <a:xfrm>
            <a:off x="2424223" y="1594883"/>
            <a:ext cx="920602" cy="276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3B29C7-351A-453B-8525-E16564AFD0EE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3786965" y="1594883"/>
            <a:ext cx="65567" cy="276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187D86E-8CAF-450F-9A18-2078DD30AF24}"/>
              </a:ext>
            </a:extLst>
          </p:cNvPr>
          <p:cNvCxnSpPr>
            <a:cxnSpLocks/>
          </p:cNvCxnSpPr>
          <p:nvPr/>
        </p:nvCxnSpPr>
        <p:spPr>
          <a:xfrm>
            <a:off x="8569842" y="1488558"/>
            <a:ext cx="311886" cy="25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ED3D054-2C8C-47BC-9528-86D37D5B6CFA}"/>
              </a:ext>
            </a:extLst>
          </p:cNvPr>
          <p:cNvCxnSpPr>
            <a:cxnSpLocks/>
          </p:cNvCxnSpPr>
          <p:nvPr/>
        </p:nvCxnSpPr>
        <p:spPr>
          <a:xfrm flipH="1">
            <a:off x="9220196" y="1488558"/>
            <a:ext cx="547581" cy="25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78C2E2A-8526-4CD6-B8AC-BBFD5C2C34B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9867012" y="1949672"/>
            <a:ext cx="304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108BE88-0745-49EB-B9E9-DDF293FF46A6}"/>
              </a:ext>
            </a:extLst>
          </p:cNvPr>
          <p:cNvCxnSpPr>
            <a:cxnSpLocks/>
          </p:cNvCxnSpPr>
          <p:nvPr/>
        </p:nvCxnSpPr>
        <p:spPr>
          <a:xfrm flipV="1">
            <a:off x="8379347" y="4592818"/>
            <a:ext cx="1334384" cy="326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693F7E1-0CB2-47C6-942D-00EACEAD10B9}"/>
              </a:ext>
            </a:extLst>
          </p:cNvPr>
          <p:cNvCxnSpPr>
            <a:cxnSpLocks/>
          </p:cNvCxnSpPr>
          <p:nvPr/>
        </p:nvCxnSpPr>
        <p:spPr>
          <a:xfrm flipH="1" flipV="1">
            <a:off x="10121314" y="4592818"/>
            <a:ext cx="145310" cy="326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BE5E8351-3FB4-4CBD-816C-9A95F214BE3B}"/>
              </a:ext>
            </a:extLst>
          </p:cNvPr>
          <p:cNvSpPr/>
          <p:nvPr/>
        </p:nvSpPr>
        <p:spPr>
          <a:xfrm>
            <a:off x="894910" y="4926118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>
                <a:solidFill>
                  <a:schemeClr val="tx1"/>
                </a:solidFill>
              </a:rPr>
              <a:t>번호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45771F4-70A2-4EEB-9777-F5F67F49ED6E}"/>
              </a:ext>
            </a:extLst>
          </p:cNvPr>
          <p:cNvCxnSpPr>
            <a:cxnSpLocks/>
          </p:cNvCxnSpPr>
          <p:nvPr/>
        </p:nvCxnSpPr>
        <p:spPr>
          <a:xfrm>
            <a:off x="1697669" y="4680832"/>
            <a:ext cx="0" cy="245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BB78B3B9-ADDC-45AF-9002-9EE931225737}"/>
              </a:ext>
            </a:extLst>
          </p:cNvPr>
          <p:cNvSpPr/>
          <p:nvPr/>
        </p:nvSpPr>
        <p:spPr>
          <a:xfrm>
            <a:off x="2192080" y="4960751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학기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F19DBCA-B9C9-4ACF-9026-305807EB5A55}"/>
              </a:ext>
            </a:extLst>
          </p:cNvPr>
          <p:cNvSpPr/>
          <p:nvPr/>
        </p:nvSpPr>
        <p:spPr>
          <a:xfrm>
            <a:off x="3473299" y="4956836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연도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187E1C-9B62-4676-94FE-3C511314C315}"/>
              </a:ext>
            </a:extLst>
          </p:cNvPr>
          <p:cNvSpPr/>
          <p:nvPr/>
        </p:nvSpPr>
        <p:spPr>
          <a:xfrm>
            <a:off x="-8858" y="4224152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강사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FB31B92-F100-478B-8656-49BAED79B0ED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387897" y="4680832"/>
            <a:ext cx="373026" cy="27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56BBBE4-D548-4610-86BE-B4877E5D0D3A}"/>
              </a:ext>
            </a:extLst>
          </p:cNvPr>
          <p:cNvCxnSpPr>
            <a:cxnSpLocks/>
            <a:stCxn id="7" idx="3"/>
            <a:endCxn id="75" idx="1"/>
          </p:cNvCxnSpPr>
          <p:nvPr/>
        </p:nvCxnSpPr>
        <p:spPr>
          <a:xfrm>
            <a:off x="2760923" y="4496166"/>
            <a:ext cx="878986" cy="5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다이아몬드 85">
            <a:extLst>
              <a:ext uri="{FF2B5EF4-FFF2-40B4-BE49-F238E27FC236}">
                <a16:creationId xmlns:a16="http://schemas.microsoft.com/office/drawing/2014/main" id="{4BC7B53E-42F9-4CE7-95E6-1930033E3D07}"/>
              </a:ext>
            </a:extLst>
          </p:cNvPr>
          <p:cNvSpPr/>
          <p:nvPr/>
        </p:nvSpPr>
        <p:spPr>
          <a:xfrm>
            <a:off x="5114259" y="4256488"/>
            <a:ext cx="1807535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 강좌</a:t>
            </a:r>
          </a:p>
        </p:txBody>
      </p:sp>
      <p:sp>
        <p:nvSpPr>
          <p:cNvPr id="91" name="다이아몬드 90">
            <a:extLst>
              <a:ext uri="{FF2B5EF4-FFF2-40B4-BE49-F238E27FC236}">
                <a16:creationId xmlns:a16="http://schemas.microsoft.com/office/drawing/2014/main" id="{719FBE16-EDA3-4A7A-B37B-7FDD9DB013E8}"/>
              </a:ext>
            </a:extLst>
          </p:cNvPr>
          <p:cNvSpPr/>
          <p:nvPr/>
        </p:nvSpPr>
        <p:spPr>
          <a:xfrm>
            <a:off x="1547059" y="2791341"/>
            <a:ext cx="1807535" cy="6001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성적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33669C0-A92D-4730-9BE9-99619A0456A9}"/>
              </a:ext>
            </a:extLst>
          </p:cNvPr>
          <p:cNvSpPr/>
          <p:nvPr/>
        </p:nvSpPr>
        <p:spPr>
          <a:xfrm>
            <a:off x="0" y="2760773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학점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D88C843-9048-462A-BF46-24392A02282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2043218" y="3391491"/>
            <a:ext cx="407609" cy="864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80DCE0B-91DE-4BE5-A269-CF66BA8A95BE}"/>
              </a:ext>
            </a:extLst>
          </p:cNvPr>
          <p:cNvCxnSpPr>
            <a:cxnSpLocks/>
          </p:cNvCxnSpPr>
          <p:nvPr/>
        </p:nvCxnSpPr>
        <p:spPr>
          <a:xfrm flipV="1">
            <a:off x="2843307" y="2265434"/>
            <a:ext cx="1007446" cy="63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52FAA53-2AE7-4124-9B0F-14396A63D7CC}"/>
              </a:ext>
            </a:extLst>
          </p:cNvPr>
          <p:cNvCxnSpPr>
            <a:stCxn id="6" idx="3"/>
          </p:cNvCxnSpPr>
          <p:nvPr/>
        </p:nvCxnSpPr>
        <p:spPr>
          <a:xfrm>
            <a:off x="9867012" y="198601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C5D481DF-14F0-4F05-9FD9-0A02A131A8C8}"/>
              </a:ext>
            </a:extLst>
          </p:cNvPr>
          <p:cNvSpPr/>
          <p:nvPr/>
        </p:nvSpPr>
        <p:spPr>
          <a:xfrm>
            <a:off x="10781412" y="2639918"/>
            <a:ext cx="1137685" cy="520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조교 이름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61D55E3-443F-4EF4-BCB2-05B5B0705823}"/>
              </a:ext>
            </a:extLst>
          </p:cNvPr>
          <p:cNvCxnSpPr>
            <a:cxnSpLocks/>
            <a:stCxn id="7" idx="3"/>
            <a:endCxn id="86" idx="1"/>
          </p:cNvCxnSpPr>
          <p:nvPr/>
        </p:nvCxnSpPr>
        <p:spPr>
          <a:xfrm>
            <a:off x="2760923" y="4496166"/>
            <a:ext cx="2353336" cy="6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84A63D0-7B56-4172-BD01-4E073566C0C9}"/>
              </a:ext>
            </a:extLst>
          </p:cNvPr>
          <p:cNvCxnSpPr>
            <a:cxnSpLocks/>
            <a:stCxn id="86" idx="3"/>
            <a:endCxn id="5" idx="1"/>
          </p:cNvCxnSpPr>
          <p:nvPr/>
        </p:nvCxnSpPr>
        <p:spPr>
          <a:xfrm flipV="1">
            <a:off x="6921794" y="4408152"/>
            <a:ext cx="2196515" cy="14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A0D4426-CEF1-4A34-8779-AD0BA41F76AB}"/>
              </a:ext>
            </a:extLst>
          </p:cNvPr>
          <p:cNvCxnSpPr>
            <a:cxnSpLocks/>
          </p:cNvCxnSpPr>
          <p:nvPr/>
        </p:nvCxnSpPr>
        <p:spPr>
          <a:xfrm>
            <a:off x="9198926" y="2134338"/>
            <a:ext cx="646816" cy="7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AEBF45C-0B5A-44C3-AC13-C5AE4000E8C5}"/>
              </a:ext>
            </a:extLst>
          </p:cNvPr>
          <p:cNvCxnSpPr/>
          <p:nvPr/>
        </p:nvCxnSpPr>
        <p:spPr>
          <a:xfrm>
            <a:off x="9767777" y="328176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1DDF040-5CCA-48AB-A881-5D8C281A5C57}"/>
              </a:ext>
            </a:extLst>
          </p:cNvPr>
          <p:cNvCxnSpPr>
            <a:cxnSpLocks/>
          </p:cNvCxnSpPr>
          <p:nvPr/>
        </p:nvCxnSpPr>
        <p:spPr>
          <a:xfrm>
            <a:off x="1091611" y="2900415"/>
            <a:ext cx="920590" cy="4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68D52-56F3-48D9-A190-C4A55AF05012}"/>
              </a:ext>
            </a:extLst>
          </p:cNvPr>
          <p:cNvSpPr txBox="1"/>
          <p:nvPr/>
        </p:nvSpPr>
        <p:spPr>
          <a:xfrm>
            <a:off x="276447" y="297712"/>
            <a:ext cx="1120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Account</a:t>
            </a:r>
            <a:r>
              <a:rPr lang="ko-KR" altLang="en-US" dirty="0" err="1"/>
              <a:t>릴레이션에서의</a:t>
            </a:r>
            <a:r>
              <a:rPr lang="ko-KR" altLang="en-US" dirty="0"/>
              <a:t> </a:t>
            </a:r>
            <a:r>
              <a:rPr lang="ko-KR" altLang="en-US" dirty="0" err="1"/>
              <a:t>애트리뷰트는</a:t>
            </a:r>
            <a:r>
              <a:rPr lang="ko-KR" altLang="en-US" dirty="0"/>
              <a:t>  </a:t>
            </a:r>
            <a:r>
              <a:rPr lang="en-US" altLang="ko-KR" dirty="0" err="1"/>
              <a:t>accNo</a:t>
            </a:r>
            <a:r>
              <a:rPr lang="en-US" altLang="ko-KR" dirty="0"/>
              <a:t>, type, balance</a:t>
            </a:r>
          </a:p>
          <a:p>
            <a:r>
              <a:rPr lang="en-US" altLang="ko-KR" dirty="0"/>
              <a:t>Customers</a:t>
            </a:r>
            <a:r>
              <a:rPr lang="ko-KR" altLang="en-US" dirty="0" err="1"/>
              <a:t>릴레이션에서의</a:t>
            </a:r>
            <a:r>
              <a:rPr lang="ko-KR" altLang="en-US" dirty="0"/>
              <a:t> </a:t>
            </a:r>
            <a:r>
              <a:rPr lang="ko-KR" altLang="en-US" dirty="0" err="1"/>
              <a:t>애트리뷰트는</a:t>
            </a:r>
            <a:r>
              <a:rPr lang="ko-KR" altLang="en-US" dirty="0"/>
              <a:t> </a:t>
            </a:r>
            <a:r>
              <a:rPr lang="en-US" altLang="ko-KR" dirty="0" err="1"/>
              <a:t>firstName</a:t>
            </a:r>
            <a:r>
              <a:rPr lang="en-US" altLang="ko-KR" dirty="0"/>
              <a:t>, </a:t>
            </a:r>
            <a:r>
              <a:rPr lang="en-US" altLang="ko-KR" dirty="0" err="1"/>
              <a:t>lastName</a:t>
            </a:r>
            <a:r>
              <a:rPr lang="en-US" altLang="ko-KR" dirty="0"/>
              <a:t>, </a:t>
            </a:r>
            <a:r>
              <a:rPr lang="en-US" altLang="ko-KR" dirty="0" err="1"/>
              <a:t>idNo</a:t>
            </a:r>
            <a:r>
              <a:rPr lang="en-US" altLang="ko-KR" dirty="0"/>
              <a:t>, account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F4B5-8D01-4434-B93F-3855DF7E2BEE}"/>
              </a:ext>
            </a:extLst>
          </p:cNvPr>
          <p:cNvSpPr txBox="1"/>
          <p:nvPr/>
        </p:nvSpPr>
        <p:spPr>
          <a:xfrm>
            <a:off x="276447" y="1525842"/>
            <a:ext cx="1120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Account</a:t>
            </a:r>
            <a:r>
              <a:rPr lang="ko-KR" altLang="en-US" dirty="0" err="1"/>
              <a:t>릴레이션에서의</a:t>
            </a:r>
            <a:r>
              <a:rPr lang="ko-KR" altLang="en-US" dirty="0"/>
              <a:t> </a:t>
            </a:r>
            <a:r>
              <a:rPr lang="ko-KR" altLang="en-US" dirty="0" err="1"/>
              <a:t>튜플은</a:t>
            </a:r>
            <a:r>
              <a:rPr lang="ko-KR" altLang="en-US" dirty="0"/>
              <a:t>  각 </a:t>
            </a:r>
            <a:r>
              <a:rPr lang="en-US" altLang="ko-KR" dirty="0"/>
              <a:t>row</a:t>
            </a:r>
          </a:p>
          <a:p>
            <a:r>
              <a:rPr lang="en-US" altLang="ko-KR" dirty="0"/>
              <a:t>Customers</a:t>
            </a:r>
            <a:r>
              <a:rPr lang="ko-KR" altLang="en-US" dirty="0" err="1"/>
              <a:t>릴레이션에서의</a:t>
            </a:r>
            <a:r>
              <a:rPr lang="ko-KR" altLang="en-US" dirty="0"/>
              <a:t> </a:t>
            </a:r>
            <a:r>
              <a:rPr lang="ko-KR" altLang="en-US" dirty="0" err="1"/>
              <a:t>튜플은</a:t>
            </a:r>
            <a:r>
              <a:rPr lang="ko-KR" altLang="en-US" dirty="0"/>
              <a:t> 각 </a:t>
            </a:r>
            <a:r>
              <a:rPr lang="en-US" altLang="ko-KR" dirty="0"/>
              <a:t>row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7C6DA-717D-49A9-B026-E189A71EECFE}"/>
              </a:ext>
            </a:extLst>
          </p:cNvPr>
          <p:cNvSpPr txBox="1"/>
          <p:nvPr/>
        </p:nvSpPr>
        <p:spPr>
          <a:xfrm>
            <a:off x="276447" y="2753972"/>
            <a:ext cx="1120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c.</a:t>
            </a:r>
          </a:p>
          <a:p>
            <a:r>
              <a:rPr lang="en-US" altLang="ko-KR" dirty="0"/>
              <a:t>Customers(first…,…,…)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0B024-305C-44FA-A295-9D0930B7AEB6}"/>
              </a:ext>
            </a:extLst>
          </p:cNvPr>
          <p:cNvSpPr txBox="1"/>
          <p:nvPr/>
        </p:nvSpPr>
        <p:spPr>
          <a:xfrm>
            <a:off x="276447" y="3982102"/>
            <a:ext cx="112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Accounts()</a:t>
            </a:r>
          </a:p>
          <a:p>
            <a:r>
              <a:rPr lang="en-US" altLang="ko-KR" dirty="0"/>
              <a:t>Customers(first…,…,…)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46901-625F-4FD7-BADD-F83965C81983}"/>
              </a:ext>
            </a:extLst>
          </p:cNvPr>
          <p:cNvSpPr txBox="1"/>
          <p:nvPr/>
        </p:nvSpPr>
        <p:spPr>
          <a:xfrm>
            <a:off x="276447" y="5182431"/>
            <a:ext cx="1120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e.</a:t>
            </a:r>
          </a:p>
          <a:p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endParaRPr lang="en-US" altLang="ko-KR" dirty="0"/>
          </a:p>
          <a:p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634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FF999-33D9-4178-BA36-CEB9C68A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363"/>
            <a:ext cx="10515600" cy="2668772"/>
          </a:xfrm>
        </p:spPr>
        <p:txBody>
          <a:bodyPr>
            <a:normAutofit/>
          </a:bodyPr>
          <a:lstStyle/>
          <a:p>
            <a:r>
              <a:rPr lang="en-US" altLang="ko-KR" dirty="0"/>
              <a:t>Customers(</a:t>
            </a:r>
            <a:r>
              <a:rPr lang="en-US" altLang="ko-KR" dirty="0" err="1"/>
              <a:t>ssNo</a:t>
            </a:r>
            <a:r>
              <a:rPr lang="en-US" altLang="ko-KR" dirty="0"/>
              <a:t>, name, </a:t>
            </a:r>
            <a:r>
              <a:rPr lang="en-US" altLang="ko-KR" dirty="0" err="1"/>
              <a:t>addr</a:t>
            </a:r>
            <a:r>
              <a:rPr lang="en-US" altLang="ko-KR" dirty="0"/>
              <a:t>, phone)</a:t>
            </a:r>
          </a:p>
          <a:p>
            <a:r>
              <a:rPr lang="en-US" altLang="ko-KR" dirty="0"/>
              <a:t>Flights(number, day, aircraft)</a:t>
            </a:r>
          </a:p>
          <a:p>
            <a:r>
              <a:rPr lang="en-US" altLang="ko-KR" dirty="0"/>
              <a:t>Bookings(row, seat, </a:t>
            </a:r>
            <a:r>
              <a:rPr lang="en-US" altLang="ko-KR" dirty="0" err="1"/>
              <a:t>CustomersssNo</a:t>
            </a:r>
            <a:r>
              <a:rPr lang="en-US" altLang="ko-KR" dirty="0"/>
              <a:t>, </a:t>
            </a:r>
            <a:r>
              <a:rPr lang="en-US" altLang="ko-KR" dirty="0" err="1"/>
              <a:t>Customersnumber</a:t>
            </a:r>
            <a:r>
              <a:rPr lang="en-US" altLang="ko-KR" dirty="0"/>
              <a:t>, </a:t>
            </a:r>
            <a:r>
              <a:rPr lang="en-US" altLang="ko-KR" dirty="0" err="1"/>
              <a:t>Customersday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3D4D819-E8A5-4B76-9B19-2BD4780D1E54}"/>
              </a:ext>
            </a:extLst>
          </p:cNvPr>
          <p:cNvSpPr txBox="1">
            <a:spLocks/>
          </p:cNvSpPr>
          <p:nvPr/>
        </p:nvSpPr>
        <p:spPr>
          <a:xfrm>
            <a:off x="838200" y="2229294"/>
            <a:ext cx="10515600" cy="110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02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A8593E-A656-4A6E-98ED-77D1DED119B1}"/>
              </a:ext>
            </a:extLst>
          </p:cNvPr>
          <p:cNvSpPr txBox="1"/>
          <p:nvPr/>
        </p:nvSpPr>
        <p:spPr>
          <a:xfrm>
            <a:off x="531628" y="404037"/>
            <a:ext cx="11079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a.</a:t>
            </a:r>
          </a:p>
          <a:p>
            <a:r>
              <a:rPr lang="en-US" altLang="ko-KR" sz="2400" dirty="0"/>
              <a:t>Depts(name, chair)</a:t>
            </a:r>
          </a:p>
          <a:p>
            <a:r>
              <a:rPr lang="en-US" altLang="ko-KR" sz="2400" dirty="0"/>
              <a:t>Course(name, number, room)</a:t>
            </a:r>
          </a:p>
          <a:p>
            <a:r>
              <a:rPr lang="en-US" altLang="ko-KR" sz="2400" dirty="0" err="1"/>
              <a:t>LabCouse</a:t>
            </a:r>
            <a:r>
              <a:rPr lang="en-US" altLang="ko-KR" sz="2400"/>
              <a:t>(name, number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computerallocation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4DB86-45AA-4D03-8E36-F7C011FA9A75}"/>
              </a:ext>
            </a:extLst>
          </p:cNvPr>
          <p:cNvSpPr txBox="1"/>
          <p:nvPr/>
        </p:nvSpPr>
        <p:spPr>
          <a:xfrm>
            <a:off x="531626" y="2452553"/>
            <a:ext cx="11079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b.</a:t>
            </a:r>
          </a:p>
          <a:p>
            <a:r>
              <a:rPr lang="en-US" altLang="ko-KR" sz="2400" dirty="0"/>
              <a:t>Depts(name, chair)</a:t>
            </a:r>
          </a:p>
          <a:p>
            <a:r>
              <a:rPr lang="en-US" altLang="ko-KR" sz="2400" dirty="0"/>
              <a:t>Course(name, number, room)</a:t>
            </a:r>
          </a:p>
          <a:p>
            <a:r>
              <a:rPr lang="en-US" altLang="ko-KR" sz="2400" dirty="0" err="1"/>
              <a:t>LabCouse</a:t>
            </a:r>
            <a:r>
              <a:rPr lang="en-US" altLang="ko-KR" sz="2400" dirty="0"/>
              <a:t>(name, number, room, </a:t>
            </a:r>
            <a:r>
              <a:rPr lang="en-US" altLang="ko-KR" sz="2400" dirty="0" err="1"/>
              <a:t>computerallocation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E79C7-C017-43A6-AAF6-FB496D9338D2}"/>
              </a:ext>
            </a:extLst>
          </p:cNvPr>
          <p:cNvSpPr txBox="1"/>
          <p:nvPr/>
        </p:nvSpPr>
        <p:spPr>
          <a:xfrm>
            <a:off x="531627" y="4501070"/>
            <a:ext cx="1107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c.</a:t>
            </a:r>
          </a:p>
          <a:p>
            <a:r>
              <a:rPr lang="en-US" altLang="ko-KR" sz="2400" dirty="0"/>
              <a:t>Depts(name, chair)</a:t>
            </a:r>
          </a:p>
          <a:p>
            <a:r>
              <a:rPr lang="en-US" altLang="ko-KR" sz="2400" dirty="0"/>
              <a:t>Course(name, number, room, </a:t>
            </a:r>
            <a:r>
              <a:rPr lang="en-US" altLang="ko-KR" sz="2400" dirty="0" err="1"/>
              <a:t>computerallocation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54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235</Words>
  <Application>Microsoft Office PowerPoint</Application>
  <PresentationFormat>와이드스크린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13</cp:revision>
  <dcterms:created xsi:type="dcterms:W3CDTF">2020-07-21T01:34:42Z</dcterms:created>
  <dcterms:modified xsi:type="dcterms:W3CDTF">2020-07-21T07:26:50Z</dcterms:modified>
</cp:coreProperties>
</file>