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 변수 선언 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6543620" y="4404320"/>
            <a:ext cx="0" cy="13150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6200061" y="36955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412511" y="4738672"/>
            <a:ext cx="110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>
            <a:off x="7322688" y="4398663"/>
            <a:ext cx="0" cy="39626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706981" y="4369340"/>
            <a:ext cx="601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02-14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3" y="5343244"/>
            <a:ext cx="8460420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print: [Function: getPingInfo] }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print: [Function: getPingInfo] }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5195413"/>
            <a:ext cx="8460420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print: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print: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window.name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getPingInfo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F9A7D-0573-4D7D-9E69-F5B8F1E19B92}"/>
              </a:ext>
            </a:extLst>
          </p:cNvPr>
          <p:cNvSpPr txBox="1"/>
          <p:nvPr/>
        </p:nvSpPr>
        <p:spPr>
          <a:xfrm>
            <a:off x="6104649" y="2154691"/>
            <a:ext cx="409579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2721A4-4F01-404A-9413-2DA7DC28317F}"/>
              </a:ext>
            </a:extLst>
          </p:cNvPr>
          <p:cNvCxnSpPr>
            <a:cxnSpLocks/>
          </p:cNvCxnSpPr>
          <p:nvPr/>
        </p:nvCxnSpPr>
        <p:spPr>
          <a:xfrm>
            <a:off x="3648173" y="2253006"/>
            <a:ext cx="3921551" cy="316730"/>
          </a:xfrm>
          <a:prstGeom prst="straightConnector1">
            <a:avLst/>
          </a:prstGeom>
          <a:ln w="31750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ex02-14.js, 05, 15, 15-01, 15-02, 15-03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ex02-17, 18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매개변수를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인자로 전달되어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ex02-11.js, 12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5540</TotalTime>
  <Words>2844</Words>
  <Application>Microsoft Office PowerPoint</Application>
  <PresentationFormat>와이드스크린</PresentationFormat>
  <Paragraphs>482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266</cp:revision>
  <dcterms:created xsi:type="dcterms:W3CDTF">2019-05-07T05:36:17Z</dcterms:created>
  <dcterms:modified xsi:type="dcterms:W3CDTF">2025-04-17T09:00:22Z</dcterms:modified>
</cp:coreProperties>
</file>