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E3A6-D280-4658-9E3A-DDD021B1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B5690-76FD-461A-8E60-18CA50FE4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F2DFF-3BDA-47A3-AC0E-18AE2433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E944F-145E-4F68-8303-2FAD952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A53-DFC0-45F4-9B06-B98F1876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6C6A-5CEE-4C11-A54B-A84E506C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FA9BF-63C5-4DC7-83E1-1DC46DB3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508BB-73FB-45C7-83ED-08198211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04AB-F28C-4BC3-863F-B3178810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338F5-9CF7-4DE5-B8F0-40BB1DB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D5EEBD-54C6-42B6-AC48-81DC23CD4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7C360F-B28F-4502-B8BF-7E1950EA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6EDC-4C58-4F7A-BC19-AFD5CD1E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10F66-8178-469A-BB9B-0F9080D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DDCD-92C0-40D0-837F-818477DE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0AF7E-8781-4C2A-9840-9EDE753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8201F-13D3-4918-9261-5D00E268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D315E-8223-440C-9308-848ABE42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7E9D-044E-4121-BAEF-F7B732F2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BCF83-AF38-431D-A904-5ACAB0B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807B-BC33-4F65-92D8-4D5E07F8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8801-C18D-4CA0-8A86-EC96FE2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CDE4A-9DE2-440F-A2E7-440A644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0EC7-F1A6-496C-9564-A1741F4F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F7CB-1BB7-4CA8-8A38-6433DD9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F89E-9AC9-4ECA-9658-59D1F3FC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1DE04-93A4-448E-907B-49A947FB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5927D-F86A-43A5-992B-A47C4B57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E50FD-21EA-4A8B-8A89-0E433A3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3CEF1-636D-46C3-9D1C-1BB3808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5618E-DFF5-4047-A3E5-8B5186B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1F62-81A9-4DB3-9F03-F385BBE5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7B7F2-05AF-44FB-B560-A16629D7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6BE9C-B5E9-48B2-9621-76DE76A6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77C46-63D6-41CB-9AC3-07FA4C10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0E5E1-0501-44E3-BDAC-6C267C5A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18E6B-FF6F-4F04-9901-5778220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6CEFC-4D36-4D4E-ACAE-1492FEB9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D0F97-A55D-47E8-B1B6-C4C56BB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F3B8-EFBA-4C7F-8434-DFEFFFEC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A8029-A114-4F92-A42F-B1198FC7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91C57-A189-42B6-8F50-9D7AAB8F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25E91-B4BE-4EF9-9C27-0B8EBE4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AE7C6-7C92-48B4-9814-D89DFA4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FEA46-5FC3-4428-BB9D-31EC741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DB4F9-3D14-4B83-8721-5E5100B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DABB-E9D2-4AEF-9949-DD367DE1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ACD4C-0884-4212-96A3-9979932B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81C1B-8B0C-45E6-BDE5-7BE530DF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4091-7154-4920-929E-F384242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52690-E825-4E42-9E77-BBD0B7C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6044B-BA1C-4194-95B6-B2CACCC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1DBD-9326-4A5B-B4B3-602BEE47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5E2A0-529C-499D-BFCC-1E6C5CA8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D8062-058D-41F6-B712-F494BDA6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EC788-9E12-462D-868D-EB19CF63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D4CA-EFAF-4B58-91F7-D74EAF80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FB33E-BF13-4E05-8E87-D15F59B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7F83E3-97D5-41BA-BE17-54133C76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F8868-0F27-4448-8FA6-AF639645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ED52A-61F5-47B2-BAA5-E80EA92E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6CE8-83D7-411A-BC70-C40C6700F1AF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AEE85-3234-451D-841D-28F67237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A96C2-389D-4DC7-9BEF-F48F1F1B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3305-7327-4D4C-8E91-F12EAA475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1D002-1DE4-4195-BC0E-C4CC68B5F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25.06.21</a:t>
            </a:r>
          </a:p>
          <a:p>
            <a:r>
              <a:rPr lang="ko-KR" altLang="en-US" dirty="0"/>
              <a:t>김현지</a:t>
            </a:r>
            <a:endParaRPr lang="en-US" altLang="ko-KR" dirty="0"/>
          </a:p>
          <a:p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524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4C4C-6EC0-494E-8561-BCA31DC2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C815-BDF3-45F3-BE4A-CD897746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스택</a:t>
            </a:r>
            <a:r>
              <a:rPr lang="en-US" altLang="ko-KR" sz="2400" dirty="0"/>
              <a:t>(Stack)</a:t>
            </a:r>
            <a:r>
              <a:rPr lang="ko-KR" altLang="en-US" sz="2400" dirty="0"/>
              <a:t>이란 한쪽 끝에서만 데이터를 넣고 뺄 수 있는 제한적으로 접근할 수 있는 </a:t>
            </a:r>
            <a:r>
              <a:rPr lang="ko-KR" altLang="en-US" sz="2400" dirty="0" err="1"/>
              <a:t>후입선출</a:t>
            </a:r>
            <a:r>
              <a:rPr lang="en-US" altLang="ko-KR" sz="2400" dirty="0"/>
              <a:t>(LIFO, Last In First Out) </a:t>
            </a:r>
            <a:r>
              <a:rPr lang="ko-KR" altLang="en-US" sz="2400" dirty="0"/>
              <a:t>형태의 선형 자료구조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브라우저의 뒤로 가기</a:t>
            </a:r>
            <a:r>
              <a:rPr lang="en-US" altLang="ko-KR" sz="2400" dirty="0"/>
              <a:t>, </a:t>
            </a:r>
            <a:r>
              <a:rPr lang="ko-KR" altLang="en-US" sz="2400" dirty="0"/>
              <a:t>실행 취소</a:t>
            </a:r>
            <a:r>
              <a:rPr lang="en-US" altLang="ko-KR" sz="2400" dirty="0"/>
              <a:t>, </a:t>
            </a:r>
            <a:r>
              <a:rPr lang="ko-KR" altLang="en-US" sz="2400" dirty="0"/>
              <a:t>재귀 함수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top(peek) : </a:t>
            </a:r>
            <a:r>
              <a:rPr lang="ko-KR" altLang="en-US" sz="2400" dirty="0"/>
              <a:t>가장 최근에 저장한 데이터이자 먼저 삭제될 데이터</a:t>
            </a:r>
            <a:endParaRPr lang="en-US" altLang="ko-KR" sz="2400" dirty="0"/>
          </a:p>
          <a:p>
            <a:r>
              <a:rPr lang="en-US" altLang="ko-KR" sz="2400" dirty="0"/>
              <a:t>push : </a:t>
            </a:r>
            <a:r>
              <a:rPr lang="ko-KR" altLang="en-US" sz="2400" dirty="0"/>
              <a:t>데이터 삽입</a:t>
            </a:r>
            <a:endParaRPr lang="en-US" altLang="ko-KR" sz="2400" dirty="0"/>
          </a:p>
          <a:p>
            <a:r>
              <a:rPr lang="en-US" altLang="ko-KR" sz="2400" dirty="0"/>
              <a:t>pop : </a:t>
            </a:r>
            <a:r>
              <a:rPr lang="ko-KR" altLang="en-US" sz="2400" dirty="0"/>
              <a:t>데이터 삭제</a:t>
            </a: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1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DD2507-380C-40AD-A1E5-F96D6B5B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09" y="0"/>
            <a:ext cx="436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69D-2A64-4683-9CC7-C3ACAE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5D0E1-FFA2-438D-A4FF-3F8B7E17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스택에서 가장 위에 있는 항목을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push(element) : element</a:t>
            </a:r>
            <a:r>
              <a:rPr lang="ko-KR" altLang="en-US" dirty="0"/>
              <a:t>를 스택의 가장 맨 위에 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peek() : </a:t>
            </a:r>
            <a:r>
              <a:rPr lang="ko-KR" altLang="en-US" dirty="0"/>
              <a:t>스택의 가장 위에 있는 항목을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isEmpty</a:t>
            </a:r>
            <a:r>
              <a:rPr lang="en-US" altLang="ko-KR" dirty="0"/>
              <a:t>() : </a:t>
            </a:r>
            <a:r>
              <a:rPr lang="ko-KR" altLang="en-US" dirty="0"/>
              <a:t>스택이 </a:t>
            </a:r>
            <a:r>
              <a:rPr lang="ko-KR" altLang="en-US" dirty="0" err="1"/>
              <a:t>비어있을</a:t>
            </a:r>
            <a:r>
              <a:rPr lang="ko-KR" altLang="en-US" dirty="0"/>
              <a:t> 때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size() : </a:t>
            </a:r>
            <a:r>
              <a:rPr lang="ko-KR" altLang="en-US" dirty="0"/>
              <a:t>현재 스택에 들어있는 요소의 개수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8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082A6-3559-44F9-9806-0D22C942577E}"/>
              </a:ext>
            </a:extLst>
          </p:cNvPr>
          <p:cNvSpPr txBox="1"/>
          <p:nvPr/>
        </p:nvSpPr>
        <p:spPr>
          <a:xfrm flipH="1">
            <a:off x="5875743" y="2323616"/>
            <a:ext cx="631625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배열로 스택 구현</a:t>
            </a:r>
            <a:endParaRPr lang="en-US" altLang="ko-KR" sz="20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dirty="0"/>
              <a:t>constructor() 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element</a:t>
            </a:r>
            <a:r>
              <a:rPr lang="ko-KR" altLang="en-US" sz="2000" dirty="0"/>
              <a:t>를 받을 배열 생성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push(element)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pop()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isEmpty</a:t>
            </a:r>
            <a:r>
              <a:rPr lang="en-US" altLang="ko-KR" sz="2000" dirty="0"/>
              <a:t>() </a:t>
            </a:r>
            <a:r>
              <a:rPr lang="ko-KR" altLang="en-US" sz="2000" dirty="0"/>
              <a:t>연산으로 스택이 </a:t>
            </a:r>
            <a:r>
              <a:rPr lang="ko-KR" altLang="en-US" sz="2000" dirty="0" err="1"/>
              <a:t>비어있는지</a:t>
            </a:r>
            <a:r>
              <a:rPr lang="ko-KR" altLang="en-US" sz="2000" dirty="0"/>
              <a:t> 확인 </a:t>
            </a:r>
            <a:endParaRPr lang="en-US" altLang="ko-KR" sz="2000" dirty="0"/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peek() </a:t>
            </a:r>
            <a:r>
              <a:rPr lang="ko-KR" altLang="en-US" sz="2000" dirty="0"/>
              <a:t>연산으로 스택의 가장 위에 있는 항목 반환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스택이 </a:t>
            </a:r>
            <a:r>
              <a:rPr lang="ko-KR" altLang="en-US" sz="1600" dirty="0" err="1"/>
              <a:t>비어있어서</a:t>
            </a:r>
            <a:r>
              <a:rPr lang="ko-KR" altLang="en-US" sz="1600" dirty="0"/>
              <a:t> 삭제할 요소가 없으면 </a:t>
            </a:r>
            <a:r>
              <a:rPr lang="en-US" altLang="ko-KR" sz="1600" dirty="0"/>
              <a:t>Empty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배열의 인덱스는 </a:t>
            </a:r>
            <a:r>
              <a:rPr lang="en-US" altLang="ko-KR" sz="1600" dirty="0"/>
              <a:t>1</a:t>
            </a:r>
            <a:r>
              <a:rPr lang="ko-KR" altLang="en-US" sz="1600" dirty="0"/>
              <a:t>이 아닌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시작이라</a:t>
            </a:r>
            <a:r>
              <a:rPr lang="en-US" altLang="ko-KR" sz="1600" dirty="0"/>
              <a:t> length</a:t>
            </a:r>
            <a:r>
              <a:rPr lang="ko-KR" altLang="en-US" sz="1600" dirty="0"/>
              <a:t>에서 </a:t>
            </a:r>
            <a:r>
              <a:rPr lang="en-US" altLang="ko-KR" sz="1600" dirty="0"/>
              <a:t>-1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this.element.length</a:t>
            </a:r>
            <a:r>
              <a:rPr lang="ko-KR" altLang="en-US" sz="1600" dirty="0"/>
              <a:t>는 값이 아닌 인덱스라 </a:t>
            </a:r>
            <a:r>
              <a:rPr lang="en-US" altLang="ko-KR" sz="1600" dirty="0" err="1"/>
              <a:t>this.element</a:t>
            </a:r>
            <a:r>
              <a:rPr lang="en-US" altLang="ko-KR" sz="1600" dirty="0"/>
              <a:t>[]</a:t>
            </a:r>
            <a:r>
              <a:rPr lang="ko-KR" altLang="en-US" sz="1600" dirty="0"/>
              <a:t>로 묶음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FACA6C-D597-406E-B245-7CF7D474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1690688"/>
            <a:ext cx="5343880" cy="42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167E3C-C154-480C-B8F2-8F727EF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26" y="3016251"/>
            <a:ext cx="2787432" cy="329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0D9DEF-878B-4879-BD7A-08877060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3" y="1545350"/>
            <a:ext cx="5649113" cy="505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80583F-67A9-47DC-A2DB-C5077229B819}"/>
              </a:ext>
            </a:extLst>
          </p:cNvPr>
          <p:cNvSpPr txBox="1"/>
          <p:nvPr/>
        </p:nvSpPr>
        <p:spPr>
          <a:xfrm flipH="1">
            <a:off x="6096000" y="1559684"/>
            <a:ext cx="631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clear()</a:t>
            </a:r>
            <a:r>
              <a:rPr lang="ko-KR" altLang="en-US" sz="2000" dirty="0"/>
              <a:t> 연산으로 배열 기화</a:t>
            </a:r>
            <a:endParaRPr lang="en-US" altLang="ko-KR" sz="2000" dirty="0"/>
          </a:p>
          <a:p>
            <a:r>
              <a:rPr lang="en-US" altLang="ko-KR" sz="2000" dirty="0"/>
              <a:t>7. print()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console</a:t>
            </a:r>
            <a:r>
              <a:rPr lang="ko-KR" altLang="en-US" sz="2000" dirty="0"/>
              <a:t>에 실행 결과 출력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E3D2C-BDE3-485B-B2A9-F68442921B9A}"/>
              </a:ext>
            </a:extLst>
          </p:cNvPr>
          <p:cNvSpPr txBox="1"/>
          <p:nvPr/>
        </p:nvSpPr>
        <p:spPr>
          <a:xfrm>
            <a:off x="7846021" y="2646919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110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19B9-BBF9-4F7C-9763-68E88F81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O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1AF2-DCAA-4DA8-AEA4-8CC91AA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삭제 시 </a:t>
            </a:r>
            <a:r>
              <a:rPr lang="en-US" altLang="ko-KR" dirty="0">
                <a:solidFill>
                  <a:srgbClr val="FF0000"/>
                </a:solidFill>
              </a:rPr>
              <a:t>O(1) (</a:t>
            </a:r>
            <a:r>
              <a:rPr lang="ko-KR" altLang="en-US" dirty="0">
                <a:solidFill>
                  <a:srgbClr val="FF0000"/>
                </a:solidFill>
              </a:rPr>
              <a:t>상수시간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400" dirty="0"/>
              <a:t>자료구조의 크기와 상관없이 항상 같은 속도로 연산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특정 요소 탐색 시 </a:t>
            </a:r>
            <a:r>
              <a:rPr lang="en-US" altLang="ko-KR" dirty="0">
                <a:solidFill>
                  <a:srgbClr val="FF0000"/>
                </a:solidFill>
              </a:rPr>
              <a:t>O(n)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특정 요소 탐색할 때 모든 요소를 한 번씩 찾게 됨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반목문</a:t>
            </a:r>
            <a:r>
              <a:rPr lang="ko-KR" altLang="en-US" sz="2400" dirty="0"/>
              <a:t> 사용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스택의 크기가 커질수록 동작이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E0E6-BCCD-4B74-86AF-37CE7F6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8B0F-232D-4C44-9A10-247BD3FE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자바스크립트로 자료구조를 구현하는 건 처음이라 어색했지만</a:t>
            </a:r>
            <a:r>
              <a:rPr lang="en-US" altLang="ko-KR" dirty="0"/>
              <a:t> </a:t>
            </a:r>
            <a:r>
              <a:rPr lang="ko-KR" altLang="en-US" dirty="0"/>
              <a:t>여러 자료를 찾아보며 스택에 대해 더 자세히 알 수 있었다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다른 자료구조들도 스스로 </a:t>
            </a:r>
            <a:r>
              <a:rPr lang="ko-KR" altLang="en-US" dirty="0" err="1"/>
              <a:t>구현해야겠다고</a:t>
            </a:r>
            <a:r>
              <a:rPr lang="ko-KR" altLang="en-US" dirty="0"/>
              <a:t> 생각하였다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295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스택 (Stack)</vt:lpstr>
      <vt:lpstr>스택이란?</vt:lpstr>
      <vt:lpstr>PowerPoint 프레젠테이션</vt:lpstr>
      <vt:lpstr>스택의 연산</vt:lpstr>
      <vt:lpstr>스택 구현</vt:lpstr>
      <vt:lpstr>스택 구현</vt:lpstr>
      <vt:lpstr>Big O Notation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현지 김</dc:creator>
  <cp:lastModifiedBy>Mrs. Kelly Murray</cp:lastModifiedBy>
  <cp:revision>25</cp:revision>
  <dcterms:created xsi:type="dcterms:W3CDTF">2025-06-12T15:42:44Z</dcterms:created>
  <dcterms:modified xsi:type="dcterms:W3CDTF">2025-07-01T16:39:18Z</dcterms:modified>
</cp:coreProperties>
</file>