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0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1E3A6-D280-4658-9E3A-DDD021B1D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9B5690-76FD-461A-8E60-18CA50FE4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3F2DFF-3BDA-47A3-AC0E-18AE2433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6CE8-83D7-411A-BC70-C40C6700F1AF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E944F-145E-4F68-8303-2FAD952D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177A53-DFC0-45F4-9B06-B98F1876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0449-0365-496C-ADB4-F0C78E54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15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86C6A-5CEE-4C11-A54B-A84E506C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6FA9BF-63C5-4DC7-83E1-1DC46DB38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C508BB-73FB-45C7-83ED-08198211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6CE8-83D7-411A-BC70-C40C6700F1AF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4F04AB-F28C-4BC3-863F-B3178810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338F5-9CF7-4DE5-B8F0-40BB1DBB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0449-0365-496C-ADB4-F0C78E54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85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D5EEBD-54C6-42B6-AC48-81DC23CD4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7C360F-B28F-4502-B8BF-7E1950EA4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76EDC-4C58-4F7A-BC19-AFD5CD1E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6CE8-83D7-411A-BC70-C40C6700F1AF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10F66-8178-469A-BB9B-0F9080D8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7DDCD-92C0-40D0-837F-818477DE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0449-0365-496C-ADB4-F0C78E54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82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0AF7E-8781-4C2A-9840-9EDE753B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8201F-13D3-4918-9261-5D00E268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4D315E-8223-440C-9308-848ABE42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6CE8-83D7-411A-BC70-C40C6700F1AF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107E9D-044E-4121-BAEF-F7B732F2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BCF83-AF38-431D-A904-5ACAB0B3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0449-0365-496C-ADB4-F0C78E54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73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0807B-BC33-4F65-92D8-4D5E07F80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78801-C18D-4CA0-8A86-EC96FE2CB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CDE4A-9DE2-440F-A2E7-440A644A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6CE8-83D7-411A-BC70-C40C6700F1AF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90EC7-F1A6-496C-9564-A1741F4F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3F7CB-1BB7-4CA8-8A38-6433DD9C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0449-0365-496C-ADB4-F0C78E54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7F89E-9AC9-4ECA-9658-59D1F3FC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81DE04-93A4-448E-907B-49A947FB6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35927D-F86A-43A5-992B-A47C4B570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FE50FD-21EA-4A8B-8A89-0E433A3F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6CE8-83D7-411A-BC70-C40C6700F1AF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23CEF1-636D-46C3-9D1C-1BB38089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95618E-DFF5-4047-A3E5-8B5186B6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0449-0365-496C-ADB4-F0C78E54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13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91F62-81A9-4DB3-9F03-F385BBE5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27B7F2-05AF-44FB-B560-A16629D7D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16BE9C-B5E9-48B2-9621-76DE76A63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C77C46-63D6-41CB-9AC3-07FA4C10F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D0E5E1-0501-44E3-BDAC-6C267C5A0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E18E6B-FF6F-4F04-9901-57782202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6CE8-83D7-411A-BC70-C40C6700F1AF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66CEFC-4D36-4D4E-ACAE-1492FEB94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7D0F97-A55D-47E8-B1B6-C4C56BBC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0449-0365-496C-ADB4-F0C78E54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7F3B8-EFBA-4C7F-8434-DFEFFFEC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0A8029-A114-4F92-A42F-B1198FC7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6CE8-83D7-411A-BC70-C40C6700F1AF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091C57-A189-42B6-8F50-9D7AAB8F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F25E91-B4BE-4EF9-9C27-0B8EBE46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0449-0365-496C-ADB4-F0C78E54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7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0AE7C6-7C92-48B4-9814-D89DFA48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6CE8-83D7-411A-BC70-C40C6700F1AF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DFEA46-5FC3-4428-BB9D-31EC7412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ADB4F9-3D14-4B83-8721-5E5100BF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0449-0365-496C-ADB4-F0C78E54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3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1DABB-E9D2-4AEF-9949-DD367DE1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ACD4C-0884-4212-96A3-9979932B6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F81C1B-8B0C-45E6-BDE5-7BE530DFA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DA4091-7154-4920-929E-F3842422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6CE8-83D7-411A-BC70-C40C6700F1AF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352690-E825-4E42-9E77-BBD0B7C9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D6044B-BA1C-4194-95B6-B2CACCCE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0449-0365-496C-ADB4-F0C78E54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49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31DBD-9326-4A5B-B4B3-602BEE472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95E2A0-529C-499D-BFCC-1E6C5CA81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6D8062-058D-41F6-B712-F494BDA6E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FEC788-9E12-462D-868D-EB19CF63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6CE8-83D7-411A-BC70-C40C6700F1AF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ED4CA-EFAF-4B58-91F7-D74EAF80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FB33E-BF13-4E05-8E87-D15F59B6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0449-0365-496C-ADB4-F0C78E54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22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7F83E3-97D5-41BA-BE17-54133C76D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F8868-0F27-4448-8FA6-AF639645C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DED52A-61F5-47B2-BAA5-E80EA92E9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86CE8-83D7-411A-BC70-C40C6700F1AF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AEE85-3234-451D-841D-28F672375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A96C2-389D-4DC7-9BEF-F48F1F1B4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00449-0365-496C-ADB4-F0C78E54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85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C3305-7327-4D4C-8E91-F12EAA475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(Stack)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81D002-1DE4-4195-BC0E-C4CC68B5F5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25.06.21</a:t>
            </a:r>
          </a:p>
          <a:p>
            <a:r>
              <a:rPr lang="ko-KR" altLang="en-US" dirty="0"/>
              <a:t>김현지</a:t>
            </a:r>
          </a:p>
        </p:txBody>
      </p:sp>
    </p:spTree>
    <p:extLst>
      <p:ext uri="{BB962C8B-B14F-4D97-AF65-F5344CB8AC3E}">
        <p14:creationId xmlns:p14="http://schemas.microsoft.com/office/powerpoint/2010/main" val="48524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34C4C-6EC0-494E-8561-BCA31DC2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5C815-BDF3-45F3-BE4A-CD8977468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스택</a:t>
            </a:r>
            <a:r>
              <a:rPr lang="en-US" altLang="ko-KR" sz="2400" dirty="0"/>
              <a:t>(Stack)</a:t>
            </a:r>
            <a:r>
              <a:rPr lang="ko-KR" altLang="en-US" sz="2400" dirty="0"/>
              <a:t>이란 한쪽 끝에서만 데이터를 넣고 뺄 수 있는 제한적으로 접근할 수 있는 </a:t>
            </a:r>
            <a:r>
              <a:rPr lang="ko-KR" altLang="en-US" sz="2400" dirty="0" err="1"/>
              <a:t>후입선출</a:t>
            </a:r>
            <a:r>
              <a:rPr lang="en-US" altLang="ko-KR" sz="2400" dirty="0"/>
              <a:t>(LIFO, Last In First Out) </a:t>
            </a:r>
            <a:r>
              <a:rPr lang="ko-KR" altLang="en-US" sz="2400" dirty="0"/>
              <a:t>형태의 선형 자료구조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ex) </a:t>
            </a:r>
            <a:r>
              <a:rPr lang="ko-KR" altLang="en-US" sz="2400" dirty="0"/>
              <a:t>브라우저의 뒤로 가기</a:t>
            </a:r>
            <a:r>
              <a:rPr lang="en-US" altLang="ko-KR" sz="2400" dirty="0"/>
              <a:t>, </a:t>
            </a:r>
            <a:r>
              <a:rPr lang="ko-KR" altLang="en-US" sz="2400" dirty="0"/>
              <a:t>실행 취소</a:t>
            </a:r>
            <a:r>
              <a:rPr lang="en-US" altLang="ko-KR" sz="2400" dirty="0"/>
              <a:t>, </a:t>
            </a:r>
            <a:r>
              <a:rPr lang="ko-KR" altLang="en-US" sz="2400" dirty="0"/>
              <a:t>재귀 함수</a:t>
            </a:r>
            <a:r>
              <a:rPr lang="en-US" altLang="ko-KR" sz="2400" dirty="0"/>
              <a:t> </a:t>
            </a:r>
            <a:r>
              <a:rPr lang="ko-KR" altLang="en-US" sz="2400" dirty="0"/>
              <a:t>등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top(peek) : </a:t>
            </a:r>
            <a:r>
              <a:rPr lang="ko-KR" altLang="en-US" sz="2400" dirty="0"/>
              <a:t>가장 최근에 저장한 데이터이자 먼저 삭제될 데이터</a:t>
            </a:r>
            <a:endParaRPr lang="en-US" altLang="ko-KR" sz="2400" dirty="0"/>
          </a:p>
          <a:p>
            <a:r>
              <a:rPr lang="en-US" altLang="ko-KR" sz="2400" dirty="0"/>
              <a:t>push : </a:t>
            </a:r>
            <a:r>
              <a:rPr lang="ko-KR" altLang="en-US" sz="2400" dirty="0"/>
              <a:t>데이터 삽입</a:t>
            </a:r>
            <a:endParaRPr lang="en-US" altLang="ko-KR" sz="2400" dirty="0"/>
          </a:p>
          <a:p>
            <a:r>
              <a:rPr lang="en-US" altLang="ko-KR" sz="2400" dirty="0"/>
              <a:t>pop : </a:t>
            </a:r>
            <a:r>
              <a:rPr lang="ko-KR" altLang="en-US" sz="2400" dirty="0"/>
              <a:t>데이터 삭제</a:t>
            </a:r>
            <a:r>
              <a:rPr lang="en-US" altLang="ko-KR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112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CDD2507-380C-40AD-A1E5-F96D6B5B8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909" y="0"/>
            <a:ext cx="4364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0769D-2A64-4683-9CC7-C3ACAEC4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스택의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5D0E1-FFA2-438D-A4FF-3F8B7E17E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pop()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스택에서 가장 위에 있는 항목을 제거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push(element) : element</a:t>
            </a:r>
            <a:r>
              <a:rPr lang="ko-KR" altLang="en-US" dirty="0"/>
              <a:t>를 스택의 가장 맨 위에 추가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peek() : </a:t>
            </a:r>
            <a:r>
              <a:rPr lang="ko-KR" altLang="en-US" dirty="0"/>
              <a:t>스택의 가장 위에 있는 항목을 반환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/>
              <a:t>isEmpty</a:t>
            </a:r>
            <a:r>
              <a:rPr lang="en-US" altLang="ko-KR" dirty="0"/>
              <a:t>() : </a:t>
            </a:r>
            <a:r>
              <a:rPr lang="ko-KR" altLang="en-US" dirty="0"/>
              <a:t>스택이 </a:t>
            </a:r>
            <a:r>
              <a:rPr lang="ko-KR" altLang="en-US" dirty="0" err="1"/>
              <a:t>비어있을</a:t>
            </a:r>
            <a:r>
              <a:rPr lang="ko-KR" altLang="en-US" dirty="0"/>
              <a:t> 때 </a:t>
            </a:r>
            <a:r>
              <a:rPr lang="en-US" altLang="ko-KR" dirty="0"/>
              <a:t>true</a:t>
            </a:r>
            <a:r>
              <a:rPr lang="ko-KR" altLang="en-US" dirty="0"/>
              <a:t>를 반환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size() : </a:t>
            </a:r>
            <a:r>
              <a:rPr lang="ko-KR" altLang="en-US" dirty="0"/>
              <a:t>현재 스택에 들어있는 요소의 개수 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686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DB33D-E2D5-41A0-A417-D378DCE7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구현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082A6-3559-44F9-9806-0D22C942577E}"/>
              </a:ext>
            </a:extLst>
          </p:cNvPr>
          <p:cNvSpPr txBox="1"/>
          <p:nvPr/>
        </p:nvSpPr>
        <p:spPr>
          <a:xfrm flipH="1">
            <a:off x="5875743" y="2323616"/>
            <a:ext cx="631625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배열로 스택 구현</a:t>
            </a:r>
            <a:endParaRPr lang="en-US" altLang="ko-KR" sz="2000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sz="2000" dirty="0"/>
              <a:t>constructor() </a:t>
            </a:r>
            <a:r>
              <a:rPr lang="ko-KR" altLang="en-US" sz="2000" dirty="0"/>
              <a:t>함수로 </a:t>
            </a:r>
            <a:r>
              <a:rPr lang="en-US" altLang="ko-KR" sz="2000" dirty="0"/>
              <a:t>element</a:t>
            </a:r>
            <a:r>
              <a:rPr lang="ko-KR" altLang="en-US" sz="2000" dirty="0"/>
              <a:t>를 받을 배열 생성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/>
              <a:t>push(element) </a:t>
            </a:r>
            <a:r>
              <a:rPr lang="ko-KR" altLang="en-US" sz="2000" dirty="0"/>
              <a:t>연산으로 </a:t>
            </a:r>
            <a:r>
              <a:rPr lang="en-US" altLang="ko-KR" sz="2000" dirty="0"/>
              <a:t>element </a:t>
            </a:r>
            <a:r>
              <a:rPr lang="ko-KR" altLang="en-US" sz="2000" dirty="0"/>
              <a:t>추가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/>
              <a:t>pop() </a:t>
            </a:r>
            <a:r>
              <a:rPr lang="ko-KR" altLang="en-US" sz="2000" dirty="0"/>
              <a:t>연산으로 </a:t>
            </a:r>
            <a:r>
              <a:rPr lang="en-US" altLang="ko-KR" sz="2000" dirty="0"/>
              <a:t>element </a:t>
            </a:r>
            <a:r>
              <a:rPr lang="ko-KR" altLang="en-US" sz="2000" dirty="0"/>
              <a:t>삭제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 err="1"/>
              <a:t>isEmpty</a:t>
            </a:r>
            <a:r>
              <a:rPr lang="en-US" altLang="ko-KR" sz="2000" dirty="0"/>
              <a:t>() </a:t>
            </a:r>
            <a:r>
              <a:rPr lang="ko-KR" altLang="en-US" sz="2000" dirty="0"/>
              <a:t>연산으로 스택이 </a:t>
            </a:r>
            <a:r>
              <a:rPr lang="ko-KR" altLang="en-US" sz="2000" dirty="0" err="1"/>
              <a:t>비어있는지</a:t>
            </a:r>
            <a:r>
              <a:rPr lang="ko-KR" altLang="en-US" sz="2000" dirty="0"/>
              <a:t> 확인 </a:t>
            </a:r>
            <a:endParaRPr lang="en-US" altLang="ko-KR" sz="2000" dirty="0"/>
          </a:p>
          <a:p>
            <a:pPr marL="342900" indent="-342900">
              <a:buFontTx/>
              <a:buAutoNum type="arabicPeriod"/>
            </a:pPr>
            <a:r>
              <a:rPr lang="en-US" altLang="ko-KR" sz="2000" dirty="0"/>
              <a:t>peek() </a:t>
            </a:r>
            <a:r>
              <a:rPr lang="ko-KR" altLang="en-US" sz="2000" dirty="0"/>
              <a:t>연산으로 스택의 가장 위에 있는 항목 반환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스택이 </a:t>
            </a:r>
            <a:r>
              <a:rPr lang="ko-KR" altLang="en-US" sz="1600" dirty="0" err="1"/>
              <a:t>비어있어서</a:t>
            </a:r>
            <a:r>
              <a:rPr lang="ko-KR" altLang="en-US" sz="1600" dirty="0"/>
              <a:t> 삭제할 요소가 없으면 </a:t>
            </a:r>
            <a:r>
              <a:rPr lang="en-US" altLang="ko-KR" sz="1600" dirty="0"/>
              <a:t>Empty</a:t>
            </a:r>
            <a:r>
              <a:rPr lang="ko-KR" altLang="en-US" sz="1600" dirty="0"/>
              <a:t> 출력</a:t>
            </a:r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배열의 인덱스는 </a:t>
            </a:r>
            <a:r>
              <a:rPr lang="en-US" altLang="ko-KR" sz="1600" dirty="0"/>
              <a:t>1</a:t>
            </a:r>
            <a:r>
              <a:rPr lang="ko-KR" altLang="en-US" sz="1600" dirty="0"/>
              <a:t>이 아닌 </a:t>
            </a:r>
            <a:r>
              <a:rPr lang="en-US" altLang="ko-KR" sz="1600" dirty="0"/>
              <a:t>0</a:t>
            </a:r>
            <a:r>
              <a:rPr lang="ko-KR" altLang="en-US" sz="1600" dirty="0"/>
              <a:t>부터 시작이라</a:t>
            </a:r>
            <a:r>
              <a:rPr lang="en-US" altLang="ko-KR" sz="1600" dirty="0"/>
              <a:t> length</a:t>
            </a:r>
            <a:r>
              <a:rPr lang="ko-KR" altLang="en-US" sz="1600" dirty="0"/>
              <a:t>에서 </a:t>
            </a:r>
            <a:r>
              <a:rPr lang="en-US" altLang="ko-KR" sz="1600" dirty="0"/>
              <a:t>-1</a:t>
            </a:r>
          </a:p>
          <a:p>
            <a:r>
              <a:rPr lang="en-US" altLang="ko-KR" sz="1600" dirty="0"/>
              <a:t># </a:t>
            </a:r>
            <a:r>
              <a:rPr lang="en-US" altLang="ko-KR" sz="1600" dirty="0" err="1"/>
              <a:t>this.element.length</a:t>
            </a:r>
            <a:r>
              <a:rPr lang="ko-KR" altLang="en-US" sz="1600" dirty="0"/>
              <a:t>는 값이 아닌 인덱스라 </a:t>
            </a:r>
            <a:r>
              <a:rPr lang="en-US" altLang="ko-KR" sz="1600" dirty="0" err="1"/>
              <a:t>this.element</a:t>
            </a:r>
            <a:r>
              <a:rPr lang="en-US" altLang="ko-KR" sz="1600" dirty="0"/>
              <a:t>[]</a:t>
            </a:r>
            <a:r>
              <a:rPr lang="ko-KR" altLang="en-US" sz="1600" dirty="0"/>
              <a:t>로 묶음</a:t>
            </a:r>
            <a:endParaRPr lang="en-US" altLang="ko-KR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7FACA6C-D597-406E-B245-7CF7D4743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6" y="1690688"/>
            <a:ext cx="5343880" cy="425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DB33D-E2D5-41A0-A417-D378DCE7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167E3C-C154-480C-B8F2-8F727EF9D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726" y="3016251"/>
            <a:ext cx="2787432" cy="32908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0D9DEF-878B-4879-BD7A-088770608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23" y="1545350"/>
            <a:ext cx="5649113" cy="50584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80583F-67A9-47DC-A2DB-C5077229B819}"/>
              </a:ext>
            </a:extLst>
          </p:cNvPr>
          <p:cNvSpPr txBox="1"/>
          <p:nvPr/>
        </p:nvSpPr>
        <p:spPr>
          <a:xfrm flipH="1">
            <a:off x="6096000" y="1559684"/>
            <a:ext cx="631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6. clear()</a:t>
            </a:r>
            <a:r>
              <a:rPr lang="ko-KR" altLang="en-US" sz="2000" dirty="0"/>
              <a:t> 연산으로 배열 기화</a:t>
            </a:r>
            <a:endParaRPr lang="en-US" altLang="ko-KR" sz="2000" dirty="0"/>
          </a:p>
          <a:p>
            <a:r>
              <a:rPr lang="en-US" altLang="ko-KR" sz="2000" dirty="0"/>
              <a:t>7. print() </a:t>
            </a:r>
            <a:r>
              <a:rPr lang="ko-KR" altLang="en-US" sz="2000" dirty="0"/>
              <a:t>연산으로 </a:t>
            </a:r>
            <a:r>
              <a:rPr lang="en-US" altLang="ko-KR" sz="2000" dirty="0"/>
              <a:t>console</a:t>
            </a:r>
            <a:r>
              <a:rPr lang="ko-KR" altLang="en-US" sz="2000" dirty="0"/>
              <a:t>에 실행 결과 출력</a:t>
            </a:r>
            <a:endParaRPr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6E3D2C-BDE3-485B-B2A9-F68442921B9A}"/>
              </a:ext>
            </a:extLst>
          </p:cNvPr>
          <p:cNvSpPr txBox="1"/>
          <p:nvPr/>
        </p:nvSpPr>
        <p:spPr>
          <a:xfrm>
            <a:off x="7846021" y="2646919"/>
            <a:ext cx="184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101109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419B9-BBF9-4F7C-9763-68E88F81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O Notation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E01AF2-DCAA-4DA8-AEA4-8CC91AA4C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요소 삽입</a:t>
            </a:r>
            <a:r>
              <a:rPr lang="en-US" altLang="ko-KR" dirty="0"/>
              <a:t>, </a:t>
            </a:r>
            <a:r>
              <a:rPr lang="ko-KR" altLang="en-US" dirty="0"/>
              <a:t>삭제 시 </a:t>
            </a:r>
            <a:r>
              <a:rPr lang="en-US" altLang="ko-KR" dirty="0">
                <a:solidFill>
                  <a:srgbClr val="FF0000"/>
                </a:solidFill>
              </a:rPr>
              <a:t>O(1) (</a:t>
            </a:r>
            <a:r>
              <a:rPr lang="ko-KR" altLang="en-US" dirty="0">
                <a:solidFill>
                  <a:srgbClr val="FF0000"/>
                </a:solidFill>
              </a:rPr>
              <a:t>상수시간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sz="2400" dirty="0"/>
              <a:t>자료구조의 크기와 상관없이 항상 같은 속도로 연산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특정 요소 탐색 시 </a:t>
            </a:r>
            <a:r>
              <a:rPr lang="en-US" altLang="ko-KR" dirty="0">
                <a:solidFill>
                  <a:srgbClr val="FF0000"/>
                </a:solidFill>
              </a:rPr>
              <a:t>O(n)</a:t>
            </a:r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특정 요소 탐색할 때 모든 요소를 한 번씩 찾게 됨</a:t>
            </a:r>
            <a:r>
              <a:rPr lang="en-US" altLang="ko-KR" sz="2400" dirty="0"/>
              <a:t> (</a:t>
            </a:r>
            <a:r>
              <a:rPr lang="ko-KR" altLang="en-US" sz="2400" dirty="0" err="1"/>
              <a:t>반목문</a:t>
            </a:r>
            <a:r>
              <a:rPr lang="ko-KR" altLang="en-US" sz="2400" dirty="0"/>
              <a:t> 사용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스택의 크기가 커질수록 동작이 </a:t>
            </a:r>
            <a:r>
              <a:rPr lang="ko-KR" altLang="en-US" sz="2400" dirty="0" err="1"/>
              <a:t>많아짐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8009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EE0E6-BCCD-4B74-86AF-37CE7F62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느낀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78B0F-232D-4C44-9A10-247BD3FE6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자바스크립트로 자료구조를 구현하는 건 처음이라 어색했지만</a:t>
            </a:r>
            <a:r>
              <a:rPr lang="en-US" altLang="ko-KR" dirty="0"/>
              <a:t> </a:t>
            </a:r>
            <a:r>
              <a:rPr lang="ko-KR" altLang="en-US" dirty="0"/>
              <a:t>여러 자료를 찾아보며 스택에 대해 더 자세히 알 수 있었다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다른 자료구조들도 스스로 </a:t>
            </a:r>
            <a:r>
              <a:rPr lang="ko-KR" altLang="en-US" dirty="0" err="1"/>
              <a:t>구현해야겠다고</a:t>
            </a:r>
            <a:r>
              <a:rPr lang="ko-KR" altLang="en-US" dirty="0"/>
              <a:t> 생각하였다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57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294</Words>
  <Application>Microsoft Office PowerPoint</Application>
  <PresentationFormat>와이드스크린</PresentationFormat>
  <Paragraphs>42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스택 (Stack)</vt:lpstr>
      <vt:lpstr>스택이란?</vt:lpstr>
      <vt:lpstr>PowerPoint 프레젠테이션</vt:lpstr>
      <vt:lpstr>스택의 연산</vt:lpstr>
      <vt:lpstr>스택 구현</vt:lpstr>
      <vt:lpstr>스택 구현</vt:lpstr>
      <vt:lpstr>Big O Notation</vt:lpstr>
      <vt:lpstr>느낀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현지 김</dc:creator>
  <cp:lastModifiedBy>Mrs. Kelly Murray</cp:lastModifiedBy>
  <cp:revision>24</cp:revision>
  <dcterms:created xsi:type="dcterms:W3CDTF">2025-06-12T15:42:44Z</dcterms:created>
  <dcterms:modified xsi:type="dcterms:W3CDTF">2025-06-21T09:52:24Z</dcterms:modified>
</cp:coreProperties>
</file>