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91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5FCC-BBEC-584F-B44B-56CAD993F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3EA6-2F22-3646-AA14-9003FDB8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8AC7-7FAE-9041-AF0A-FBD228D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6CE-D49A-BC4A-8C19-C635CE66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26DE-D33C-EE41-890F-E5C94AD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90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49E-34D0-D04F-9324-3E05E74A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88DD2-3EDF-BF41-B0FE-C89F94B2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74A1-CE19-CB44-A826-7B7B4F70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D2E6-1B5B-7144-A2E2-435FD344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D3DD-BA3F-5846-BB5B-54991A8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24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0474-3FED-C44F-95B2-5701853E2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D140-7831-AD4B-A658-D25C4E7F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8D4B-7E31-0146-AF22-55848F0E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39D3-32D9-9D40-ADC8-7FD43F53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A9D2-FAA3-B94F-A8C0-C1F426D3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007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7F2B-69EA-D948-B3E2-73BA5410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E27-16EC-5D46-95EE-29B4AF47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6374-E6E5-AC47-B489-2AC3B9E8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5055-7684-9E4C-9EF5-65555166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0477-28CE-7746-9E12-CBCFB59F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09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B88-5910-2E4B-86D0-DD4F7AA2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94481-317B-1144-BD14-5C978D91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FB04-3BCA-694A-B6D2-3779ECA7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BECC-E5C7-5448-80AA-FC286896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E3E2-1561-9B42-AE94-9ED81F04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569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7B17-AC2B-CA46-A0D6-8A936188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26B3-8F5D-8D48-A656-B665A405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306A-E72D-0346-B8E5-27D3620C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7F117-99D3-FB48-95D5-6129AB0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00A38-1E19-6448-B650-3C75B68A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4F40-56CF-3D44-9851-5DE2175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2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C69B-24EC-BB4E-B8F4-B9BE0F31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C73E-44F9-D247-94CB-A79A6F2C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CF59E-96F2-AD40-9136-08202AED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4E92C-3FC1-BF4D-BE10-3F7C7D6A3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2E9EB-A26C-6947-AD41-DF837CE30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B45A-A804-3C4E-96B9-9E4363B6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ADCB8-7FDF-9549-90C2-518B6D9D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6E82D-0934-5E45-BD22-EB7C04E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7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EEB8-1F6D-9D4F-9FFD-627D0474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FF152-3B8D-694E-B4B3-ABE383F8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4DE8-9286-6D44-B003-33F4CB34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AFC9B-9D9A-AC41-8AA5-D99FABE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52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C05B2-9BBD-9841-93D5-4FF5E4AF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500C8-EB20-8147-BBF5-5974D928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8705-B7A8-7F41-BC7C-DF62590F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230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797A-668D-0044-B5EE-90E1105C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0826-A64E-4C44-9ECB-239A5CF8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94B67-CED7-594E-8EC7-0003D36A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FE6C-1719-2D48-A6E4-871E2D8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FC3A-47CC-D442-ADEF-5368AE20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589B-6215-2545-AEF7-635AF87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7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205-6188-574E-94AA-6DE9B316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9FE7F-7D94-504D-B9C5-F2A75FA0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40D10-E0FD-A54F-9FF8-4A5498CCD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BE7F-1D19-9F49-8DFA-C2D05E40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37BD-9AA1-7C45-969F-21A066C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DC80-80A4-7D45-9E46-E8481E7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84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FCA16-17EB-464D-A61A-96210E6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E098-5228-5048-9A5D-062E0C5B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A17E-1491-3942-9222-4FDEF3BE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65AB-F32A-1F4F-89F9-675B75676D61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057E-B19F-014E-9168-BC3140F3A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9355-CEB7-D44D-B970-E0019149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047B-9CEA-2140-8E31-901D531380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20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71E68E-B7CC-8247-9A96-C7EC9E92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9" y="0"/>
            <a:ext cx="530172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E813A-37C8-0846-87D4-BD94395E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11" y="0"/>
            <a:ext cx="527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5</cp:revision>
  <dcterms:created xsi:type="dcterms:W3CDTF">2020-09-09T04:56:34Z</dcterms:created>
  <dcterms:modified xsi:type="dcterms:W3CDTF">2020-09-15T00:40:43Z</dcterms:modified>
</cp:coreProperties>
</file>