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91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74C-BE3B-5741-921E-F5B2F3C0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6D074-469A-4A49-AF6A-0E764B22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1CD0-F0E7-FE48-9E8C-7F3EB49F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E032-1399-E54B-9D19-10F9A5C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ED63-4386-EA4D-B4B4-926324A9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88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0310-F8AB-2642-AE5C-316FDDD2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9C88-CA68-584D-A707-66BDF89B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5942-2956-8C40-8937-079D5C45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6633-EEEF-4544-8CA2-DEFBA8D6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76A5-0C02-6041-8CC5-021EC2E6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04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5CADF-34AD-E642-8650-D5151242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EE97-5F1C-F64A-87C3-8D96835C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D6B5-5018-E44C-825C-2EF0B792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C86E-B44D-4940-A342-17AAA9A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3123-B54D-2C49-9F18-6945E981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153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EA13-C0E9-8C4B-AB46-6DD9139A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9258-8F49-2943-AC8D-2B03898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92C6-DBA1-D24E-9FE2-6131AE5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51FF-70FC-C041-8A8A-73E70E86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88BA-86F3-1B4B-BDED-8A0FD859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09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7BE4-1574-DA4E-A537-FF66A0EF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44E2-52F7-6341-8FA9-C549FE4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03B7-6A75-5140-8334-F60F9E63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F6AD9-563E-D345-8D2C-FEDADE2D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99AF-15A2-3D40-BD70-7FDD03AC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25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3A80-135F-184A-A982-9DD4B38D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2D4C-51BA-074C-9E4E-ED16564B5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C340-BF4E-F54C-92FA-B525B641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A1AD-4BCA-0542-BAD8-71B2CF71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7C55-19AC-EA45-B5EC-4B7C961A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E989-2F6C-7545-814E-8B7EF9D8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18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CA29-A3D9-E043-A60E-665E6DC0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17FD-6B3E-2143-9C44-6EE7EDF8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4ED-251E-8446-ACFA-71A8C3F9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DE3D4-CC49-F04D-A07E-B9BADD18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E78C1-5349-644E-A2D9-DEDC7DD54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E8B44-3EA8-224B-BFBC-12946FF2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70E02-DAA0-0C41-AB93-12890250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9F361-FFCB-C943-9E4E-E4755601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706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3BD6-E123-DD46-A0A4-2BADD8C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46B84-E32C-384A-9B19-D17FC2A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578BE-B560-CC46-8B93-3E3ED4C7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FEEF-FBCD-DC4C-9E11-B66EC4E7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51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0220-4419-B640-8449-435F439F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78C06-ED84-8844-A340-61F8C859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22861-B592-CA4B-8683-01A901C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144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6355-F69C-9E4D-A315-31F354AF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3713-610E-6D4D-9490-55DDDAF6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99EC-4BD6-5445-90CF-221D69B8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98F3-5D37-CE4F-A96E-88B9E18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E83BD-9055-DE48-B6DD-4AC3672D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EA28E-EF27-6D4A-BC4A-FABB0A3F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23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23C-08F5-DB4F-931E-4DC5C32E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8645A-EB50-8644-AADB-9C7536B16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761C1-314D-9D44-82D1-CAA03C1D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01327-0B41-4E48-87C6-97444C8F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1F96-E019-8045-9111-FCA3D37F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C744-A8EE-274B-A345-7920D0E5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995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5F6B6-CBCB-8B4E-8AE9-7B2B30DC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34B6-09E6-C943-B8A6-EA15B4E37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DBFE-639A-D24C-9495-A82F6CA4E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D854C-D1FF-9540-8851-187E509AE9A8}" type="datetimeFigureOut">
              <a:rPr lang="en-KR" smtClean="0"/>
              <a:t>2020/09/13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09E3-1E27-504A-B041-797CF6E9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13A4-06F3-F549-94EB-07DFF196D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9F92-CEBE-BD49-9ADC-414E70F4A8B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785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D6BC3-337F-E64D-A748-1865AB2E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6" y="3429000"/>
            <a:ext cx="3429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A684C-5E77-2C4B-90BB-DDA774F8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96" y="3429000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465CCA-786D-8F4B-A6D4-5EAC7333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096" y="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73134-5952-0E4B-9127-539EE80A6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096" y="0"/>
            <a:ext cx="342900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476C0-97D6-B04C-9F6E-00BA75CA0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096" y="0"/>
            <a:ext cx="3429000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0AFB2C-2117-D144-BF34-5AF21CF00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096" y="3428999"/>
            <a:ext cx="3429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4</cp:revision>
  <dcterms:created xsi:type="dcterms:W3CDTF">2020-09-07T12:56:05Z</dcterms:created>
  <dcterms:modified xsi:type="dcterms:W3CDTF">2020-09-15T00:40:31Z</dcterms:modified>
</cp:coreProperties>
</file>