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1"/>
  </p:normalViewPr>
  <p:slideViewPr>
    <p:cSldViewPr snapToGrid="0" snapToObjects="1">
      <p:cViewPr>
        <p:scale>
          <a:sx n="119" d="100"/>
          <a:sy n="119" d="100"/>
        </p:scale>
        <p:origin x="31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847A-66A8-E646-9312-BC308BEDC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1600-84E6-DF46-81B4-CC973ABFE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6B9F-44CE-4E4C-ACBC-1DF599A5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DD5C-D5A9-EC44-ABE1-EEB9CC29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4DB2-FB40-3943-9C2B-FB74A44B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15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AD0C-F4EE-8E48-8743-679437C0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8CE81-1A96-7F45-A49F-08741F10F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C99C-96F4-CC4E-9535-41F778C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0E6B3-F017-574F-A3BE-D7A860DF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0B87-B035-F14F-B098-5A6F4055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267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05A54-BA19-9F4D-8019-FC492B449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BCEFA-B6AE-FF4E-8C26-1B1A20BE4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AE8A-2EDF-9A42-9929-266ECBB1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5619-3601-0742-B3EE-DB58A609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34A2-EF88-134E-BCDD-E99668BE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575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AF42-0E02-C24E-A4FE-A950C1D2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B539-14EE-2A46-88DC-27681795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C5F23-358C-0540-ACEC-AB8A836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74309-A672-D54E-A526-3FB88648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5716-0505-3B4A-9801-A247C1AC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8808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DE90-8A04-514A-BBC3-807C3395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B431-AB5B-0849-89E0-9C571F1B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E1BF-5875-DC4D-9951-F6B453EE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7991-15E3-9A44-9550-51FD6822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5772-902B-4843-9165-27640830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952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7D99-75BD-B147-8A8F-C2093C3B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9E89-B47E-C14C-B003-AFEB3B4A4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B9BC6-26CA-8049-AFE0-903C9BE25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D098A-420D-654B-BC59-D7A8E6F8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AFA89-375C-A24C-BF68-4B50CA39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18003-9139-D744-B4C1-DB3AC69E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277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D11A-E0F9-2441-BFA3-5CDD77EA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C11C0-967A-A24A-866C-7E1C01C2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38F23-7E5B-4A42-8291-AB59E721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C7366-6661-0C41-8935-D82C0206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CAD03-0141-DF43-81DC-9C559D9B0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FDE08-4504-F84C-BA9A-CCD87D32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FD5E3-158C-6643-87C0-2596E589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0A8D3-B0D8-864C-AF2B-1644BF33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02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E97A-F818-BC41-AC08-DFB35304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6DB7B-D3C9-1A47-B238-9212D4F6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3A58D-112B-C545-BD02-1DE118EC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88B79-B5B6-9A4C-84C8-757465E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128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E97C3-8DB8-C34A-B623-BCBDB3AE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A43C3-7484-CB40-9818-D59E8C63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6E85-CEF6-4C42-B590-53104B9D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7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E84-B530-654A-95A1-10A67B2A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C93A7-4F3D-D045-8F4A-F5A70E41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5379F-6B7E-854A-8943-921246A2D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AB291-84C0-154E-9CB7-0A8D47E9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31686-A7B2-6C48-9E1F-26B877EC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4BADF-BD13-9A43-A2F7-DC0AA29C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975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0EF-7372-7E44-97E3-ED1752E1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0CA0C-4B0E-9344-970D-BE0F313D7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60516-D8D0-194E-9E64-E084E3642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F6B89-02CE-634B-BA73-962E2C8E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E5308-B211-5847-9C1B-E1C746BD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A43E2-DAB4-D248-A0DA-84034E4D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103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62156-5BBB-4F4A-B4FF-7696A5D0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87780-A39A-9A41-BCC0-7FB12D130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D760-C022-DD41-914C-5680BD921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FF34-3372-6D46-A670-7E6895C26BE2}" type="datetimeFigureOut">
              <a:rPr lang="en-KR" smtClean="0"/>
              <a:t>2020/10/22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9BB2F-97D9-6944-8DBF-951FD51D6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1D4E9-8725-9346-9E93-509A754F0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F0DC-30C4-8D49-AC86-3EE93AFB3BC3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6935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33AEB34-A91E-2743-862A-2C8AF7CC0553}"/>
              </a:ext>
            </a:extLst>
          </p:cNvPr>
          <p:cNvGrpSpPr/>
          <p:nvPr/>
        </p:nvGrpSpPr>
        <p:grpSpPr>
          <a:xfrm>
            <a:off x="0" y="1741714"/>
            <a:ext cx="12105502" cy="3860799"/>
            <a:chOff x="0" y="1741715"/>
            <a:chExt cx="10340118" cy="293551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FECEF70-0D38-754E-B814-D8196DC5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41715"/>
              <a:ext cx="2902857" cy="290285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4CD1FE-B9F0-8A44-933F-7E9345628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6773" y="1741715"/>
              <a:ext cx="2902857" cy="290285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E05A27-6372-114C-874A-D3CE0DFD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0488" y="1774372"/>
              <a:ext cx="2902857" cy="290285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9D204BE-A269-0F4E-ABA2-D3CD0ED62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7261" y="1774372"/>
              <a:ext cx="2902857" cy="2902857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E4F2FC6F-AEF9-1442-9FD8-2846F87B4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46" y="1421869"/>
            <a:ext cx="10654620" cy="2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0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Moon Hyunji</dc:creator>
  <cp:lastModifiedBy>Moon Hyunji</cp:lastModifiedBy>
  <cp:revision>6</cp:revision>
  <dcterms:created xsi:type="dcterms:W3CDTF">2020-10-21T13:43:16Z</dcterms:created>
  <dcterms:modified xsi:type="dcterms:W3CDTF">2020-11-01T01:21:47Z</dcterms:modified>
</cp:coreProperties>
</file>