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47A-66A8-E646-9312-BC308BED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600-84E6-DF46-81B4-CC973ABF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B9F-44CE-4E4C-ACBC-1DF599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D5C-D5A9-EC44-ABE1-EEB9CC29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4DB2-FB40-3943-9C2B-FB74A44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1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D0C-F4EE-8E48-8743-679437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CE81-1A96-7F45-A49F-08741F10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C99C-96F4-CC4E-9535-41F778C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E6B3-F017-574F-A3BE-D7A860DF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0B87-B035-F14F-B098-5A6F405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6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05A54-BA19-9F4D-8019-FC492B44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CEFA-B6AE-FF4E-8C26-1B1A20B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AE8A-2EDF-9A42-9929-266ECBB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5619-3601-0742-B3EE-DB58A60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34A2-EF88-134E-BCDD-E99668BE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7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F42-0E02-C24E-A4FE-A950C1D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B539-14EE-2A46-88DC-27681795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5F23-358C-0540-ACEC-AB8A836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4309-A672-D54E-A526-3FB88648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5716-0505-3B4A-9801-A247C1A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80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E90-8A04-514A-BBC3-807C339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B431-AB5B-0849-89E0-9C571F1B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E1BF-5875-DC4D-9951-F6B453E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7991-15E3-9A44-9550-51FD6822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5772-902B-4843-9165-27640830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95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7D99-75BD-B147-8A8F-C2093C3B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9E89-B47E-C14C-B003-AFEB3B4A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B9BC6-26CA-8049-AFE0-903C9BE2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098A-420D-654B-BC59-D7A8E6F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FA89-375C-A24C-BF68-4B50CA3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8003-9139-D744-B4C1-DB3AC69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27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D11A-E0F9-2441-BFA3-5CDD77EA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11C0-967A-A24A-866C-7E1C01C2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38F23-7E5B-4A42-8291-AB59E721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7366-6661-0C41-8935-D82C0206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CAD03-0141-DF43-81DC-9C559D9B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E08-4504-F84C-BA9A-CCD87D32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D5E3-158C-6643-87C0-2596E589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A8D3-B0D8-864C-AF2B-1644BF33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02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97A-F818-BC41-AC08-DFB35304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DB7B-D3C9-1A47-B238-9212D4F6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3A58D-112B-C545-BD02-1DE118EC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88B79-B5B6-9A4C-84C8-757465E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12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97C3-8DB8-C34A-B623-BCBDB3A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A43C3-7484-CB40-9818-D59E8C6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6E85-CEF6-4C42-B590-53104B9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E84-B530-654A-95A1-10A67B2A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93A7-4F3D-D045-8F4A-F5A70E41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5379F-6B7E-854A-8943-921246A2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B291-84C0-154E-9CB7-0A8D47E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1686-A7B2-6C48-9E1F-26B877EC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BADF-BD13-9A43-A2F7-DC0AA29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975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0EF-7372-7E44-97E3-ED1752E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0CA0C-4B0E-9344-970D-BE0F313D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0516-D8D0-194E-9E64-E084E364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6B89-02CE-634B-BA73-962E2C8E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5308-B211-5847-9C1B-E1C746BD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43E2-DAB4-D248-A0DA-84034E4D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10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2156-5BBB-4F4A-B4FF-7696A5D0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7780-A39A-9A41-BCC0-7FB12D13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D760-C022-DD41-914C-5680BD921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BB2F-97D9-6944-8DBF-951FD51D6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4E9-8725-9346-9E93-509A754F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93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6A3A9E4-FA0E-9C42-A328-29B6749792BA}"/>
              </a:ext>
            </a:extLst>
          </p:cNvPr>
          <p:cNvGrpSpPr/>
          <p:nvPr/>
        </p:nvGrpSpPr>
        <p:grpSpPr>
          <a:xfrm>
            <a:off x="1" y="1825169"/>
            <a:ext cx="12192000" cy="2804888"/>
            <a:chOff x="0" y="1825169"/>
            <a:chExt cx="14231259" cy="32076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CBAD297-925E-754A-9EFA-C6B4B9ACAA62}"/>
                </a:ext>
              </a:extLst>
            </p:cNvPr>
            <p:cNvGrpSpPr/>
            <p:nvPr/>
          </p:nvGrpSpPr>
          <p:grpSpPr>
            <a:xfrm>
              <a:off x="0" y="1825171"/>
              <a:ext cx="11475358" cy="3207658"/>
              <a:chOff x="0" y="1825171"/>
              <a:chExt cx="11475358" cy="3207658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C6AFC3C-46FF-2349-A48C-14FEB962F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25171"/>
                <a:ext cx="3207657" cy="3207657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D6CEBB3-7AE6-5445-AA3A-4C133083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5900" y="1825171"/>
                <a:ext cx="3207658" cy="3207658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3DE7947-C80D-5144-A469-3F282F4AB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800" y="1825171"/>
                <a:ext cx="3207657" cy="320765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56034EC-EB66-524D-B0F1-906AF6B91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7701" y="1825171"/>
                <a:ext cx="3207657" cy="3207657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A721FE8-9B13-2749-B733-D3F344C89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3600" y="1825169"/>
              <a:ext cx="3207659" cy="320765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79F030E-C1D4-6947-B534-71600E9F9BF1}"/>
              </a:ext>
            </a:extLst>
          </p:cNvPr>
          <p:cNvSpPr txBox="1"/>
          <p:nvPr/>
        </p:nvSpPr>
        <p:spPr>
          <a:xfrm>
            <a:off x="986971" y="1509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10F73C6-E8DB-5C49-A77B-D7F171AC7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655" y="1600568"/>
            <a:ext cx="356015" cy="23734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F30329A-6613-0249-A413-7769DEE886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7992" y="1588036"/>
            <a:ext cx="356015" cy="2327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531A0A-09AF-F94E-91DD-59D8655127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225" y="1608584"/>
            <a:ext cx="363715" cy="2327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60C7C7F-2CBF-244A-98D5-C5C0D6377F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5031" y="1614882"/>
            <a:ext cx="356015" cy="21360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6D01598-FB68-DC4A-9EE8-A17EB5685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68" y="1603014"/>
            <a:ext cx="356015" cy="2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Hyunji</dc:creator>
  <cp:lastModifiedBy>Moon Hyunji</cp:lastModifiedBy>
  <cp:revision>7</cp:revision>
  <dcterms:created xsi:type="dcterms:W3CDTF">2020-10-21T13:43:16Z</dcterms:created>
  <dcterms:modified xsi:type="dcterms:W3CDTF">2020-10-21T14:15:32Z</dcterms:modified>
</cp:coreProperties>
</file>