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3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8CC7A-923D-64AE-7B94-8C5D12446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797E91-36A2-F2DA-7DA9-F7B2277CC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ABB19-AC02-2EAC-066E-5AD1029B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EE2A-E2DF-4045-9092-9F0C68F806D5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5EB9E-82F8-28C8-ECC6-D8DCD270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08301-BB6F-7947-9BF8-44B1E45F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6EE-5B2A-426A-9A72-6E4D4BF91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49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74AFC-6C44-E50E-8975-B1F3E85D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824B07-0949-A471-83CB-D959219B4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864D6-8BD5-B2C0-5CFA-F689F3D5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EE2A-E2DF-4045-9092-9F0C68F806D5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51D76-1F80-08FA-BBBA-12484894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D88D1B-C57D-DFE2-430B-B43E890A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6EE-5B2A-426A-9A72-6E4D4BF91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6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A14EC2-9CA0-2166-4575-68570F3E4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704468-0001-7E5B-13EF-8AC42AC86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30026-8CDB-42F8-BE8C-BDE8539D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EE2A-E2DF-4045-9092-9F0C68F806D5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71B5C-2E6A-9CBC-44A5-934987CC9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D8C4F-63A5-9DFB-EC0C-95780A70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6EE-5B2A-426A-9A72-6E4D4BF91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162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724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A94C3-D077-4C82-FFA5-84A4678C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E93AD-C7F0-4BF8-FE24-7AF433C5E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045F9-A424-F009-27F5-DDCF15CDD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EE2A-E2DF-4045-9092-9F0C68F806D5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65033F-2962-525F-A0FA-1B11FA95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01DC5-13FB-186B-0BE5-512862C6A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6EE-5B2A-426A-9A72-6E4D4BF91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8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FE18C-CD56-5C67-CD36-9E3094B2C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489C72-93EE-2381-867E-F9780576E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BE11E2-7786-4838-7459-6E005960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EE2A-E2DF-4045-9092-9F0C68F806D5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F4A308-8551-6D15-EA30-DF642B8CC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6E8AF-09D7-0F85-1115-C5B65CC2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6EE-5B2A-426A-9A72-6E4D4BF91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00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2DBB7-F299-4E1C-6A35-199CD14A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08858-1ACB-09D3-F66C-2DA5EEBB1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D95896-5A7E-2624-DC07-A96C03C76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088752-866F-9F61-A93A-E3512DE8C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EE2A-E2DF-4045-9092-9F0C68F806D5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368D89-75C0-C6C1-7D6F-E8567BF00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617501-C8FF-486C-F3F4-0DB4B111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6EE-5B2A-426A-9A72-6E4D4BF91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88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15DB6-9C18-CB6B-9ACF-FBD6DD18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781492-A666-F4D3-B96C-B753BB824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8909E2-0CD6-F45A-4674-1EA8D6F2D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322BF6-4E51-6456-E04D-8AD8CDA49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97BE6E-0A77-AA54-E059-8B2CBF4AF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C984E5-E60F-EC6F-D6B7-1D32171C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EE2A-E2DF-4045-9092-9F0C68F806D5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08C15D-CE59-129E-F906-2ABA0C8E5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25A18E-066E-3403-E86A-66D573A6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6EE-5B2A-426A-9A72-6E4D4BF91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90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391BD-38FE-6521-5574-471EAEA6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E720EE-BF4F-65DE-82B6-31F2AFBDE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EE2A-E2DF-4045-9092-9F0C68F806D5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F31858-6CAB-B746-7D9E-BE94378F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630D44-CDFE-C3CA-B472-7DD2D8C9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6EE-5B2A-426A-9A72-6E4D4BF91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83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70584F-F1A1-6D5A-92C3-451266BBE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EE2A-E2DF-4045-9092-9F0C68F806D5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37C47B-75D6-7B45-0804-0CA627C6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4F3FA2-F5A6-8F37-6512-14B89F0A9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6EE-5B2A-426A-9A72-6E4D4BF91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71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8814C-1CC7-0E5D-25BD-E2253ECB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D7242-CCBA-0792-9928-818B3F65B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C8BE07-4645-B83B-E5BB-BCEA2724C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3D3E39-2A5C-A220-7005-DD1D17D2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EE2A-E2DF-4045-9092-9F0C68F806D5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6AF319-A8F8-9203-F536-552B1396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A91760-8D05-3992-EE64-DE329EF7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6EE-5B2A-426A-9A72-6E4D4BF91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90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75EFC-9005-4837-1AC9-F22A621F5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232919-8BF0-E1B3-FF7D-89F0BB2E8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25A6B1-1567-E65A-8043-F4EEDCE6D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1EB594-CAEC-7927-7599-D770C51A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EE2A-E2DF-4045-9092-9F0C68F806D5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CF71C7-D360-3808-F504-C6CBDC0F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2E69F0-4A4C-01C2-8C58-0D8BC228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6EE-5B2A-426A-9A72-6E4D4BF91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15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3DDEF6-59F4-AE10-E4CA-AE71B9512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F54C7C-8A43-649A-1BFD-EA2AB3740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05CE1-A813-CE23-D1F7-41E9D58C5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AEE2A-E2DF-4045-9092-9F0C68F806D5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184243-96C5-53CF-7EAF-3CBE706E0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CE18A-D3C7-A286-A088-C9A10E847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156EE-5B2A-426A-9A72-6E4D4BF91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65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2018102210@khu.ac.kr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7C77FA-7C71-47F2-9E1A-5A7FC6C50AE6}"/>
              </a:ext>
            </a:extLst>
          </p:cNvPr>
          <p:cNvSpPr/>
          <p:nvPr/>
        </p:nvSpPr>
        <p:spPr>
          <a:xfrm>
            <a:off x="0" y="0"/>
            <a:ext cx="352044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94A4C3-BD21-460A-BB24-1FA12D60919C}"/>
              </a:ext>
            </a:extLst>
          </p:cNvPr>
          <p:cNvSpPr txBox="1"/>
          <p:nvPr/>
        </p:nvSpPr>
        <p:spPr>
          <a:xfrm>
            <a:off x="7142365" y="2088176"/>
            <a:ext cx="1968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육 현 진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EAD09-0F50-4CA8-826F-E6AD75C511AA}"/>
              </a:ext>
            </a:extLst>
          </p:cNvPr>
          <p:cNvSpPr txBox="1"/>
          <p:nvPr/>
        </p:nvSpPr>
        <p:spPr>
          <a:xfrm>
            <a:off x="7142365" y="2896113"/>
            <a:ext cx="3755061" cy="1132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경희대학교 컴퓨터공학과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4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학년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hlinkClick r:id="rId2"/>
              </a:rPr>
              <a:t>2018102210@khu.ac.kr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사용 언어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: python, C++</a:t>
            </a:r>
          </a:p>
        </p:txBody>
      </p:sp>
      <p:sp>
        <p:nvSpPr>
          <p:cNvPr id="3" name="AutoShape 2" descr="컴퓨터공학 - 나무위키">
            <a:extLst>
              <a:ext uri="{FF2B5EF4-FFF2-40B4-BE49-F238E27FC236}">
                <a16:creationId xmlns:a16="http://schemas.microsoft.com/office/drawing/2014/main" id="{D7BE7D4F-AF82-125B-F6D3-A234E9B275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컴퓨터공학 - 나무위키">
            <a:extLst>
              <a:ext uri="{FF2B5EF4-FFF2-40B4-BE49-F238E27FC236}">
                <a16:creationId xmlns:a16="http://schemas.microsoft.com/office/drawing/2014/main" id="{76FACBB7-3FE9-DD96-05B8-C3B5190DA7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C322DB-34E1-F868-7692-E146C1A3F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" y="1192510"/>
            <a:ext cx="6768445" cy="447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06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KoPubWorld돋움체 Bold</vt:lpstr>
      <vt:lpstr>KoPubWorld돋움체 Light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현진 육</dc:creator>
  <cp:lastModifiedBy>현진 육</cp:lastModifiedBy>
  <cp:revision>1</cp:revision>
  <dcterms:created xsi:type="dcterms:W3CDTF">2023-08-10T13:27:32Z</dcterms:created>
  <dcterms:modified xsi:type="dcterms:W3CDTF">2023-08-10T13:33:07Z</dcterms:modified>
</cp:coreProperties>
</file>