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60" r:id="rId6"/>
    <p:sldId id="267" r:id="rId7"/>
    <p:sldId id="262" r:id="rId8"/>
    <p:sldId id="264" r:id="rId9"/>
    <p:sldId id="266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" d="100"/>
          <a:sy n="14" d="100"/>
        </p:scale>
        <p:origin x="843" y="2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9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43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34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60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5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33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46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17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96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7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47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323EA-5F7D-4668-90B3-69D1488BC5F0}" type="datetimeFigureOut">
              <a:rPr lang="ko-KR" altLang="en-US" smtClean="0"/>
              <a:t>2015-09-09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19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qemu.org/Download" TargetMode="External"/><Relationship Id="rId2" Type="http://schemas.openxmlformats.org/officeDocument/2006/relationships/hyperlink" Target="http://bochs.sourceforge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apati/pintos.git" TargetMode="External"/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yj.yu@vision.snu.ac.k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Operating System</a:t>
            </a:r>
            <a:br>
              <a:rPr lang="en-US" altLang="ko-KR" dirty="0" smtClean="0"/>
            </a:br>
            <a:r>
              <a:rPr lang="en-US" altLang="ko-KR" dirty="0" smtClean="0"/>
              <a:t>Project #</a:t>
            </a: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Fall </a:t>
            </a:r>
            <a:r>
              <a:rPr lang="en-US" altLang="ko-KR" dirty="0" smtClean="0"/>
              <a:t>2015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70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Goals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Development Environment Setup</a:t>
            </a:r>
          </a:p>
          <a:p>
            <a:r>
              <a:rPr lang="en-US" altLang="ko-KR" dirty="0" smtClean="0"/>
              <a:t>How to use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&amp; GitHub</a:t>
            </a:r>
          </a:p>
          <a:p>
            <a:r>
              <a:rPr lang="en-US" altLang="ko-KR" dirty="0" smtClean="0"/>
              <a:t>Pintos Execution</a:t>
            </a:r>
            <a:endParaRPr lang="en-US" altLang="ko-KR" dirty="0"/>
          </a:p>
          <a:p>
            <a:r>
              <a:rPr lang="en-US" altLang="ko-KR" dirty="0" smtClean="0"/>
              <a:t>Pintos Debugging</a:t>
            </a:r>
          </a:p>
        </p:txBody>
      </p:sp>
    </p:spTree>
    <p:extLst>
      <p:ext uri="{BB962C8B-B14F-4D97-AF65-F5344CB8AC3E}">
        <p14:creationId xmlns:p14="http://schemas.microsoft.com/office/powerpoint/2010/main" val="289143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Installation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Install on PC or virtual machine. (&gt;= Ubuntu 12.04)</a:t>
            </a:r>
          </a:p>
          <a:p>
            <a:r>
              <a:rPr lang="en-US" altLang="ko-KR" dirty="0" smtClean="0"/>
              <a:t>Development tools &amp;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(Ubuntu)</a:t>
            </a:r>
          </a:p>
          <a:p>
            <a:pPr lvl="1"/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apt-get install build-essential </a:t>
            </a: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smtClean="0"/>
              <a:t>x86 Emulator (</a:t>
            </a:r>
            <a:r>
              <a:rPr lang="en-US" altLang="ko-KR" dirty="0" err="1" smtClean="0"/>
              <a:t>Bochs</a:t>
            </a:r>
            <a:r>
              <a:rPr lang="en-US" altLang="ko-KR" dirty="0" smtClean="0"/>
              <a:t> or QEMU)</a:t>
            </a:r>
          </a:p>
          <a:p>
            <a:pPr lvl="1"/>
            <a:r>
              <a:rPr lang="en-US" altLang="ko-KR" dirty="0" err="1" smtClean="0"/>
              <a:t>Bochs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Download : </a:t>
            </a:r>
            <a:r>
              <a:rPr lang="en-US" altLang="ko-KR" dirty="0" smtClean="0">
                <a:hlinkClick r:id="rId2"/>
              </a:rPr>
              <a:t>http://bochs.sourceforge.net</a:t>
            </a:r>
            <a:endParaRPr lang="en-US" altLang="ko-KR" dirty="0" smtClean="0"/>
          </a:p>
          <a:p>
            <a:pPr lvl="3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</a:t>
            </a: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zxvf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bochs-2.X.X.tar.gz</a:t>
            </a:r>
          </a:p>
          <a:p>
            <a:pPr lvl="3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bochs-2.X.X</a:t>
            </a:r>
          </a:p>
          <a:p>
            <a:pPr lvl="3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./configure --with-</a:t>
            </a: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nogui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--enable-</a:t>
            </a: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-level=6 --enable-</a:t>
            </a: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gdb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-stub</a:t>
            </a:r>
          </a:p>
          <a:p>
            <a:pPr lvl="3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</a:t>
            </a:r>
          </a:p>
          <a:p>
            <a:pPr lvl="3"/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make install</a:t>
            </a:r>
          </a:p>
          <a:p>
            <a:pPr lvl="1"/>
            <a:r>
              <a:rPr lang="en-US" altLang="ko-KR" dirty="0" smtClean="0"/>
              <a:t>QEMU</a:t>
            </a:r>
          </a:p>
          <a:p>
            <a:pPr lvl="2"/>
            <a:r>
              <a:rPr lang="en-US" altLang="ko-KR" dirty="0" smtClean="0"/>
              <a:t>Download : </a:t>
            </a:r>
            <a:r>
              <a:rPr lang="en-US" altLang="ko-KR" dirty="0" smtClean="0">
                <a:hlinkClick r:id="rId3"/>
              </a:rPr>
              <a:t>http://wiki.qemu.org/Download</a:t>
            </a:r>
            <a:endParaRPr lang="en-US" altLang="ko-KR" dirty="0" smtClean="0"/>
          </a:p>
          <a:p>
            <a:pPr lvl="3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</a:t>
            </a: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xvf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qemu-1.X.X.tar.bz2</a:t>
            </a:r>
          </a:p>
          <a:p>
            <a:pPr lvl="3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qemu-1.X.X</a:t>
            </a:r>
          </a:p>
          <a:p>
            <a:pPr lvl="3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./configure --target-list=i386-softmmu</a:t>
            </a:r>
          </a:p>
          <a:p>
            <a:pPr lvl="3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</a:t>
            </a:r>
          </a:p>
          <a:p>
            <a:pPr lvl="3"/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make install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65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/>
              <a:t>Git</a:t>
            </a:r>
            <a:r>
              <a:rPr lang="en-US" altLang="ko-KR" dirty="0" smtClean="0"/>
              <a:t> 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Sign up for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Hub and send your 'nickname' and 'e-mail' to TA NOW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http://github.com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smtClean="0"/>
              <a:t>Download Pintos from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Hub</a:t>
            </a:r>
          </a:p>
          <a:p>
            <a:pPr lvl="1"/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[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clone URL]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ex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://github.com/snucseos15f/prj0.git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/>
            </a:r>
            <a:b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</a:b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  <a:hlinkClick r:id="rId3"/>
            </a:endParaRPr>
          </a:p>
          <a:p>
            <a:r>
              <a:rPr lang="en-US" altLang="ko-KR" dirty="0" smtClean="0"/>
              <a:t>Alias setup</a:t>
            </a:r>
            <a:r>
              <a:rPr lang="ko-KR" altLang="en-US" dirty="0" smtClean="0"/>
              <a:t> </a:t>
            </a:r>
            <a:r>
              <a:rPr lang="en-US" altLang="ko-KR" dirty="0" smtClean="0"/>
              <a:t>(optional)</a:t>
            </a:r>
          </a:p>
          <a:p>
            <a:pPr lvl="1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</a:p>
          <a:p>
            <a:pPr lvl="1"/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pintos/</a:t>
            </a: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misc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/.</a:t>
            </a: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pintosrc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  <a:p>
            <a:pPr lvl="1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 .</a:t>
            </a: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pintosrc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</a:t>
            </a:r>
            <a:r>
              <a:rPr lang="en-US" altLang="ko-KR" dirty="0" smtClean="0">
                <a:latin typeface="+mj-lt"/>
                <a:cs typeface="Consolas" panose="020B0609020204030204" pitchFamily="49" charset="0"/>
                <a:sym typeface="Wingdings" panose="05000000000000000000" pitchFamily="2" charset="2"/>
              </a:rPr>
              <a:t>Modify it to be suited to your system</a:t>
            </a:r>
            <a:endParaRPr lang="en-US" altLang="ko-KR" dirty="0" smtClean="0"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 .</a:t>
            </a: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pintosrc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06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Pintos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Check out the build and execution</a:t>
            </a:r>
          </a:p>
          <a:p>
            <a:pPr lvl="1"/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pintos/</a:t>
            </a:r>
            <a:r>
              <a:rPr lang="en-US" altLang="ko-K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/threads</a:t>
            </a:r>
          </a:p>
          <a:p>
            <a:pPr lvl="1"/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</a:t>
            </a:r>
          </a:p>
          <a:p>
            <a:pPr lvl="1"/>
            <a:r>
              <a:rPr lang="en-US" altLang="ko-K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build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check out </a:t>
            </a:r>
            <a:r>
              <a:rPr lang="en-US" altLang="ko-KR" sz="2000" dirty="0" smtClean="0">
                <a:latin typeface="+mj-lt"/>
                <a:cs typeface="Consolas" panose="020B0609020204030204" pitchFamily="49" charset="0"/>
                <a:sym typeface="Wingdings" panose="05000000000000000000" pitchFamily="2" charset="2"/>
              </a:rPr>
              <a:t>generated </a:t>
            </a:r>
            <a:r>
              <a:rPr lang="en-US" altLang="ko-KR" sz="2000" i="1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'</a:t>
            </a:r>
            <a:r>
              <a:rPr lang="en-US" altLang="ko-KR" sz="2000" i="1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kernel.bin</a:t>
            </a:r>
            <a:r>
              <a:rPr lang="en-US" altLang="ko-KR" sz="2000" i="1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sz="2000" i="1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kernel.o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'</a:t>
            </a:r>
            <a:r>
              <a:rPr lang="en-US" altLang="ko-KR" sz="2000" dirty="0" smtClean="0">
                <a:latin typeface="+mj-lt"/>
                <a:cs typeface="Consolas" panose="020B0609020204030204" pitchFamily="49" charset="0"/>
                <a:sym typeface="Wingdings" panose="05000000000000000000" pitchFamily="2" charset="2"/>
              </a:rPr>
              <a:t> files</a:t>
            </a:r>
          </a:p>
          <a:p>
            <a:pPr lvl="1"/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cd build</a:t>
            </a:r>
          </a:p>
          <a:p>
            <a:pPr lvl="1"/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../../</a:t>
            </a:r>
            <a:r>
              <a:rPr lang="en-US" altLang="ko-K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utils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/pintos -- -q run alarm-single </a:t>
            </a:r>
            <a:r>
              <a:rPr lang="en-US" altLang="ko-KR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runitem</a:t>
            </a:r>
            <a:r>
              <a:rPr lang="en-US" altLang="ko-KR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01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Pintos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>
                <a:cs typeface="Consolas" panose="020B0609020204030204" pitchFamily="49" charset="0"/>
              </a:rPr>
              <a:t>Test the project</a:t>
            </a:r>
          </a:p>
          <a:p>
            <a:pPr lvl="1"/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pintos/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/threads/build 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gop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../../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utils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/pintos -- -q run alarm-single 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runitem</a:t>
            </a:r>
            <a:r>
              <a:rPr lang="en-US" altLang="ko-KR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		</a:t>
            </a:r>
            <a:r>
              <a:rPr lang="en-US" altLang="ko-KR" dirty="0" smtClean="0"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altLang="ko-KR" dirty="0">
                <a:cs typeface="Consolas" panose="020B0609020204030204" pitchFamily="49" charset="0"/>
              </a:rPr>
              <a:t>s</a:t>
            </a:r>
            <a:r>
              <a:rPr lang="en-US" altLang="ko-KR" dirty="0" smtClean="0">
                <a:cs typeface="Consolas" panose="020B0609020204030204" pitchFamily="49" charset="0"/>
              </a:rPr>
              <a:t>ingle execution</a:t>
            </a:r>
            <a:endParaRPr lang="en-US" altLang="ko-KR" dirty="0"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make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tests/threads/alarm-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single.result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checkitem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ko-KR" dirty="0" smtClean="0">
                <a:cs typeface="Consolas" panose="020B0609020204030204" pitchFamily="49" charset="0"/>
              </a:rPr>
              <a:t>  	</a:t>
            </a:r>
            <a:r>
              <a:rPr lang="en-US" altLang="ko-KR" dirty="0" smtClean="0"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cs typeface="Consolas" panose="020B0609020204030204" pitchFamily="49" charset="0"/>
              </a:rPr>
              <a:t>single test</a:t>
            </a:r>
            <a:endParaRPr lang="en-US" altLang="ko-KR" dirty="0" smtClean="0"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make check		</a:t>
            </a:r>
            <a:r>
              <a:rPr lang="en-US" altLang="ko-KR" dirty="0">
                <a:cs typeface="Consolas" panose="020B0609020204030204" pitchFamily="49" charset="0"/>
                <a:sym typeface="Wingdings" panose="05000000000000000000" pitchFamily="2" charset="2"/>
              </a:rPr>
              <a:t> test </a:t>
            </a:r>
            <a:r>
              <a:rPr lang="en-US" altLang="ko-KR" dirty="0" smtClean="0">
                <a:cs typeface="Consolas" panose="020B0609020204030204" pitchFamily="49" charset="0"/>
                <a:sym typeface="Wingdings" panose="05000000000000000000" pitchFamily="2" charset="2"/>
              </a:rPr>
              <a:t>all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Checking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the score</a:t>
            </a:r>
            <a:endParaRPr lang="en-US" altLang="ko-KR" dirty="0"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make grade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		 </a:t>
            </a:r>
            <a:r>
              <a:rPr lang="en-US" altLang="ko-KR" sz="2900" dirty="0">
                <a:cs typeface="Consolas" panose="020B0609020204030204" pitchFamily="49" charset="0"/>
                <a:sym typeface="Wingdings" panose="05000000000000000000" pitchFamily="2" charset="2"/>
              </a:rPr>
              <a:t>generates '</a:t>
            </a:r>
            <a:r>
              <a:rPr lang="en-US" altLang="ko-KR" sz="2900" i="1" dirty="0">
                <a:cs typeface="Consolas" panose="020B0609020204030204" pitchFamily="49" charset="0"/>
                <a:sym typeface="Wingdings" panose="05000000000000000000" pitchFamily="2" charset="2"/>
              </a:rPr>
              <a:t>grade</a:t>
            </a:r>
            <a:r>
              <a:rPr lang="en-US" altLang="ko-KR" sz="2900" dirty="0">
                <a:cs typeface="Consolas" panose="020B0609020204030204" pitchFamily="49" charset="0"/>
                <a:sym typeface="Wingdings" panose="05000000000000000000" pitchFamily="2" charset="2"/>
              </a:rPr>
              <a:t>' file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“Run didn't start up properly: no "Pintos booting" message”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bochs-2.6.2/main.cc : MUST delete '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bx_print_header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()' in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bx_init_main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9367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Debug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err="1" smtClean="0"/>
              <a:t>Backtrace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backtrace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kernel.o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0xc0106eff 0xc01102fb ...</a:t>
            </a:r>
          </a:p>
          <a:p>
            <a:pPr marL="457200" lvl="1" indent="0">
              <a:buNone/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smtClean="0"/>
              <a:t>GDB</a:t>
            </a:r>
          </a:p>
          <a:p>
            <a:pPr lvl="1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pintos --</a:t>
            </a: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gdb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-- run alarm-single </a:t>
            </a:r>
            <a:r>
              <a:rPr lang="en-US" altLang="ko-KR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debugitem</a:t>
            </a:r>
            <a:r>
              <a:rPr lang="en-US" altLang="ko-KR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&lt;new terminal&gt;</a:t>
            </a:r>
          </a:p>
          <a:p>
            <a:pPr lvl="1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pintos-</a:t>
            </a: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gdb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kernel.o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debugpintos</a:t>
            </a:r>
            <a:r>
              <a:rPr lang="en-US" altLang="ko-KR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gdb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 target remote localhost:1234 </a:t>
            </a:r>
            <a:r>
              <a:rPr lang="en-US" altLang="ko-KR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debugpintos</a:t>
            </a:r>
            <a:r>
              <a:rPr lang="en-US" altLang="ko-KR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endParaRPr lang="en-US" altLang="ko-KR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smtClean="0"/>
              <a:t>GDB commands</a:t>
            </a:r>
          </a:p>
          <a:p>
            <a:pPr lvl="1"/>
            <a:r>
              <a:rPr lang="en-US" altLang="ko-KR" dirty="0" smtClean="0"/>
              <a:t>b, </a:t>
            </a:r>
            <a:r>
              <a:rPr lang="en-US" altLang="ko-KR" dirty="0" err="1" smtClean="0"/>
              <a:t>bt</a:t>
            </a:r>
            <a:r>
              <a:rPr lang="en-US" altLang="ko-KR" dirty="0" smtClean="0"/>
              <a:t>, c, f, n, p, s, x</a:t>
            </a:r>
          </a:p>
          <a:p>
            <a:pPr lvl="1"/>
            <a:r>
              <a:rPr lang="en-US" altLang="ko-KR" dirty="0" smtClean="0"/>
              <a:t>Refer to '</a:t>
            </a:r>
            <a:r>
              <a:rPr lang="en-US" altLang="ko-KR" i="1" dirty="0" err="1" smtClean="0"/>
              <a:t>src</a:t>
            </a:r>
            <a:r>
              <a:rPr lang="en-US" altLang="ko-KR" i="1" dirty="0" smtClean="0"/>
              <a:t>/</a:t>
            </a:r>
            <a:r>
              <a:rPr lang="en-US" altLang="ko-KR" i="1" dirty="0" err="1" smtClean="0"/>
              <a:t>misc</a:t>
            </a:r>
            <a:r>
              <a:rPr lang="en-US" altLang="ko-KR" i="1" dirty="0" smtClean="0"/>
              <a:t>/</a:t>
            </a:r>
            <a:r>
              <a:rPr lang="en-US" altLang="ko-KR" i="1" dirty="0" err="1" smtClean="0"/>
              <a:t>gdb</a:t>
            </a:r>
            <a:r>
              <a:rPr lang="en-US" altLang="ko-KR" i="1" dirty="0" smtClean="0"/>
              <a:t>-macros</a:t>
            </a:r>
            <a:r>
              <a:rPr lang="en-US" altLang="ko-KR" dirty="0" smtClean="0"/>
              <a:t>'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Log</a:t>
            </a:r>
          </a:p>
          <a:p>
            <a:pPr lvl="1"/>
            <a:r>
              <a:rPr lang="en-US" altLang="ko-KR" dirty="0" smtClean="0"/>
              <a:t>Should use '</a:t>
            </a:r>
            <a:r>
              <a:rPr lang="en-US" altLang="ko-KR" i="1" dirty="0" err="1" smtClean="0"/>
              <a:t>printf</a:t>
            </a:r>
            <a:r>
              <a:rPr lang="en-US" altLang="ko-KR" dirty="0" smtClean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44911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Report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About 1 page long for each item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System environment and execution problems and their solutions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Execution results of '</a:t>
            </a:r>
            <a:r>
              <a:rPr lang="en-US" altLang="ko-KR" i="1" dirty="0" smtClean="0"/>
              <a:t>alarm-multiple</a:t>
            </a:r>
            <a:r>
              <a:rPr lang="en-US" altLang="ko-KR" dirty="0" smtClean="0"/>
              <a:t>'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Testing results of '</a:t>
            </a:r>
            <a:r>
              <a:rPr lang="en-US" altLang="ko-KR" i="1" dirty="0" smtClean="0"/>
              <a:t>alarm-multiple</a:t>
            </a:r>
            <a:r>
              <a:rPr lang="en-US" altLang="ko-KR" dirty="0" smtClean="0"/>
              <a:t>'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Execution results of the series of following commands during debugging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gdb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 target remote localhost:1234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gdb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 b </a:t>
            </a: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test_alarm_multiple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gdb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 c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gdb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 n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gdb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 s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gdb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 </a:t>
            </a: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bt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gdb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 f 2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gdb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 p name</a:t>
            </a:r>
          </a:p>
        </p:txBody>
      </p:sp>
    </p:spTree>
    <p:extLst>
      <p:ext uri="{BB962C8B-B14F-4D97-AF65-F5344CB8AC3E}">
        <p14:creationId xmlns:p14="http://schemas.microsoft.com/office/powerpoint/2010/main" val="301458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Due: </a:t>
            </a:r>
            <a:r>
              <a:rPr lang="en-US" altLang="ko-KR" dirty="0" smtClean="0"/>
              <a:t>2015. </a:t>
            </a:r>
            <a:r>
              <a:rPr lang="en-US" altLang="ko-KR" dirty="0" smtClean="0"/>
              <a:t>9. </a:t>
            </a:r>
            <a:r>
              <a:rPr lang="en-US" altLang="ko-KR" dirty="0" smtClean="0"/>
              <a:t>16 (Wed), </a:t>
            </a:r>
            <a:r>
              <a:rPr lang="en-US" altLang="ko-KR" dirty="0" smtClean="0"/>
              <a:t>23:59</a:t>
            </a:r>
          </a:p>
          <a:p>
            <a:r>
              <a:rPr lang="en-US" altLang="ko-KR" dirty="0" smtClean="0"/>
              <a:t>E-mail : </a:t>
            </a:r>
            <a:r>
              <a:rPr lang="en-US" altLang="ko-KR" dirty="0" smtClean="0">
                <a:hlinkClick r:id="rId2"/>
              </a:rPr>
              <a:t>yj.yu@vision.snu.ac.kr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E-mail title : [</a:t>
            </a:r>
            <a:r>
              <a:rPr lang="en-US" altLang="ko-KR" dirty="0" smtClean="0"/>
              <a:t>os2015fprj0</a:t>
            </a:r>
            <a:r>
              <a:rPr lang="en-US" altLang="ko-KR" dirty="0" smtClean="0"/>
              <a:t>] ID NAME</a:t>
            </a:r>
          </a:p>
          <a:p>
            <a:pPr marL="857250" lvl="2" indent="0">
              <a:buNone/>
            </a:pPr>
            <a:r>
              <a:rPr lang="en-US" altLang="ko-KR" dirty="0" smtClean="0"/>
              <a:t>Ex</a:t>
            </a:r>
            <a:r>
              <a:rPr lang="en-US" altLang="ko-KR" dirty="0" smtClean="0"/>
              <a:t>) [</a:t>
            </a:r>
            <a:r>
              <a:rPr lang="en-US" altLang="ko-KR" dirty="0" smtClean="0"/>
              <a:t>os2015fprj0</a:t>
            </a:r>
            <a:r>
              <a:rPr lang="en-US" altLang="ko-KR" dirty="0" smtClean="0"/>
              <a:t>] </a:t>
            </a:r>
            <a:r>
              <a:rPr lang="en-US" altLang="ko-KR" dirty="0" smtClean="0"/>
              <a:t>2013-12345 </a:t>
            </a:r>
            <a:r>
              <a:rPr lang="en-US" altLang="ko-KR" dirty="0" smtClean="0"/>
              <a:t>Hong </a:t>
            </a:r>
            <a:r>
              <a:rPr lang="en-US" altLang="ko-KR" dirty="0" err="1" smtClean="0"/>
              <a:t>Gildong</a:t>
            </a:r>
            <a:endParaRPr lang="en-US" altLang="ko-KR" dirty="0" smtClean="0"/>
          </a:p>
          <a:p>
            <a:r>
              <a:rPr lang="en-US" altLang="ko-KR" dirty="0" smtClean="0"/>
              <a:t>ATTACH YOUR REPORT FILE </a:t>
            </a:r>
          </a:p>
          <a:p>
            <a:pPr lvl="1"/>
            <a:r>
              <a:rPr lang="en-US" altLang="ko-KR" dirty="0" smtClean="0"/>
              <a:t>Report file name : prj0_ID_NAME (.</a:t>
            </a:r>
            <a:r>
              <a:rPr lang="en-US" altLang="ko-KR" dirty="0"/>
              <a:t>doc, .</a:t>
            </a:r>
            <a:r>
              <a:rPr lang="en-US" altLang="ko-KR" dirty="0" err="1"/>
              <a:t>hwp</a:t>
            </a:r>
            <a:r>
              <a:rPr lang="en-US" altLang="ko-KR" dirty="0"/>
              <a:t>, .pdf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Ex</a:t>
            </a:r>
            <a:r>
              <a:rPr lang="en-US" altLang="ko-KR" dirty="0" smtClean="0">
                <a:sym typeface="Wingdings" panose="05000000000000000000" pitchFamily="2" charset="2"/>
              </a:rPr>
              <a:t>) prj0_2011-12345_honggildong.pdf</a:t>
            </a:r>
          </a:p>
        </p:txBody>
      </p:sp>
    </p:spTree>
    <p:extLst>
      <p:ext uri="{BB962C8B-B14F-4D97-AF65-F5344CB8AC3E}">
        <p14:creationId xmlns:p14="http://schemas.microsoft.com/office/powerpoint/2010/main" val="1645191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305</Words>
  <Application>Microsoft Office PowerPoint</Application>
  <PresentationFormat>화면 슬라이드 쇼(4:3)</PresentationFormat>
  <Paragraphs>94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Consolas</vt:lpstr>
      <vt:lpstr>Wingdings</vt:lpstr>
      <vt:lpstr>Office 테마</vt:lpstr>
      <vt:lpstr>Operating System Project #0</vt:lpstr>
      <vt:lpstr>Goals</vt:lpstr>
      <vt:lpstr>Installation</vt:lpstr>
      <vt:lpstr>Git Hub</vt:lpstr>
      <vt:lpstr>Pintos Test</vt:lpstr>
      <vt:lpstr>Pintos Test</vt:lpstr>
      <vt:lpstr>Debug</vt:lpstr>
      <vt:lpstr>Report</vt:lpstr>
      <vt:lpstr>Submission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Projects</dc:title>
  <dc:creator>zapati</dc:creator>
  <cp:lastModifiedBy>yj</cp:lastModifiedBy>
  <cp:revision>103</cp:revision>
  <dcterms:created xsi:type="dcterms:W3CDTF">2014-06-24T05:52:11Z</dcterms:created>
  <dcterms:modified xsi:type="dcterms:W3CDTF">2015-09-09T03:29:42Z</dcterms:modified>
</cp:coreProperties>
</file>