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0" r:id="rId4"/>
    <p:sldId id="279" r:id="rId5"/>
    <p:sldId id="287" r:id="rId6"/>
    <p:sldId id="282" r:id="rId7"/>
    <p:sldId id="288" r:id="rId8"/>
    <p:sldId id="274" r:id="rId9"/>
    <p:sldId id="28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8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1FC30-60BA-450F-9974-AB6218A62BEE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EA96C-D399-4AD2-8182-395A4BE2B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4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EA96C-D399-4AD2-8182-395A4BE2B5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2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4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0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6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6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7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23EA-5F7D-4668-90B3-69D1488BC5F0}" type="datetimeFigureOut">
              <a:rPr lang="ko-KR" altLang="en-US" smtClean="0"/>
              <a:t>2015-11-02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018-E391-40E2-A292-CBF1077BB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9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Operating System</a:t>
            </a:r>
            <a:br>
              <a:rPr lang="en-US" altLang="ko-KR" dirty="0" smtClean="0"/>
            </a:br>
            <a:r>
              <a:rPr lang="en-US" altLang="ko-KR" dirty="0" smtClean="0"/>
              <a:t>Project #4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Fall </a:t>
            </a:r>
            <a:r>
              <a:rPr lang="en-US" altLang="ko-KR" dirty="0" smtClean="0"/>
              <a:t>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0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Understand File System</a:t>
            </a:r>
          </a:p>
          <a:p>
            <a:pPr lvl="1"/>
            <a:r>
              <a:rPr lang="en-US" altLang="ko-KR" dirty="0" smtClean="0"/>
              <a:t>External Fragmentation and Extensible Files</a:t>
            </a:r>
          </a:p>
          <a:p>
            <a:pPr lvl="1"/>
            <a:r>
              <a:rPr lang="en-US" altLang="ko-KR" dirty="0" smtClean="0"/>
              <a:t>Subdirectories</a:t>
            </a:r>
          </a:p>
        </p:txBody>
      </p:sp>
    </p:spTree>
    <p:extLst>
      <p:ext uri="{BB962C8B-B14F-4D97-AF65-F5344CB8AC3E}">
        <p14:creationId xmlns:p14="http://schemas.microsoft.com/office/powerpoint/2010/main" val="28914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Project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altLang="ko-KR" dirty="0" smtClean="0"/>
              <a:t>Build in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filesys</a:t>
            </a:r>
            <a:r>
              <a:rPr lang="en-US" altLang="ko-KR" dirty="0" smtClean="0"/>
              <a:t>/build</a:t>
            </a:r>
          </a:p>
          <a:p>
            <a:pPr marL="514350" indent="-514350"/>
            <a:r>
              <a:rPr lang="en-US" altLang="ko-KR" dirty="0"/>
              <a:t>Use test set in 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/tests/</a:t>
            </a:r>
            <a:r>
              <a:rPr lang="en-US" altLang="ko-KR" dirty="0" err="1" smtClean="0"/>
              <a:t>filesys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userprog</a:t>
            </a:r>
            <a:endParaRPr lang="en-US" altLang="ko-KR" dirty="0"/>
          </a:p>
          <a:p>
            <a:pPr marL="514350" indent="-514350"/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smtClean="0"/>
              <a:t>Extensible Files</a:t>
            </a:r>
          </a:p>
          <a:p>
            <a:pPr marL="914400" lvl="1" indent="-514350"/>
            <a:r>
              <a:rPr lang="en-US" altLang="ko-KR" dirty="0" smtClean="0"/>
              <a:t>Global List (FAT)</a:t>
            </a:r>
          </a:p>
          <a:p>
            <a:pPr marL="914400" lvl="1" indent="-514350"/>
            <a:r>
              <a:rPr lang="en-US" altLang="ko-KR" dirty="0" smtClean="0"/>
              <a:t>In-File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Subdirectories</a:t>
            </a:r>
          </a:p>
          <a:p>
            <a:pPr marL="914400" lvl="1" indent="-514350"/>
            <a:r>
              <a:rPr lang="en-US" altLang="ko-KR" dirty="0" err="1" smtClean="0"/>
              <a:t>chdir</a:t>
            </a:r>
            <a:r>
              <a:rPr lang="en-US" altLang="ko-KR" dirty="0" smtClean="0"/>
              <a:t>()</a:t>
            </a:r>
          </a:p>
          <a:p>
            <a:pPr marL="914400" lvl="1" indent="-514350"/>
            <a:r>
              <a:rPr lang="en-US" altLang="ko-KR" dirty="0" err="1" smtClean="0"/>
              <a:t>mkdir</a:t>
            </a:r>
            <a:r>
              <a:rPr lang="en-US" altLang="ko-KR" dirty="0" smtClean="0"/>
              <a:t>()</a:t>
            </a:r>
          </a:p>
          <a:p>
            <a:pPr marL="914400" lvl="1" indent="-514350"/>
            <a:r>
              <a:rPr lang="en-US" altLang="ko-KR" dirty="0" err="1" smtClean="0"/>
              <a:t>readdir</a:t>
            </a:r>
            <a:r>
              <a:rPr lang="en-US" altLang="ko-KR" dirty="0" smtClean="0"/>
              <a:t>()</a:t>
            </a:r>
          </a:p>
          <a:p>
            <a:pPr marL="914400" lvl="1" indent="-514350"/>
            <a:r>
              <a:rPr lang="en-US" altLang="ko-KR" dirty="0" err="1" smtClean="0"/>
              <a:t>isdir</a:t>
            </a:r>
            <a:r>
              <a:rPr lang="en-US" altLang="ko-KR" dirty="0" smtClean="0"/>
              <a:t>()</a:t>
            </a:r>
          </a:p>
          <a:p>
            <a:pPr marL="914400" lvl="1" indent="-514350"/>
            <a:r>
              <a:rPr lang="en-US" altLang="ko-KR" dirty="0" err="1" smtClean="0"/>
              <a:t>inumber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5501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Default File System</a:t>
            </a:r>
            <a:endParaRPr lang="ko-KR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755576" y="176065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inode (simply)</a:t>
            </a:r>
            <a:endParaRPr lang="ko-KR" altLang="en-US" sz="1600" dirty="0"/>
          </a:p>
        </p:txBody>
      </p:sp>
      <p:sp>
        <p:nvSpPr>
          <p:cNvPr id="160" name="직사각형 159"/>
          <p:cNvSpPr/>
          <p:nvPr/>
        </p:nvSpPr>
        <p:spPr>
          <a:xfrm>
            <a:off x="755576" y="2071234"/>
            <a:ext cx="2808312" cy="12857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inode {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sector_of_inode_disk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inode_disk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start_sector_of_</a:t>
            </a:r>
            <a:r>
              <a:rPr lang="en-US" altLang="ko-KR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length_of_data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6847" y="2144624"/>
            <a:ext cx="394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Disk Example</a:t>
            </a:r>
            <a:endParaRPr lang="ko-KR" altLang="en-US" sz="1600" dirty="0"/>
          </a:p>
        </p:txBody>
      </p:sp>
      <p:sp>
        <p:nvSpPr>
          <p:cNvPr id="122" name="직사각형 121"/>
          <p:cNvSpPr/>
          <p:nvPr/>
        </p:nvSpPr>
        <p:spPr>
          <a:xfrm>
            <a:off x="3635896" y="2484420"/>
            <a:ext cx="707862" cy="1362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</a:t>
            </a:r>
            <a:endParaRPr lang="ko-KR" altLang="en-US" sz="1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067944" y="2484419"/>
            <a:ext cx="1786551" cy="1388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endParaRPr lang="ko-KR" altLang="en-US" sz="1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내용 개체 틀 3"/>
          <p:cNvSpPr>
            <a:spLocks noGrp="1"/>
          </p:cNvSpPr>
          <p:nvPr>
            <p:ph idx="1"/>
          </p:nvPr>
        </p:nvSpPr>
        <p:spPr>
          <a:xfrm>
            <a:off x="735792" y="3402964"/>
            <a:ext cx="2828096" cy="890132"/>
          </a:xfrm>
          <a:solidFill>
            <a:schemeClr val="bg1">
              <a:lumMod val="95000"/>
            </a:schemeClr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data of inode :</a:t>
            </a:r>
          </a:p>
          <a:p>
            <a:pPr marL="0" indent="0">
              <a:buNone/>
            </a:pPr>
            <a:r>
              <a:rPr lang="en-US" altLang="ko-KR" dirty="0" smtClean="0"/>
              <a:t>- If free-map, free space bitmap</a:t>
            </a:r>
          </a:p>
          <a:p>
            <a:pPr marL="0" indent="0">
              <a:buNone/>
            </a:pPr>
            <a:r>
              <a:rPr lang="en-US" altLang="ko-KR" dirty="0" smtClean="0"/>
              <a:t>- If directory, directory entry array</a:t>
            </a:r>
          </a:p>
          <a:p>
            <a:pPr marL="0" indent="0">
              <a:buNone/>
            </a:pPr>
            <a:r>
              <a:rPr lang="en-US" altLang="ko-KR" dirty="0" smtClean="0"/>
              <a:t>- If file, file contents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55576" y="4437112"/>
            <a:ext cx="28083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/>
              <a:t>directory entry (simply)</a:t>
            </a:r>
            <a:endParaRPr lang="ko-KR" altLang="en-US" sz="1600" dirty="0"/>
          </a:p>
        </p:txBody>
      </p:sp>
      <p:sp>
        <p:nvSpPr>
          <p:cNvPr id="167" name="직사각형 166"/>
          <p:cNvSpPr/>
          <p:nvPr/>
        </p:nvSpPr>
        <p:spPr>
          <a:xfrm>
            <a:off x="755576" y="4735530"/>
            <a:ext cx="2808312" cy="9257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dir_entry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sector_of_disk_inode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char name[15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in_use</a:t>
            </a:r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233732" y="2484419"/>
            <a:ext cx="1786551" cy="13887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6228184" y="3457899"/>
            <a:ext cx="2304256" cy="24897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40661"/>
              </p:ext>
            </p:extLst>
          </p:nvPr>
        </p:nvGraphicFramePr>
        <p:xfrm>
          <a:off x="3876535" y="2720688"/>
          <a:ext cx="4799921" cy="2076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930"/>
                <a:gridCol w="1740679"/>
                <a:gridCol w="2808312"/>
              </a:tblGrid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Free-map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inode_disk</a:t>
                      </a:r>
                      <a:endParaRPr kumimoji="0" lang="ko-KR" altLang="en-US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 2, </a:t>
                      </a:r>
                      <a:r>
                        <a:rPr lang="en-US" altLang="ko-KR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512</a:t>
                      </a:r>
                      <a:endParaRPr lang="ko-KR" altLang="en-US" sz="1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Root dir.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inode_disk</a:t>
                      </a:r>
                      <a:endParaRPr kumimoji="0" lang="ko-KR" altLang="en-US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 3, </a:t>
                      </a:r>
                      <a:r>
                        <a:rPr lang="en-US" altLang="ko-KR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384</a:t>
                      </a:r>
                      <a:endParaRPr lang="ko-KR" altLang="en-US" sz="1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Free-map bitmap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11111110000… (4096 bits)</a:t>
                      </a:r>
                      <a:endParaRPr lang="ko-KR" altLang="en-US" sz="1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Root dir. </a:t>
                      </a:r>
                      <a:r>
                        <a:rPr kumimoji="0" lang="en-US" altLang="ko-K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entry array</a:t>
                      </a:r>
                      <a:endParaRPr kumimoji="0" lang="ko-KR" altLang="en-US" sz="105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{sec 4, name “File1”, </a:t>
                      </a:r>
                      <a:r>
                        <a:rPr lang="en-US" altLang="ko-KR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in_use</a:t>
                      </a:r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1},{…},…</a:t>
                      </a:r>
                      <a:endParaRPr lang="ko-KR" altLang="en-US" sz="10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File1 </a:t>
                      </a:r>
                      <a:r>
                        <a:rPr kumimoji="0" lang="en-US" altLang="ko-KR" sz="105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inode_disk</a:t>
                      </a:r>
                      <a:endParaRPr kumimoji="0" lang="ko-KR" altLang="en-US" sz="105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 5, </a:t>
                      </a:r>
                      <a:r>
                        <a:rPr lang="en-US" altLang="ko-KR" sz="10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1200</a:t>
                      </a:r>
                      <a:endParaRPr lang="ko-KR" altLang="en-US" sz="1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File1 data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(0~511)</a:t>
                      </a:r>
                    </a:p>
                  </a:txBody>
                  <a:tcPr/>
                </a:tc>
              </a:tr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File1</a:t>
                      </a:r>
                      <a:r>
                        <a:rPr lang="en-US" altLang="ko-KR" sz="105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(512~1023)</a:t>
                      </a:r>
                      <a:endParaRPr lang="ko-KR" altLang="en-US" sz="1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25955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File1 data</a:t>
                      </a:r>
                      <a:endParaRPr lang="ko-KR" altLang="en-US" sz="105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(1024~1199)</a:t>
                      </a:r>
                      <a:endParaRPr lang="ko-KR" altLang="en-US" sz="1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7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Extensible </a:t>
            </a:r>
            <a:r>
              <a:rPr lang="en-US" altLang="ko-KR" dirty="0" smtClean="0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Current Pintos</a:t>
            </a:r>
          </a:p>
          <a:p>
            <a:pPr lvl="1"/>
            <a:r>
              <a:rPr lang="en-US" altLang="ko-KR" dirty="0" smtClean="0"/>
              <a:t>The file </a:t>
            </a:r>
            <a:r>
              <a:rPr lang="en-US" altLang="ko-KR" dirty="0"/>
              <a:t>system allocates </a:t>
            </a:r>
            <a:r>
              <a:rPr lang="en-US" altLang="ko-KR" dirty="0" smtClean="0"/>
              <a:t>files </a:t>
            </a:r>
            <a:r>
              <a:rPr lang="en-US" altLang="ko-KR" dirty="0"/>
              <a:t>as a single </a:t>
            </a:r>
            <a:r>
              <a:rPr lang="en-US" altLang="ko-KR" dirty="0" smtClean="0"/>
              <a:t>extent</a:t>
            </a:r>
          </a:p>
          <a:p>
            <a:r>
              <a:rPr lang="en-US" altLang="ko-KR" dirty="0" smtClean="0"/>
              <a:t>Modify the file system</a:t>
            </a:r>
          </a:p>
          <a:p>
            <a:pPr lvl="1"/>
            <a:r>
              <a:rPr lang="en-US" altLang="ko-KR" dirty="0" smtClean="0"/>
              <a:t>A file </a:t>
            </a:r>
            <a:r>
              <a:rPr lang="en-US" altLang="ko-KR" dirty="0"/>
              <a:t>is initially created with size </a:t>
            </a:r>
            <a:r>
              <a:rPr lang="en-US" altLang="ko-KR" dirty="0" smtClean="0"/>
              <a:t>0</a:t>
            </a:r>
          </a:p>
          <a:p>
            <a:pPr lvl="1"/>
            <a:r>
              <a:rPr lang="en-US" altLang="ko-KR" dirty="0" smtClean="0"/>
              <a:t>Expand the file </a:t>
            </a:r>
            <a:r>
              <a:rPr lang="en-US" altLang="ko-KR" dirty="0"/>
              <a:t>every time a write </a:t>
            </a:r>
            <a:r>
              <a:rPr lang="en-US" altLang="ko-KR" dirty="0" smtClean="0"/>
              <a:t>is made off </a:t>
            </a:r>
            <a:r>
              <a:rPr lang="en-US" altLang="ko-KR" dirty="0"/>
              <a:t>the end of the </a:t>
            </a:r>
            <a:r>
              <a:rPr lang="en-US" altLang="ko-KR" dirty="0" smtClean="0"/>
              <a:t>file</a:t>
            </a:r>
          </a:p>
          <a:p>
            <a:pPr lvl="1"/>
            <a:r>
              <a:rPr lang="en-US" altLang="ko-KR" dirty="0" smtClean="0"/>
              <a:t>Partition size : &lt;= 8MB</a:t>
            </a:r>
          </a:p>
          <a:p>
            <a:pPr lvl="1"/>
            <a:r>
              <a:rPr lang="en-US" altLang="ko-KR" dirty="0" smtClean="0"/>
              <a:t>Allowed </a:t>
            </a:r>
            <a:r>
              <a:rPr lang="en-US" altLang="ko-KR" dirty="0"/>
              <a:t>to seek beyond the current </a:t>
            </a:r>
            <a:r>
              <a:rPr lang="en-US" altLang="ko-KR" dirty="0" smtClean="0"/>
              <a:t>EOF</a:t>
            </a:r>
          </a:p>
          <a:p>
            <a:pPr lvl="1"/>
            <a:r>
              <a:rPr lang="en-US" altLang="ko-KR" dirty="0" smtClean="0"/>
              <a:t>Writing </a:t>
            </a:r>
            <a:r>
              <a:rPr lang="en-US" altLang="ko-KR" dirty="0"/>
              <a:t>at a position past EOF extends the </a:t>
            </a:r>
            <a:r>
              <a:rPr lang="en-US" altLang="ko-KR" dirty="0" smtClean="0"/>
              <a:t>file </a:t>
            </a:r>
            <a:r>
              <a:rPr lang="en-US" altLang="ko-KR" dirty="0"/>
              <a:t>to the </a:t>
            </a:r>
            <a:r>
              <a:rPr lang="en-US" altLang="ko-KR" dirty="0" smtClean="0"/>
              <a:t>position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939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2. Subdirectories (1/2)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Current Pintos</a:t>
            </a:r>
          </a:p>
          <a:p>
            <a:pPr lvl="1"/>
            <a:r>
              <a:rPr lang="en-US" altLang="ko-KR" dirty="0" smtClean="0"/>
              <a:t>All files live in a single directory</a:t>
            </a:r>
          </a:p>
          <a:p>
            <a:pPr lvl="1"/>
            <a:r>
              <a:rPr lang="en-US" altLang="ko-KR" dirty="0"/>
              <a:t>14-character limit on file names</a:t>
            </a:r>
            <a:endParaRPr lang="en-US" altLang="ko-KR" dirty="0" smtClean="0"/>
          </a:p>
          <a:p>
            <a:r>
              <a:rPr lang="en-US" altLang="ko-KR" dirty="0" smtClean="0"/>
              <a:t>Implement a hierarchical </a:t>
            </a:r>
            <a:r>
              <a:rPr lang="en-US" altLang="ko-KR" dirty="0"/>
              <a:t>name </a:t>
            </a:r>
            <a:r>
              <a:rPr lang="en-US" altLang="ko-KR" dirty="0" smtClean="0"/>
              <a:t>space</a:t>
            </a:r>
            <a:endParaRPr lang="ko-KR" altLang="en-US" dirty="0"/>
          </a:p>
          <a:p>
            <a:pPr lvl="1"/>
            <a:r>
              <a:rPr lang="en-US" altLang="ko-KR" dirty="0" smtClean="0"/>
              <a:t>Allow </a:t>
            </a:r>
            <a:r>
              <a:rPr lang="en-US" altLang="ko-KR" dirty="0"/>
              <a:t>directory entries to point to </a:t>
            </a:r>
            <a:r>
              <a:rPr lang="en-US" altLang="ko-KR" dirty="0" smtClean="0"/>
              <a:t>files </a:t>
            </a:r>
            <a:r>
              <a:rPr lang="en-US" altLang="ko-KR" dirty="0"/>
              <a:t>or to other directories.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Must allow full path </a:t>
            </a:r>
            <a:r>
              <a:rPr lang="en-US" altLang="ko-KR" dirty="0"/>
              <a:t>names </a:t>
            </a:r>
            <a:r>
              <a:rPr lang="en-US" altLang="ko-KR" dirty="0" smtClean="0"/>
              <a:t>&gt; 14 characters</a:t>
            </a:r>
          </a:p>
          <a:p>
            <a:r>
              <a:rPr lang="en-US" altLang="ko-KR" dirty="0"/>
              <a:t>Maintain a </a:t>
            </a:r>
            <a:r>
              <a:rPr lang="en-US" altLang="ko-KR" dirty="0" smtClean="0"/>
              <a:t>current </a:t>
            </a:r>
            <a:r>
              <a:rPr lang="en-US" altLang="ko-KR" dirty="0"/>
              <a:t>directory for each </a:t>
            </a:r>
            <a:r>
              <a:rPr lang="en-US" altLang="ko-KR" dirty="0" smtClean="0"/>
              <a:t>process</a:t>
            </a:r>
          </a:p>
          <a:p>
            <a:pPr lvl="1"/>
            <a:r>
              <a:rPr lang="en-US" altLang="ko-KR" dirty="0"/>
              <a:t>At startup, set the root as </a:t>
            </a:r>
            <a:r>
              <a:rPr lang="en-US" altLang="ko-KR" dirty="0" smtClean="0"/>
              <a:t>the current directory</a:t>
            </a:r>
          </a:p>
          <a:p>
            <a:pPr lvl="1"/>
            <a:r>
              <a:rPr lang="en-US" altLang="ko-KR" dirty="0"/>
              <a:t>exec </a:t>
            </a:r>
            <a:r>
              <a:rPr lang="en-US" altLang="ko-KR" dirty="0" smtClean="0"/>
              <a:t>system call make </a:t>
            </a:r>
            <a:r>
              <a:rPr lang="en-US" altLang="ko-KR" dirty="0"/>
              <a:t>the child process inherits its parent's current </a:t>
            </a:r>
            <a:r>
              <a:rPr lang="en-US" altLang="ko-KR" dirty="0" smtClean="0"/>
              <a:t>directory</a:t>
            </a:r>
            <a:endParaRPr lang="ko-KR" altLang="en-US" dirty="0" smtClean="0"/>
          </a:p>
          <a:p>
            <a:r>
              <a:rPr lang="en-US" altLang="ko-KR" dirty="0" smtClean="0"/>
              <a:t>Path name</a:t>
            </a:r>
          </a:p>
          <a:p>
            <a:pPr lvl="1"/>
            <a:r>
              <a:rPr lang="en-US" altLang="ko-KR" dirty="0" smtClean="0"/>
              <a:t>An </a:t>
            </a:r>
            <a:r>
              <a:rPr lang="en-US" altLang="ko-KR" dirty="0"/>
              <a:t>absolute or relative path name may </a:t>
            </a:r>
            <a:r>
              <a:rPr lang="en-US" altLang="ko-KR" dirty="0" smtClean="0"/>
              <a:t>used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directory separator </a:t>
            </a:r>
            <a:r>
              <a:rPr lang="en-US" altLang="ko-KR" dirty="0" smtClean="0"/>
              <a:t>character: '/‘</a:t>
            </a:r>
          </a:p>
          <a:p>
            <a:pPr lvl="1"/>
            <a:r>
              <a:rPr lang="en-US" altLang="ko-KR" dirty="0" smtClean="0"/>
              <a:t>Must </a:t>
            </a:r>
            <a:r>
              <a:rPr lang="en-US" altLang="ko-KR" dirty="0"/>
              <a:t>also support special </a:t>
            </a:r>
            <a:r>
              <a:rPr lang="en-US" altLang="ko-KR" dirty="0" smtClean="0"/>
              <a:t>file </a:t>
            </a:r>
            <a:r>
              <a:rPr lang="en-US" altLang="ko-KR" dirty="0"/>
              <a:t>names </a:t>
            </a:r>
            <a:r>
              <a:rPr lang="en-US" altLang="ko-KR" dirty="0" smtClean="0"/>
              <a:t>'.' </a:t>
            </a:r>
            <a:r>
              <a:rPr lang="en-US" altLang="ko-KR" dirty="0"/>
              <a:t>and </a:t>
            </a:r>
            <a:r>
              <a:rPr lang="en-US" altLang="ko-KR" dirty="0" smtClean="0"/>
              <a:t>'..'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24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Subdirectories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Update the system </a:t>
            </a:r>
            <a:r>
              <a:rPr lang="en-US" altLang="ko-KR" dirty="0" smtClean="0"/>
              <a:t>calls (pp. 31)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open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char *file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close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remove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char *file)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Implement </a:t>
            </a:r>
            <a:r>
              <a:rPr lang="en-US" altLang="ko-KR" dirty="0"/>
              <a:t>the </a:t>
            </a:r>
            <a:r>
              <a:rPr lang="en-US" altLang="ko-KR" dirty="0" smtClean="0"/>
              <a:t>new </a:t>
            </a:r>
            <a:r>
              <a:rPr lang="en-US" altLang="ko-KR" dirty="0"/>
              <a:t>system </a:t>
            </a:r>
            <a:r>
              <a:rPr lang="en-US" altLang="ko-KR" dirty="0" smtClean="0"/>
              <a:t>calls (pp. 53)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char *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readdir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char *name)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isdir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inumber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7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Maximum 2 pages long for each item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Extensible </a:t>
            </a:r>
            <a:r>
              <a:rPr lang="en-US" altLang="ko-KR" dirty="0"/>
              <a:t>f</a:t>
            </a:r>
            <a:r>
              <a:rPr lang="en-US" altLang="ko-KR" dirty="0" smtClean="0"/>
              <a:t>ile design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 smtClean="0"/>
              <a:t>Subdirectory design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pPr lvl="0"/>
            <a:r>
              <a:rPr lang="en-US" altLang="ko-KR" sz="2800" dirty="0"/>
              <a:t>If a member does not contribute to the project, let me know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0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Due: </a:t>
            </a:r>
            <a:r>
              <a:rPr lang="en-US" altLang="ko-KR" dirty="0" smtClean="0"/>
              <a:t>2015. 11. 22 </a:t>
            </a:r>
            <a:r>
              <a:rPr lang="en-US" altLang="ko-KR" dirty="0" smtClean="0"/>
              <a:t>(Sun), 23:59</a:t>
            </a:r>
          </a:p>
          <a:p>
            <a:r>
              <a:rPr lang="en-US" altLang="ko-KR" dirty="0" smtClean="0"/>
              <a:t>E-mail : </a:t>
            </a:r>
            <a:r>
              <a:rPr lang="en-US" altLang="ko-KR" dirty="0" smtClean="0"/>
              <a:t>yj.yu</a:t>
            </a:r>
            <a:r>
              <a:rPr lang="en-US" altLang="ko-KR" dirty="0" smtClean="0"/>
              <a:t>@vision.snu.ac.kr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E-mail title : [</a:t>
            </a:r>
            <a:r>
              <a:rPr lang="en-US" altLang="ko-KR" dirty="0" smtClean="0"/>
              <a:t>os2015fprj4</a:t>
            </a:r>
            <a:r>
              <a:rPr lang="en-US" altLang="ko-KR" dirty="0" smtClean="0"/>
              <a:t>] ID NAME</a:t>
            </a:r>
          </a:p>
          <a:p>
            <a:pPr marL="857250" lvl="2" indent="0">
              <a:buNone/>
            </a:pPr>
            <a:r>
              <a:rPr lang="en-US" altLang="ko-KR" dirty="0" smtClean="0"/>
              <a:t>ex) [</a:t>
            </a:r>
            <a:r>
              <a:rPr lang="en-US" altLang="ko-KR" dirty="0" smtClean="0"/>
              <a:t>os2015fprj4</a:t>
            </a:r>
            <a:r>
              <a:rPr lang="en-US" altLang="ko-KR" dirty="0" smtClean="0"/>
              <a:t>] </a:t>
            </a:r>
            <a:r>
              <a:rPr lang="en-US" altLang="ko-KR" dirty="0" smtClean="0"/>
              <a:t>2013-12345 </a:t>
            </a:r>
            <a:r>
              <a:rPr lang="en-US" altLang="ko-KR" dirty="0" smtClean="0"/>
              <a:t>Hong </a:t>
            </a:r>
            <a:r>
              <a:rPr lang="en-US" altLang="ko-KR" dirty="0" err="1" smtClean="0"/>
              <a:t>Gildong</a:t>
            </a:r>
            <a:endParaRPr lang="en-US" altLang="ko-KR" dirty="0" smtClean="0"/>
          </a:p>
          <a:p>
            <a:r>
              <a:rPr lang="en-US" altLang="ko-KR" dirty="0" smtClean="0"/>
              <a:t>ATTACH YOUR REPORT FILE </a:t>
            </a:r>
          </a:p>
          <a:p>
            <a:pPr lvl="1"/>
            <a:r>
              <a:rPr lang="en-US" altLang="ko-KR" dirty="0" smtClean="0"/>
              <a:t>Report file name : prj4_ID_NAME (.</a:t>
            </a:r>
            <a:r>
              <a:rPr lang="en-US" altLang="ko-KR" dirty="0"/>
              <a:t>doc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, 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, .pdf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ex) </a:t>
            </a:r>
            <a:r>
              <a:rPr lang="en-US" altLang="ko-KR" dirty="0" smtClean="0">
                <a:sym typeface="Wingdings" panose="05000000000000000000" pitchFamily="2" charset="2"/>
              </a:rPr>
              <a:t>prj4_2013-12345_honggildong.pdf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Create the branch to submit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Branch name: project4_submit</a:t>
            </a:r>
          </a:p>
        </p:txBody>
      </p:sp>
    </p:spTree>
    <p:extLst>
      <p:ext uri="{BB962C8B-B14F-4D97-AF65-F5344CB8AC3E}">
        <p14:creationId xmlns:p14="http://schemas.microsoft.com/office/powerpoint/2010/main" val="167180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541</Words>
  <Application>Microsoft Office PowerPoint</Application>
  <PresentationFormat>화면 슬라이드 쇼(4:3)</PresentationFormat>
  <Paragraphs>118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Consolas</vt:lpstr>
      <vt:lpstr>Wingdings</vt:lpstr>
      <vt:lpstr>Office 테마</vt:lpstr>
      <vt:lpstr>Operating System Project #4</vt:lpstr>
      <vt:lpstr>Goals</vt:lpstr>
      <vt:lpstr>Project Overview</vt:lpstr>
      <vt:lpstr>Default File System</vt:lpstr>
      <vt:lpstr>1. Extensible Files</vt:lpstr>
      <vt:lpstr>2. Subdirectories (1/2)</vt:lpstr>
      <vt:lpstr>2. Subdirectories (2/2)</vt:lpstr>
      <vt:lpstr>Report</vt:lpstr>
      <vt:lpstr>Submission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Projects</dc:title>
  <dc:creator>zapati</dc:creator>
  <cp:lastModifiedBy>yj</cp:lastModifiedBy>
  <cp:revision>129</cp:revision>
  <dcterms:created xsi:type="dcterms:W3CDTF">2014-06-24T05:52:11Z</dcterms:created>
  <dcterms:modified xsi:type="dcterms:W3CDTF">2015-11-02T02:56:32Z</dcterms:modified>
</cp:coreProperties>
</file>