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08" r:id="rId3"/>
    <p:sldId id="314" r:id="rId4"/>
    <p:sldId id="309" r:id="rId5"/>
    <p:sldId id="310" r:id="rId6"/>
    <p:sldId id="311" r:id="rId7"/>
    <p:sldId id="31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 autoAdjust="0"/>
    <p:restoredTop sz="94433" autoAdjust="0"/>
  </p:normalViewPr>
  <p:slideViewPr>
    <p:cSldViewPr>
      <p:cViewPr>
        <p:scale>
          <a:sx n="95" d="100"/>
          <a:sy n="95" d="100"/>
        </p:scale>
        <p:origin x="-2094" y="-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125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889E9-2F41-4961-888F-5FEC1AAFCA16}" type="datetimeFigureOut">
              <a:rPr lang="ko-KR" altLang="en-US" smtClean="0"/>
              <a:pPr/>
              <a:t>2013-03-08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3278D-E45B-4C15-A374-98EA7EEB10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24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51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37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657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785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636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40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358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71613"/>
            <a:ext cx="7772400" cy="19288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000504"/>
            <a:ext cx="6400800" cy="1638296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42910" y="3714752"/>
            <a:ext cx="7858180" cy="714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57158" y="1000108"/>
            <a:ext cx="8501122" cy="714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57158" y="1142984"/>
            <a:ext cx="4138642" cy="498317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42984"/>
            <a:ext cx="4210080" cy="498317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57158" y="1000108"/>
            <a:ext cx="8501122" cy="714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57158" y="1000108"/>
            <a:ext cx="8501122" cy="714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50112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57158" y="1214422"/>
            <a:ext cx="8501122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0" name="바닥글 개체 틀 4"/>
          <p:cNvSpPr txBox="1">
            <a:spLocks/>
          </p:cNvSpPr>
          <p:nvPr userDrawn="1"/>
        </p:nvSpPr>
        <p:spPr>
          <a:xfrm>
            <a:off x="5929322" y="6500834"/>
            <a:ext cx="1285884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B0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</a:t>
            </a:r>
          </a:p>
        </p:txBody>
      </p:sp>
      <p:sp>
        <p:nvSpPr>
          <p:cNvPr id="11" name="바닥글 개체 틀 4"/>
          <p:cNvSpPr txBox="1">
            <a:spLocks/>
          </p:cNvSpPr>
          <p:nvPr userDrawn="1"/>
        </p:nvSpPr>
        <p:spPr>
          <a:xfrm>
            <a:off x="2786050" y="6500834"/>
            <a:ext cx="3143272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B0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Digital Computer Concept and Practice</a:t>
            </a:r>
            <a:endParaRPr lang="ko-KR" altLang="en-US" dirty="0"/>
          </a:p>
        </p:txBody>
      </p:sp>
      <p:sp>
        <p:nvSpPr>
          <p:cNvPr id="12" name="바닥글 개체 틀 4"/>
          <p:cNvSpPr txBox="1">
            <a:spLocks/>
          </p:cNvSpPr>
          <p:nvPr userDrawn="1"/>
        </p:nvSpPr>
        <p:spPr>
          <a:xfrm>
            <a:off x="8001024" y="6500834"/>
            <a:ext cx="857256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B0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B36F7-12B5-40B2-856F-0C53703F56D9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rgbClr val="0070C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SzPct val="80000"/>
        <a:buFont typeface="Arial" pitchFamily="34" charset="0"/>
        <a:buChar char="■"/>
        <a:defRPr sz="3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SzPct val="80000"/>
        <a:buFont typeface="Arial" pitchFamily="34" charset="0"/>
        <a:buChar char="●"/>
        <a:defRPr sz="2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SzPct val="80000"/>
        <a:buFont typeface="Arial" pitchFamily="34" charset="0"/>
        <a:buChar char="−"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0" latinLnBrk="0" hangingPunct="1">
        <a:spcBef>
          <a:spcPct val="20000"/>
        </a:spcBef>
        <a:buClr>
          <a:srgbClr val="C00000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SzPct val="50000"/>
        <a:buFont typeface="Wingdings" pitchFamily="2" charset="2"/>
        <a:buChar char="u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1371600" y="4000504"/>
            <a:ext cx="6400800" cy="2020784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박정호 조교</a:t>
            </a:r>
            <a:endParaRPr lang="en-US" altLang="ko-KR" dirty="0" smtClean="0"/>
          </a:p>
          <a:p>
            <a:r>
              <a:rPr lang="ko-KR" altLang="en-US" dirty="0" smtClean="0"/>
              <a:t>나정호 조교</a:t>
            </a:r>
            <a:endParaRPr lang="en-US" altLang="ko-KR" dirty="0" smtClean="0"/>
          </a:p>
          <a:p>
            <a:r>
              <a:rPr lang="ko-KR" altLang="en-US" dirty="0" smtClean="0"/>
              <a:t>주진영 </a:t>
            </a:r>
            <a:r>
              <a:rPr lang="ko-KR" altLang="en-US" dirty="0" smtClean="0"/>
              <a:t>조교</a:t>
            </a:r>
            <a:endParaRPr lang="en-US" altLang="ko-KR" dirty="0" smtClean="0"/>
          </a:p>
          <a:p>
            <a:r>
              <a:rPr lang="ko-KR" altLang="en-US" dirty="0" smtClean="0"/>
              <a:t>박선명 조교</a:t>
            </a:r>
            <a:endParaRPr lang="en-US" altLang="ko-KR" dirty="0" smtClean="0"/>
          </a:p>
          <a:p>
            <a:r>
              <a:rPr lang="ko-KR" altLang="en-US" dirty="0" smtClean="0"/>
              <a:t>임기현 조교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박정</a:t>
            </a:r>
            <a:r>
              <a:rPr lang="ko-KR" altLang="en-US" dirty="0"/>
              <a:t>호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P</a:t>
            </a:r>
            <a:r>
              <a:rPr lang="en-US" altLang="ko-KR" dirty="0" smtClean="0"/>
              <a:t>hone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011-9552-1910</a:t>
            </a:r>
          </a:p>
          <a:p>
            <a:pPr lvl="1"/>
            <a:r>
              <a:rPr lang="en-US" altLang="ko-KR" dirty="0" smtClean="0"/>
              <a:t>Email : jungho@aces.snu.ac.kr</a:t>
            </a:r>
          </a:p>
          <a:p>
            <a:pPr lvl="1"/>
            <a:r>
              <a:rPr lang="en-US" altLang="ko-KR" dirty="0" smtClean="0"/>
              <a:t>Office Room : 301</a:t>
            </a:r>
            <a:r>
              <a:rPr lang="ko-KR" altLang="en-US" dirty="0" smtClean="0"/>
              <a:t>동 </a:t>
            </a:r>
            <a:r>
              <a:rPr lang="en-US" altLang="ko-KR" dirty="0" smtClean="0"/>
              <a:t>520</a:t>
            </a:r>
            <a:r>
              <a:rPr lang="ko-KR" altLang="en-US" dirty="0" smtClean="0"/>
              <a:t>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나정</a:t>
            </a:r>
            <a:r>
              <a:rPr lang="ko-KR" altLang="en-US" dirty="0"/>
              <a:t>호</a:t>
            </a:r>
            <a:endParaRPr lang="en-US" altLang="ko-KR" dirty="0"/>
          </a:p>
          <a:p>
            <a:pPr lvl="1"/>
            <a:r>
              <a:rPr lang="en-US" altLang="ko-KR" dirty="0"/>
              <a:t>Phone</a:t>
            </a:r>
            <a:r>
              <a:rPr lang="ko-KR" altLang="en-US" dirty="0"/>
              <a:t> </a:t>
            </a:r>
            <a:r>
              <a:rPr lang="en-US" altLang="ko-KR" dirty="0" smtClean="0"/>
              <a:t>: 010-3420-9936</a:t>
            </a:r>
          </a:p>
          <a:p>
            <a:pPr lvl="1"/>
            <a:r>
              <a:rPr lang="en-US" altLang="ko-KR" dirty="0" smtClean="0"/>
              <a:t>Email : jeongho@aces.snu.ac.kr</a:t>
            </a:r>
          </a:p>
          <a:p>
            <a:pPr lvl="1"/>
            <a:r>
              <a:rPr lang="en-US" altLang="ko-KR" dirty="0"/>
              <a:t>Office Room : </a:t>
            </a:r>
            <a:r>
              <a:rPr lang="en-US" altLang="ko-KR" dirty="0" smtClean="0"/>
              <a:t>138</a:t>
            </a:r>
            <a:r>
              <a:rPr lang="ko-KR" altLang="en-US" dirty="0" smtClean="0"/>
              <a:t>동 </a:t>
            </a:r>
            <a:r>
              <a:rPr lang="en-US" altLang="ko-KR" dirty="0" smtClean="0"/>
              <a:t>312</a:t>
            </a:r>
            <a:r>
              <a:rPr lang="ko-KR" altLang="en-US" dirty="0" smtClean="0"/>
              <a:t>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dirty="0" smtClean="0"/>
              <a:t>최대한 </a:t>
            </a:r>
            <a:r>
              <a:rPr lang="ko-KR" altLang="en-US" dirty="0"/>
              <a:t>수업시간 내에 질문 할 것</a:t>
            </a:r>
            <a:r>
              <a:rPr lang="en-US" altLang="ko-KR" dirty="0"/>
              <a:t>~!</a:t>
            </a:r>
            <a:endParaRPr lang="ko-KR" altLang="ko-KR" dirty="0"/>
          </a:p>
          <a:p>
            <a:pPr lvl="1">
              <a:buNone/>
            </a:pPr>
            <a:endParaRPr lang="ko-KR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주진</a:t>
            </a:r>
            <a:r>
              <a:rPr lang="ko-KR" altLang="en-US" dirty="0"/>
              <a:t>영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P</a:t>
            </a:r>
            <a:r>
              <a:rPr lang="en-US" altLang="ko-KR" dirty="0" smtClean="0"/>
              <a:t>hone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010-9866-0986</a:t>
            </a:r>
          </a:p>
          <a:p>
            <a:pPr lvl="1"/>
            <a:r>
              <a:rPr lang="en-US" altLang="ko-KR" dirty="0" smtClean="0"/>
              <a:t>Email : jinyoung@aces.snu.ac.kr</a:t>
            </a:r>
          </a:p>
          <a:p>
            <a:pPr lvl="1"/>
            <a:r>
              <a:rPr lang="en-US" altLang="ko-KR" dirty="0" smtClean="0"/>
              <a:t>Office Room : 301</a:t>
            </a:r>
            <a:r>
              <a:rPr lang="ko-KR" altLang="en-US" dirty="0" smtClean="0"/>
              <a:t>동 </a:t>
            </a:r>
            <a:r>
              <a:rPr lang="en-US" altLang="ko-KR" dirty="0" smtClean="0"/>
              <a:t>520</a:t>
            </a:r>
            <a:r>
              <a:rPr lang="ko-KR" altLang="en-US" dirty="0" smtClean="0"/>
              <a:t>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박선명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Phone : 010-9908-1581</a:t>
            </a:r>
          </a:p>
          <a:p>
            <a:pPr lvl="1"/>
            <a:r>
              <a:rPr lang="en-US" altLang="ko-KR" dirty="0" smtClean="0"/>
              <a:t>Email : seonmyeong@aces.snu.ac.kr</a:t>
            </a:r>
          </a:p>
          <a:p>
            <a:pPr lvl="1"/>
            <a:r>
              <a:rPr lang="en-US" altLang="ko-KR" dirty="0" smtClean="0"/>
              <a:t>Email : </a:t>
            </a:r>
            <a:r>
              <a:rPr lang="en-US" altLang="ko-KR" dirty="0" smtClean="0"/>
              <a:t>Office Room : 301</a:t>
            </a:r>
            <a:r>
              <a:rPr lang="ko-KR" altLang="en-US" dirty="0" smtClean="0"/>
              <a:t>동 </a:t>
            </a:r>
            <a:r>
              <a:rPr lang="en-US" altLang="ko-KR" dirty="0" smtClean="0"/>
              <a:t>520</a:t>
            </a:r>
            <a:r>
              <a:rPr lang="ko-KR" altLang="en-US" dirty="0" smtClean="0"/>
              <a:t>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임기</a:t>
            </a:r>
            <a:r>
              <a:rPr lang="ko-KR" altLang="en-US" dirty="0"/>
              <a:t>현</a:t>
            </a:r>
            <a:endParaRPr lang="en-US" altLang="ko-KR" dirty="0"/>
          </a:p>
          <a:p>
            <a:pPr lvl="1"/>
            <a:r>
              <a:rPr lang="en-US" altLang="ko-KR" dirty="0"/>
              <a:t>Phone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en-US" altLang="ko-KR" dirty="0"/>
              <a:t>010-7247-2655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Email : kihyun@aces.snu.ac.kr</a:t>
            </a:r>
          </a:p>
          <a:p>
            <a:pPr lvl="1"/>
            <a:r>
              <a:rPr lang="en-US" altLang="ko-KR" dirty="0"/>
              <a:t>Office Room : </a:t>
            </a:r>
            <a:r>
              <a:rPr lang="en-US" altLang="ko-KR" dirty="0" smtClean="0"/>
              <a:t>301</a:t>
            </a:r>
            <a:r>
              <a:rPr lang="ko-KR" altLang="en-US" dirty="0"/>
              <a:t>동 </a:t>
            </a:r>
            <a:r>
              <a:rPr lang="en-US" altLang="ko-KR" dirty="0"/>
              <a:t>520</a:t>
            </a:r>
            <a:r>
              <a:rPr lang="ko-KR" altLang="en-US" dirty="0" smtClean="0"/>
              <a:t>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5808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컴퓨터 하드웨어와 소프트웨어의 동작원리를 익히고</a:t>
            </a:r>
            <a:r>
              <a:rPr lang="en-US" altLang="ko-KR" dirty="0"/>
              <a:t>, </a:t>
            </a:r>
            <a:r>
              <a:rPr lang="ko-KR" altLang="en-US" dirty="0"/>
              <a:t>컴퓨터 프로그래밍의 원리를 배우며 </a:t>
            </a:r>
            <a:r>
              <a:rPr lang="en-US" altLang="ko-KR" dirty="0"/>
              <a:t>Linux </a:t>
            </a:r>
            <a:r>
              <a:rPr lang="ko-KR" altLang="en-US" dirty="0"/>
              <a:t>환경에서 기본적인 </a:t>
            </a:r>
            <a:r>
              <a:rPr lang="en-US" altLang="ko-KR" dirty="0"/>
              <a:t>C </a:t>
            </a:r>
            <a:r>
              <a:rPr lang="ko-KR" altLang="en-US" dirty="0"/>
              <a:t>프로그래밍 기법을 습득한다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>
              <a:buNone/>
            </a:pPr>
            <a:endParaRPr lang="ko-KR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39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 진행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수업 구성 </a:t>
            </a:r>
            <a:endParaRPr lang="en-US" altLang="ko-KR" dirty="0"/>
          </a:p>
          <a:p>
            <a:pPr lvl="1"/>
            <a:r>
              <a:rPr lang="ko-KR" altLang="en-US" dirty="0" smtClean="0"/>
              <a:t>수업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이론 수업 보충</a:t>
            </a:r>
            <a:r>
              <a:rPr lang="en-US" altLang="ko-KR" dirty="0"/>
              <a:t>,</a:t>
            </a:r>
            <a:r>
              <a:rPr lang="ko-KR" altLang="en-US" dirty="0" smtClean="0"/>
              <a:t> 실습 문제 설명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실습 문제</a:t>
            </a:r>
            <a:r>
              <a:rPr lang="en-US" altLang="ko-KR" dirty="0"/>
              <a:t> </a:t>
            </a:r>
            <a:r>
              <a:rPr lang="ko-KR" altLang="en-US" dirty="0" smtClean="0"/>
              <a:t>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조교에게 검사 받고 갈 것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질문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수업 시간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게시판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조교에게 연락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출석 </a:t>
            </a:r>
            <a:endParaRPr lang="en-US" altLang="ko-KR" dirty="0"/>
          </a:p>
          <a:p>
            <a:pPr lvl="1"/>
            <a:r>
              <a:rPr lang="ko-KR" altLang="en-US" dirty="0" smtClean="0"/>
              <a:t>숙제 검사로 대체</a:t>
            </a:r>
            <a:endParaRPr lang="ko-KR" altLang="ko-KR" dirty="0" smtClean="0"/>
          </a:p>
          <a:p>
            <a:pPr lvl="1">
              <a:buNone/>
            </a:pPr>
            <a:endParaRPr lang="ko-KR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48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좌석배치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분반</a:t>
            </a:r>
            <a:endParaRPr lang="en-US" altLang="ko-KR" dirty="0" smtClean="0"/>
          </a:p>
          <a:p>
            <a:pPr lvl="1"/>
            <a:r>
              <a:rPr lang="en-US" altLang="ko-KR" dirty="0"/>
              <a:t>A</a:t>
            </a:r>
            <a:r>
              <a:rPr lang="ko-KR" altLang="en-US" dirty="0" smtClean="0"/>
              <a:t>반</a:t>
            </a:r>
            <a:r>
              <a:rPr lang="en-US" altLang="ko-KR" dirty="0" smtClean="0"/>
              <a:t>:</a:t>
            </a:r>
            <a:r>
              <a:rPr lang="ko-KR" altLang="en-US" dirty="0" smtClean="0"/>
              <a:t> 수요일 </a:t>
            </a:r>
            <a:r>
              <a:rPr lang="en-US" altLang="ko-KR" dirty="0" smtClean="0"/>
              <a:t>14:30 - 16:30</a:t>
            </a:r>
            <a:endParaRPr lang="en-US" altLang="ko-KR" b="1" dirty="0" smtClean="0"/>
          </a:p>
          <a:p>
            <a:pPr lvl="1"/>
            <a:r>
              <a:rPr lang="en-US" altLang="ko-KR" dirty="0"/>
              <a:t>B</a:t>
            </a:r>
            <a:r>
              <a:rPr lang="ko-KR" altLang="en-US" smtClean="0"/>
              <a:t>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수요일 </a:t>
            </a:r>
            <a:r>
              <a:rPr lang="en-US" altLang="ko-KR" dirty="0" smtClean="0"/>
              <a:t>16:30 - 18:30</a:t>
            </a:r>
            <a:endParaRPr lang="en-US" altLang="ko-KR" dirty="0"/>
          </a:p>
          <a:p>
            <a:r>
              <a:rPr lang="ko-KR" altLang="en-US" dirty="0" smtClean="0"/>
              <a:t>자유좌석제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자료 보관 유의</a:t>
            </a:r>
            <a:endParaRPr lang="en-US" altLang="ko-KR" dirty="0" smtClean="0"/>
          </a:p>
          <a:p>
            <a:r>
              <a:rPr lang="ko-KR" altLang="en-US" dirty="0" smtClean="0"/>
              <a:t>좌석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실습실 제공 좌석 </a:t>
            </a:r>
            <a:r>
              <a:rPr lang="en-US" altLang="ko-KR" dirty="0" smtClean="0"/>
              <a:t>60</a:t>
            </a:r>
            <a:r>
              <a:rPr lang="ko-KR" altLang="en-US" dirty="0" smtClean="0"/>
              <a:t>좌석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352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수업용 계정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수업용 계정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계정 </a:t>
            </a:r>
            <a:r>
              <a:rPr lang="en-US" altLang="ko-KR" dirty="0" smtClean="0"/>
              <a:t>: dc</a:t>
            </a:r>
            <a:r>
              <a:rPr lang="en-US" altLang="ko" dirty="0" smtClean="0"/>
              <a:t>cp2013</a:t>
            </a:r>
          </a:p>
          <a:p>
            <a:pPr lvl="1"/>
            <a:r>
              <a:rPr lang="ko-KR" altLang="en-US" dirty="0" smtClean="0"/>
              <a:t>비밀번호 </a:t>
            </a:r>
            <a:r>
              <a:rPr lang="en-US" altLang="ko-KR" dirty="0" smtClean="0"/>
              <a:t>: </a:t>
            </a:r>
            <a:r>
              <a:rPr lang="en-US" altLang="ko" dirty="0" smtClean="0"/>
              <a:t>zjarotlf2013(</a:t>
            </a:r>
            <a:r>
              <a:rPr lang="ko-KR" altLang="en-US" dirty="0" err="1" smtClean="0"/>
              <a:t>컴개실</a:t>
            </a:r>
            <a:r>
              <a:rPr lang="en-US" altLang="ko-KR" dirty="0" smtClean="0"/>
              <a:t>20</a:t>
            </a:r>
            <a:r>
              <a:rPr lang="en-US" altLang="ko" dirty="0" smtClean="0"/>
              <a:t>13)</a:t>
            </a:r>
          </a:p>
          <a:p>
            <a:pPr lvl="1"/>
            <a:r>
              <a:rPr lang="ko-KR" altLang="en-US" dirty="0" smtClean="0"/>
              <a:t>로그인 가능 시간 </a:t>
            </a:r>
            <a:r>
              <a:rPr lang="en-US" altLang="ko-KR" dirty="0" smtClean="0"/>
              <a:t>: </a:t>
            </a:r>
            <a:r>
              <a:rPr lang="ko-KR" altLang="en-US" dirty="0"/>
              <a:t>수요일 </a:t>
            </a:r>
            <a:r>
              <a:rPr lang="en-US" altLang="ko" dirty="0" smtClean="0"/>
              <a:t>13:00~19:00</a:t>
            </a:r>
          </a:p>
          <a:p>
            <a:pPr lvl="1">
              <a:buFontTx/>
              <a:buChar char="-"/>
            </a:pPr>
            <a:r>
              <a:rPr lang="ko-KR" altLang="en-US" dirty="0" smtClean="0"/>
              <a:t>통합 계정 신청한 사람은 자기 계정 사용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>
              <a:buNone/>
            </a:pPr>
            <a:endParaRPr lang="ko-KR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448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208</Words>
  <Application>Microsoft Office PowerPoint</Application>
  <PresentationFormat>화면 슬라이드 쇼(4:3)</PresentationFormat>
  <Paragraphs>70</Paragraphs>
  <Slides>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Introduction</vt:lpstr>
      <vt:lpstr>조교</vt:lpstr>
      <vt:lpstr>조교</vt:lpstr>
      <vt:lpstr>수업 개요</vt:lpstr>
      <vt:lpstr>수업 진행</vt:lpstr>
      <vt:lpstr>좌석배치</vt:lpstr>
      <vt:lpstr>수업용 계정</vt:lpstr>
    </vt:vector>
  </TitlesOfParts>
  <Company>Seoul National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Jaejin Lee</dc:creator>
  <cp:lastModifiedBy>Jinyoung</cp:lastModifiedBy>
  <cp:revision>87</cp:revision>
  <dcterms:created xsi:type="dcterms:W3CDTF">2010-01-05T06:57:17Z</dcterms:created>
  <dcterms:modified xsi:type="dcterms:W3CDTF">2013-03-08T07:03:27Z</dcterms:modified>
</cp:coreProperties>
</file>