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19" r:id="rId3"/>
    <p:sldId id="313" r:id="rId4"/>
    <p:sldId id="314" r:id="rId5"/>
    <p:sldId id="315" r:id="rId6"/>
    <p:sldId id="316" r:id="rId7"/>
    <p:sldId id="317" r:id="rId8"/>
    <p:sldId id="318" r:id="rId9"/>
    <p:sldId id="320" r:id="rId10"/>
    <p:sldId id="321" r:id="rId11"/>
    <p:sldId id="310" r:id="rId12"/>
    <p:sldId id="31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94675" autoAdjust="0"/>
  </p:normalViewPr>
  <p:slideViewPr>
    <p:cSldViewPr>
      <p:cViewPr varScale="1">
        <p:scale>
          <a:sx n="87" d="100"/>
          <a:sy n="87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125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889E9-2F41-4961-888F-5FEC1AAFCA16}" type="datetimeFigureOut">
              <a:rPr lang="ko-KR" altLang="en-US" smtClean="0"/>
              <a:pPr/>
              <a:t>2013-03-20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3278D-E45B-4C15-A374-98EA7EEB10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78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169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685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65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79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04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53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801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646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121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854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10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31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71613"/>
            <a:ext cx="7772400" cy="19288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00504"/>
            <a:ext cx="6400800" cy="1638296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42910" y="3714752"/>
            <a:ext cx="7858180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57158" y="1000108"/>
            <a:ext cx="8501122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57158" y="1142984"/>
            <a:ext cx="4138642" cy="498317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210080" cy="498317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57158" y="1000108"/>
            <a:ext cx="8501122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57158" y="1000108"/>
            <a:ext cx="8501122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0112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57158" y="1214422"/>
            <a:ext cx="8501122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0" name="바닥글 개체 틀 4"/>
          <p:cNvSpPr txBox="1">
            <a:spLocks/>
          </p:cNvSpPr>
          <p:nvPr userDrawn="1"/>
        </p:nvSpPr>
        <p:spPr>
          <a:xfrm>
            <a:off x="5929322" y="6500834"/>
            <a:ext cx="1285884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Practice   Week 2</a:t>
            </a:r>
            <a:endParaRPr kumimoji="0" lang="ko-KR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바닥글 개체 틀 4"/>
          <p:cNvSpPr txBox="1">
            <a:spLocks/>
          </p:cNvSpPr>
          <p:nvPr userDrawn="1"/>
        </p:nvSpPr>
        <p:spPr>
          <a:xfrm>
            <a:off x="2786050" y="6500834"/>
            <a:ext cx="3143272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Digital Computer Concept and Practice</a:t>
            </a:r>
            <a:endParaRPr lang="ko-KR" altLang="en-US" dirty="0"/>
          </a:p>
        </p:txBody>
      </p:sp>
      <p:sp>
        <p:nvSpPr>
          <p:cNvPr id="12" name="바닥글 개체 틀 4"/>
          <p:cNvSpPr txBox="1">
            <a:spLocks/>
          </p:cNvSpPr>
          <p:nvPr userDrawn="1"/>
        </p:nvSpPr>
        <p:spPr>
          <a:xfrm>
            <a:off x="8001024" y="6500834"/>
            <a:ext cx="857256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B36F7-12B5-40B2-856F-0C53703F56D9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rgbClr val="0070C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SzPct val="80000"/>
        <a:buFont typeface="Arial" pitchFamily="34" charset="0"/>
        <a:buChar char="■"/>
        <a:defRPr sz="3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SzPct val="80000"/>
        <a:buFont typeface="Arial" pitchFamily="34" charset="0"/>
        <a:buChar char="●"/>
        <a:defRPr sz="2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SzPct val="80000"/>
        <a:buFont typeface="Arial" pitchFamily="34" charset="0"/>
        <a:buChar char="−"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0" latinLnBrk="0" hangingPunct="1">
        <a:spcBef>
          <a:spcPct val="20000"/>
        </a:spcBef>
        <a:buClr>
          <a:srgbClr val="C00000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SzPct val="50000"/>
        <a:buFont typeface="Wingdings" pitchFamily="2" charset="2"/>
        <a:buChar char="u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Practice:  Information Representation</a:t>
            </a:r>
            <a:br>
              <a:rPr lang="en-US" altLang="ko-KR" dirty="0" smtClean="0"/>
            </a:br>
            <a:r>
              <a:rPr lang="en-US" altLang="ko-KR" dirty="0" smtClean="0"/>
              <a:t>(Week 2)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■"/>
            </a:pPr>
            <a:r>
              <a:rPr lang="en-US" altLang="ko-KR" dirty="0"/>
              <a:t>Convert the following numbers from the given base to the other three bases. Show the processes of your conversion.</a:t>
            </a:r>
            <a:endParaRPr lang="ko-KR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674370"/>
              </p:ext>
            </p:extLst>
          </p:nvPr>
        </p:nvGraphicFramePr>
        <p:xfrm>
          <a:off x="971600" y="2942952"/>
          <a:ext cx="702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000"/>
                <a:gridCol w="1755000"/>
                <a:gridCol w="1755000"/>
                <a:gridCol w="1755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Decimal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Binary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Octal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r>
                        <a:rPr lang="en-US" altLang="ko-KR" smtClean="0"/>
                        <a:t>exadecimal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369.3125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10111101.101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326.5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F3C7.A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10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Convert the following decimal numbers to 8-bit 2's complement numbers or indicate that the decimal number would overflow the range. (show your conversion process or give the reasons why they overflow)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42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-63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124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-128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133</a:t>
            </a:r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Convert the following decimal numbers to 6-bit 2's complement binary numbers and add them. Indicate whether or not the sum overflows a 6-bit result. Show the addition process or give the reasons if they overflow.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16 + 9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27 + 31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-4 + 19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3 + (-32)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-16 + (-9)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-27 + (-31)</a:t>
            </a:r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Number systems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85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Commonly Used Number Systems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45058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46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Decimal to Binary Conversion for Integers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Converting 108 to binary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534" y="2204864"/>
            <a:ext cx="40576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7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Decimal to Binary Conversion for Fractions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Converting 0.735 to binary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476" y="2274937"/>
            <a:ext cx="40767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44208" y="4005064"/>
            <a:ext cx="1988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Truncation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220072" y="4306311"/>
            <a:ext cx="122413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44208" y="4437112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유효 소수점 이하는 버림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21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overflow occurs when a computation produces a value that falls outside the range of values that can be represented</a:t>
            </a:r>
          </a:p>
          <a:p>
            <a:pPr lvl="1"/>
            <a:r>
              <a:rPr lang="en-US" altLang="ko-KR" dirty="0" smtClean="0"/>
              <a:t>The carry bit from the MSB indicates an overflow </a:t>
            </a:r>
            <a:r>
              <a:rPr lang="en-US" altLang="ko-KR" dirty="0" err="1" smtClean="0"/>
              <a:t>occured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966552"/>
            <a:ext cx="4937760" cy="227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3419872" y="3966552"/>
            <a:ext cx="504056" cy="542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31840" y="3645024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overflow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One’s Complement Representation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One of the methods to represent a negative </a:t>
            </a:r>
            <a:r>
              <a:rPr lang="en-US" altLang="ko-KR" dirty="0" smtClean="0"/>
              <a:t>number</a:t>
            </a:r>
          </a:p>
          <a:p>
            <a:pPr lvl="1"/>
            <a:r>
              <a:rPr lang="en-US" altLang="ko-KR" dirty="0"/>
              <a:t>Not popular</a:t>
            </a:r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bitwise inversion (flipping 0’s for 1’s and vice-versa) of a </a:t>
            </a:r>
            <a:r>
              <a:rPr lang="en-US" altLang="ko-KR" dirty="0" smtClean="0"/>
              <a:t>negative number’s </a:t>
            </a:r>
            <a:r>
              <a:rPr lang="en-US" altLang="ko-KR" dirty="0"/>
              <a:t>positive counterpart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28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Two's Complement Representation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most common method of representing signed integers </a:t>
            </a:r>
            <a:r>
              <a:rPr lang="en-US" altLang="ko-KR" dirty="0" smtClean="0"/>
              <a:t>internally in computers</a:t>
            </a:r>
          </a:p>
          <a:p>
            <a:r>
              <a:rPr lang="en-US" altLang="ko-KR" dirty="0" smtClean="0"/>
              <a:t>Conversion</a:t>
            </a:r>
          </a:p>
          <a:p>
            <a:pPr lvl="1"/>
            <a:r>
              <a:rPr lang="en-US" altLang="ko-KR" dirty="0" smtClean="0"/>
              <a:t>Convert </a:t>
            </a:r>
            <a:r>
              <a:rPr lang="en-US" altLang="ko-KR" dirty="0"/>
              <a:t>the number to its ones’ complement</a:t>
            </a:r>
          </a:p>
          <a:p>
            <a:pPr lvl="1"/>
            <a:r>
              <a:rPr lang="en-US" altLang="ko-KR" dirty="0"/>
              <a:t>Then one is added to the result to produce </a:t>
            </a:r>
            <a:r>
              <a:rPr lang="en-US" altLang="ko-KR" dirty="0" smtClean="0"/>
              <a:t>its two’s </a:t>
            </a:r>
            <a:r>
              <a:rPr lang="en-US" altLang="ko-KR" dirty="0"/>
              <a:t>complement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4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Practice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77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289</Words>
  <Application>Microsoft Office PowerPoint</Application>
  <PresentationFormat>화면 슬라이드 쇼(4:3)</PresentationFormat>
  <Paragraphs>60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Practice:  Information Representation (Week 2)</vt:lpstr>
      <vt:lpstr>Number systems</vt:lpstr>
      <vt:lpstr>Commonly Used Number Systems</vt:lpstr>
      <vt:lpstr>Decimal to Binary Conversion for Integers</vt:lpstr>
      <vt:lpstr>Decimal to Binary Conversion for Fractions</vt:lpstr>
      <vt:lpstr>Overflow</vt:lpstr>
      <vt:lpstr>One’s Complement Representation</vt:lpstr>
      <vt:lpstr>Two's Complement Representation</vt:lpstr>
      <vt:lpstr>Practice</vt:lpstr>
      <vt:lpstr>Practice 1</vt:lpstr>
      <vt:lpstr>Practice 2</vt:lpstr>
      <vt:lpstr>Practice 3</vt:lpstr>
    </vt:vector>
  </TitlesOfParts>
  <Company>Seoul National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Jaejin Lee</dc:creator>
  <cp:lastModifiedBy>acrl</cp:lastModifiedBy>
  <cp:revision>55</cp:revision>
  <dcterms:created xsi:type="dcterms:W3CDTF">2010-01-05T06:57:17Z</dcterms:created>
  <dcterms:modified xsi:type="dcterms:W3CDTF">2013-03-20T06:01:16Z</dcterms:modified>
</cp:coreProperties>
</file>