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90" r:id="rId3"/>
    <p:sldId id="393" r:id="rId4"/>
    <p:sldId id="382" r:id="rId5"/>
    <p:sldId id="383" r:id="rId6"/>
    <p:sldId id="387" r:id="rId7"/>
    <p:sldId id="384" r:id="rId8"/>
    <p:sldId id="385" r:id="rId9"/>
    <p:sldId id="363" r:id="rId10"/>
    <p:sldId id="364" r:id="rId11"/>
    <p:sldId id="389" r:id="rId12"/>
    <p:sldId id="391" r:id="rId13"/>
    <p:sldId id="392" r:id="rId14"/>
    <p:sldId id="39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75" autoAdjust="0"/>
  </p:normalViewPr>
  <p:slideViewPr>
    <p:cSldViewPr>
      <p:cViewPr varScale="1">
        <p:scale>
          <a:sx n="131" d="100"/>
          <a:sy n="131" d="100"/>
        </p:scale>
        <p:origin x="-3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125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889E9-2F41-4961-888F-5FEC1AAFCA16}" type="datetimeFigureOut">
              <a:rPr lang="ko-KR" altLang="en-US" smtClean="0"/>
              <a:pPr/>
              <a:t>2013-04-02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278D-E45B-4C15-A374-98EA7EEB10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0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49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46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09EC2-2497-4044-AC6D-EF2C23EA4271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Next chapter, Ealier Technology, will be helpful to understand SASMvm more easily.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3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7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1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92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6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278D-E45B-4C15-A374-98EA7EEB10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8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9288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42910" y="3714752"/>
            <a:ext cx="7858180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57158" y="1142984"/>
            <a:ext cx="4138642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210080" cy="498317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57158" y="1000108"/>
            <a:ext cx="8501122" cy="714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501122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0" name="바닥글 개체 틀 4"/>
          <p:cNvSpPr txBox="1">
            <a:spLocks/>
          </p:cNvSpPr>
          <p:nvPr userDrawn="1"/>
        </p:nvSpPr>
        <p:spPr>
          <a:xfrm>
            <a:off x="5929322" y="6500834"/>
            <a:ext cx="128588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Practice   Week 3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바닥글 개체 틀 4"/>
          <p:cNvSpPr txBox="1">
            <a:spLocks/>
          </p:cNvSpPr>
          <p:nvPr userDrawn="1"/>
        </p:nvSpPr>
        <p:spPr>
          <a:xfrm>
            <a:off x="2786050" y="6500834"/>
            <a:ext cx="3143272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Digital Computer Concept and Practice</a:t>
            </a:r>
            <a:endParaRPr lang="ko-KR" altLang="en-US" dirty="0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8001024" y="6500834"/>
            <a:ext cx="8572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EB36F7-12B5-40B2-856F-0C53703F56D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■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●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−"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0" latinLnBrk="0" hangingPunct="1">
        <a:spcBef>
          <a:spcPct val="20000"/>
        </a:spcBef>
        <a:buClr>
          <a:srgbClr val="C00000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ccpta@aces.snu.ac.k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Practice:  </a:t>
            </a:r>
            <a:r>
              <a:rPr lang="en-US" altLang="ko-KR" dirty="0" err="1" smtClean="0"/>
              <a:t>Logisim</a:t>
            </a:r>
            <a:r>
              <a:rPr lang="en-US" altLang="ko-KR" dirty="0"/>
              <a:t> </a:t>
            </a:r>
            <a:r>
              <a:rPr lang="en-US" altLang="ko-KR" dirty="0" smtClean="0"/>
              <a:t>Ⅱ (Week 4)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en-US" altLang="ko-K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Make a 4bit </a:t>
            </a:r>
            <a:r>
              <a:rPr lang="en-US" altLang="ko-KR" dirty="0" smtClean="0"/>
              <a:t>Shifter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You </a:t>
            </a:r>
            <a:r>
              <a:rPr lang="en-US" altLang="ko-KR" dirty="0" smtClean="0"/>
              <a:t>can </a:t>
            </a:r>
            <a:r>
              <a:rPr lang="en-US" altLang="ko-KR" dirty="0" smtClean="0"/>
              <a:t>use built-in </a:t>
            </a:r>
            <a:r>
              <a:rPr lang="en-US" altLang="ko-KR" dirty="0" smtClean="0"/>
              <a:t>4-to-1 Multiplexer</a:t>
            </a:r>
          </a:p>
          <a:p>
            <a:pPr lvl="1"/>
            <a:r>
              <a:rPr lang="en-US" altLang="ko-KR" dirty="0" smtClean="0"/>
              <a:t>refer to lecture note 03</a:t>
            </a:r>
          </a:p>
        </p:txBody>
      </p:sp>
    </p:spTree>
    <p:extLst>
      <p:ext uri="{BB962C8B-B14F-4D97-AF65-F5344CB8AC3E}">
        <p14:creationId xmlns:p14="http://schemas.microsoft.com/office/powerpoint/2010/main" val="133343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2</a:t>
            </a:r>
            <a:endParaRPr lang="en-US" altLang="ko-K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Make a 1bit Register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You </a:t>
            </a:r>
            <a:r>
              <a:rPr lang="en-US" altLang="ko-KR" dirty="0" smtClean="0"/>
              <a:t>can </a:t>
            </a:r>
            <a:r>
              <a:rPr lang="en-US" altLang="ko-KR" dirty="0" smtClean="0"/>
              <a:t>use built-in </a:t>
            </a:r>
            <a:r>
              <a:rPr lang="en-US" altLang="ko-KR" dirty="0" smtClean="0"/>
              <a:t>D-flip-flops &amp; Multiplexer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Make a 4bit Register</a:t>
            </a:r>
          </a:p>
          <a:p>
            <a:pPr lvl="1"/>
            <a:r>
              <a:rPr lang="en-US" altLang="ko-KR" dirty="0" smtClean="0"/>
              <a:t>You have to use 1bit Register you made</a:t>
            </a:r>
          </a:p>
        </p:txBody>
      </p:sp>
    </p:spTree>
    <p:extLst>
      <p:ext uri="{BB962C8B-B14F-4D97-AF65-F5344CB8AC3E}">
        <p14:creationId xmlns:p14="http://schemas.microsoft.com/office/powerpoint/2010/main" val="115955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2-to-1 multiplexer using </a:t>
            </a:r>
            <a:r>
              <a:rPr lang="en-US" altLang="ko-KR" dirty="0" err="1" smtClean="0"/>
              <a:t>tristate</a:t>
            </a:r>
            <a:r>
              <a:rPr lang="en-US" altLang="ko-KR" dirty="0" smtClean="0"/>
              <a:t> buffer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71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a Memory Cell</a:t>
            </a:r>
          </a:p>
          <a:p>
            <a:pPr lvl="1"/>
            <a:r>
              <a:rPr lang="en-US" altLang="ko-KR" dirty="0" smtClean="0"/>
              <a:t>You can use 1 And gate, 1 D flip-flop, 1 Tristate buffer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Make a 4x4 RAM</a:t>
            </a:r>
          </a:p>
          <a:p>
            <a:pPr lvl="1"/>
            <a:r>
              <a:rPr lang="en-US" altLang="ko-KR" dirty="0" smtClean="0"/>
              <a:t>you have to use memory cell you made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15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submission</a:t>
            </a:r>
            <a:endParaRPr lang="en-US" altLang="ko-KR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63314" cy="5143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오후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시까지 각 </a:t>
            </a:r>
            <a:r>
              <a:rPr lang="en-US" altLang="ko-KR" dirty="0" smtClean="0"/>
              <a:t>Practice</a:t>
            </a:r>
            <a:r>
              <a:rPr lang="ko-KR" altLang="en-US" dirty="0"/>
              <a:t> </a:t>
            </a:r>
            <a:r>
              <a:rPr lang="ko-KR" altLang="en-US" dirty="0" smtClean="0"/>
              <a:t>파일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3"/>
              </a:rPr>
              <a:t>dccpta@aces.snu.ac.kr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0403_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_practice(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circ</a:t>
            </a:r>
            <a:r>
              <a:rPr lang="ko-KR" altLang="en-US" dirty="0" smtClean="0"/>
              <a:t>의 형식으로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파일을 제출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파일명 다를 경우 무효처리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과제 미제출시 실습수업 </a:t>
            </a:r>
            <a:r>
              <a:rPr lang="ko-KR" altLang="en-US" dirty="0" smtClean="0"/>
              <a:t>결석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2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Edit appearance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can edit circuit’s </a:t>
            </a:r>
            <a:r>
              <a:rPr lang="en-US" altLang="ko-KR" dirty="0" err="1" smtClean="0"/>
              <a:t>subcircuit</a:t>
            </a:r>
            <a:r>
              <a:rPr lang="en-US" altLang="ko-KR" dirty="0" smtClean="0"/>
              <a:t> appearance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4" y="1988840"/>
            <a:ext cx="2343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1547664" y="2204864"/>
            <a:ext cx="360040" cy="3600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14" y="3429000"/>
            <a:ext cx="2552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10" y="3429000"/>
            <a:ext cx="27622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아래쪽 화살표 4"/>
          <p:cNvSpPr/>
          <p:nvPr/>
        </p:nvSpPr>
        <p:spPr>
          <a:xfrm>
            <a:off x="1907704" y="2852936"/>
            <a:ext cx="648072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should label for every inputs &amp; outputs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33432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827584" y="2040023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259632" y="2040023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491880" y="256490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98078" y="342900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1666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6005728" y="2919436"/>
            <a:ext cx="654504" cy="581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5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</a:t>
            </a:r>
            <a:r>
              <a:rPr lang="en-US" altLang="ko-KR" dirty="0" smtClean="0"/>
              <a:t>a </a:t>
            </a:r>
            <a:r>
              <a:rPr lang="en-US" altLang="ko-KR" dirty="0" smtClean="0"/>
              <a:t>clock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You can enable the clock and </a:t>
            </a:r>
            <a:br>
              <a:rPr lang="en-US" altLang="ko-KR" dirty="0" smtClean="0"/>
            </a:br>
            <a:r>
              <a:rPr lang="en-US" altLang="ko-KR" dirty="0" smtClean="0"/>
              <a:t>change the clock frequency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80928"/>
            <a:ext cx="2657068" cy="350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2741834" cy="222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8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a D </a:t>
            </a:r>
            <a:r>
              <a:rPr lang="en-US" altLang="ko-KR" dirty="0"/>
              <a:t>f</a:t>
            </a:r>
            <a:r>
              <a:rPr lang="en-US" altLang="ko-KR" dirty="0" smtClean="0"/>
              <a:t>lip-flop with a clock</a:t>
            </a:r>
          </a:p>
          <a:p>
            <a:pPr lvl="1"/>
            <a:r>
              <a:rPr lang="en-US" altLang="ko-KR" dirty="0" smtClean="0"/>
              <a:t>Rising edge &amp; falling </a:t>
            </a:r>
            <a:r>
              <a:rPr lang="en-US" altLang="ko-KR" dirty="0"/>
              <a:t>e</a:t>
            </a:r>
            <a:r>
              <a:rPr lang="en-US" altLang="ko-KR" dirty="0" smtClean="0"/>
              <a:t>dge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97678"/>
            <a:ext cx="437448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41894"/>
            <a:ext cx="5221516" cy="139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1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Tristate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Controlled buffer in </a:t>
            </a:r>
            <a:r>
              <a:rPr lang="en-US" altLang="ko-KR" dirty="0" err="1" smtClean="0"/>
              <a:t>Logisim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When E = 1, the output O follows the input D</a:t>
            </a:r>
          </a:p>
          <a:p>
            <a:pPr lvl="1"/>
            <a:r>
              <a:rPr lang="en-US" altLang="ko-KR" dirty="0" smtClean="0"/>
              <a:t>When E = 0, the output O is in </a:t>
            </a:r>
            <a:r>
              <a:rPr lang="en-US" altLang="ko-KR" dirty="0" smtClean="0"/>
              <a:t>Hi-Z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60100"/>
            <a:ext cx="41052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17031"/>
            <a:ext cx="2448272" cy="247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1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can check the previous input &amp; output by using the logging module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20886"/>
            <a:ext cx="4752528" cy="399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6"/>
            <a:ext cx="23622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1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‘Table’ tab shows the previous input and corresponding output of the circuit</a:t>
            </a:r>
          </a:p>
          <a:p>
            <a:r>
              <a:rPr lang="en-US" altLang="ko-KR" dirty="0" smtClean="0"/>
              <a:t>Also, you can save them to a file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06793"/>
            <a:ext cx="4141562" cy="348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806793"/>
            <a:ext cx="4187130" cy="352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294</Words>
  <Application>Microsoft Office PowerPoint</Application>
  <PresentationFormat>화면 슬라이드 쇼(4:3)</PresentationFormat>
  <Paragraphs>61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Practice:  Logisim Ⅱ (Week 4)</vt:lpstr>
      <vt:lpstr>Edit appearance</vt:lpstr>
      <vt:lpstr>Labeling</vt:lpstr>
      <vt:lpstr>Clock</vt:lpstr>
      <vt:lpstr>Clock</vt:lpstr>
      <vt:lpstr>Tristate Buffer</vt:lpstr>
      <vt:lpstr>Logging</vt:lpstr>
      <vt:lpstr>Logging</vt:lpstr>
      <vt:lpstr>Practice</vt:lpstr>
      <vt:lpstr>Practice 1</vt:lpstr>
      <vt:lpstr>Practice 2</vt:lpstr>
      <vt:lpstr>Practice 3</vt:lpstr>
      <vt:lpstr>Practice 4</vt:lpstr>
      <vt:lpstr>Practice submission</vt:lpstr>
    </vt:vector>
  </TitlesOfParts>
  <Company>Seoul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Jaejin Lee</dc:creator>
  <cp:lastModifiedBy>Jinyoung</cp:lastModifiedBy>
  <cp:revision>236</cp:revision>
  <dcterms:created xsi:type="dcterms:W3CDTF">2010-01-05T06:57:17Z</dcterms:created>
  <dcterms:modified xsi:type="dcterms:W3CDTF">2013-04-03T04:18:56Z</dcterms:modified>
</cp:coreProperties>
</file>