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63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374" r:id="rId10"/>
    <p:sldId id="375" r:id="rId11"/>
    <p:sldId id="376" r:id="rId12"/>
    <p:sldId id="381" r:id="rId13"/>
    <p:sldId id="382" r:id="rId14"/>
    <p:sldId id="383" r:id="rId15"/>
    <p:sldId id="370" r:id="rId16"/>
    <p:sldId id="384" r:id="rId17"/>
    <p:sldId id="3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675" autoAdjust="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125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889E9-2F41-4961-888F-5FEC1AAFCA16}" type="datetimeFigureOut">
              <a:rPr lang="ko-KR" altLang="en-US" smtClean="0"/>
              <a:pPr/>
              <a:t>2013-04-10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3278D-E45B-4C15-A374-98EA7EEB10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0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24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58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86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97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157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7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19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292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7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2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6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2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4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0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30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3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19288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42910" y="3714752"/>
            <a:ext cx="7858180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7158" y="1142984"/>
            <a:ext cx="4138642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210080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214422"/>
            <a:ext cx="8501122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0" name="바닥글 개체 틀 4"/>
          <p:cNvSpPr txBox="1">
            <a:spLocks/>
          </p:cNvSpPr>
          <p:nvPr userDrawn="1"/>
        </p:nvSpPr>
        <p:spPr>
          <a:xfrm>
            <a:off x="5929322" y="6500834"/>
            <a:ext cx="1285884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Practice   Week 5</a:t>
            </a:r>
          </a:p>
        </p:txBody>
      </p:sp>
      <p:sp>
        <p:nvSpPr>
          <p:cNvPr id="11" name="바닥글 개체 틀 4"/>
          <p:cNvSpPr txBox="1">
            <a:spLocks/>
          </p:cNvSpPr>
          <p:nvPr userDrawn="1"/>
        </p:nvSpPr>
        <p:spPr>
          <a:xfrm>
            <a:off x="2786050" y="6500834"/>
            <a:ext cx="3143272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Digital Computer Concept and Practice</a:t>
            </a:r>
            <a:endParaRPr lang="ko-KR" altLang="en-US" dirty="0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8001024" y="6500834"/>
            <a:ext cx="857256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B36F7-12B5-40B2-856F-0C53703F56D9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■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●"/>
        <a:defRPr sz="2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−"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0" latinLnBrk="0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Programming </a:t>
            </a:r>
            <a:r>
              <a:rPr lang="en-US" altLang="ko-KR" dirty="0"/>
              <a:t>for the </a:t>
            </a:r>
            <a:r>
              <a:rPr lang="en-US" altLang="ko-KR" dirty="0" err="1"/>
              <a:t>Datapath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(Week 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Register Transfer Language (RTL)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ko-KR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740352" cy="250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2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Register Transfer Language (RTL)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1" y="1772816"/>
            <a:ext cx="8162904" cy="427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8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 Transfer Language (RTL)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419519" cy="461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 Transfer Language (RTL)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692841" cy="414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6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 Transfer Language (RTL)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244408" cy="393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4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Programming the </a:t>
            </a:r>
            <a:r>
              <a:rPr lang="en-US" altLang="ko-KR" dirty="0" err="1" smtClean="0"/>
              <a:t>Datapath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Summation of K 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Assume that k is 3.</a:t>
            </a:r>
          </a:p>
          <a:p>
            <a:r>
              <a:rPr lang="en-US" altLang="ko-KR" sz="2800" dirty="0" smtClean="0"/>
              <a:t>At first write the RTL codes and then simulate your circuit 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0914"/>
            <a:ext cx="70485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6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Fibonacci Numbers</a:t>
            </a:r>
            <a:endParaRPr lang="ko-KR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Fibonacci numbers are defined by,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sz="2400" dirty="0" smtClean="0"/>
              <a:t>0, 1, 1, 2, 3, 5, 8, 13, 21, 34, 55, 89, 144, 233, 377, …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Find </a:t>
            </a:r>
            <a:r>
              <a:rPr lang="en-US" altLang="ko-KR" dirty="0"/>
              <a:t>3th Fibonacci number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At first write the RTL codes and then simulate your circuit </a:t>
            </a:r>
            <a:endParaRPr lang="en-US" altLang="ko-KR" b="1" dirty="0"/>
          </a:p>
          <a:p>
            <a:endParaRPr lang="ko-KR" altLang="ko-KR" dirty="0" smtClean="0"/>
          </a:p>
          <a:p>
            <a:endParaRPr lang="ko-KR" altLang="ko-KR" dirty="0" smtClean="0"/>
          </a:p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1714479" y="1928802"/>
          <a:ext cx="5276207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수식" r:id="rId4" imgW="2387520" imgH="711000" progId="Equation.3">
                  <p:embed/>
                </p:oleObj>
              </mc:Choice>
              <mc:Fallback>
                <p:oleObj name="수식" r:id="rId4" imgW="2387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79" y="1928802"/>
                        <a:ext cx="5276207" cy="157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323528" y="4797152"/>
            <a:ext cx="850112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■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●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−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50000"/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24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 Unit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27" y="1431379"/>
            <a:ext cx="66008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9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Logic Unit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4" y="1555204"/>
            <a:ext cx="89839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6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Arithmetic unit + logic unit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687943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6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ALU in a Broader Sense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ALU + shifter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1" y="1772816"/>
            <a:ext cx="8882825" cy="474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3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ALU Symbol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37120" cy="460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5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32-bit </a:t>
            </a:r>
            <a:r>
              <a:rPr lang="en-US" altLang="ko-KR" dirty="0" err="1"/>
              <a:t>Datapath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92703"/>
            <a:ext cx="8933117" cy="506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5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Attaching a Memory to the </a:t>
            </a:r>
            <a:r>
              <a:rPr lang="en-US" altLang="ko-KR" dirty="0" err="1"/>
              <a:t>Datapath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85" y="1210395"/>
            <a:ext cx="5840159" cy="524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76256" y="4653136"/>
            <a:ext cx="288032" cy="184666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smtClean="0"/>
              <a:t>16k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27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Register </a:t>
            </a:r>
            <a:r>
              <a:rPr lang="en-US" altLang="ko-KR" smtClean="0"/>
              <a:t>Transfer Language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6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162</Words>
  <Application>Microsoft Office PowerPoint</Application>
  <PresentationFormat>화면 슬라이드 쇼(4:3)</PresentationFormat>
  <Paragraphs>52</Paragraphs>
  <Slides>17</Slides>
  <Notes>17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수식</vt:lpstr>
      <vt:lpstr>Practice:  Programming for the Datapath (Week 5)</vt:lpstr>
      <vt:lpstr>Arithmetic Unit</vt:lpstr>
      <vt:lpstr>Logic Unit</vt:lpstr>
      <vt:lpstr>ALU</vt:lpstr>
      <vt:lpstr>ALU in a Broader Sense</vt:lpstr>
      <vt:lpstr>ALU Symbol</vt:lpstr>
      <vt:lpstr>A 32-bit Datapath</vt:lpstr>
      <vt:lpstr>Attaching a Memory to the Datapath</vt:lpstr>
      <vt:lpstr>Register Transfer Language</vt:lpstr>
      <vt:lpstr>Register Transfer Language (RTL)</vt:lpstr>
      <vt:lpstr>Register Transfer Language (RTL)</vt:lpstr>
      <vt:lpstr>Register Transfer Language (RTL)</vt:lpstr>
      <vt:lpstr>Register Transfer Language (RTL)</vt:lpstr>
      <vt:lpstr>Register Transfer Language (RTL)</vt:lpstr>
      <vt:lpstr>Programming the Datapath</vt:lpstr>
      <vt:lpstr>Summation of K numbers</vt:lpstr>
      <vt:lpstr>Fibonacci Numbers</vt:lpstr>
    </vt:vector>
  </TitlesOfParts>
  <Company>Seoul 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Jaejin Lee</dc:creator>
  <cp:lastModifiedBy>Jinyoung</cp:lastModifiedBy>
  <cp:revision>254</cp:revision>
  <dcterms:created xsi:type="dcterms:W3CDTF">2010-01-05T06:57:17Z</dcterms:created>
  <dcterms:modified xsi:type="dcterms:W3CDTF">2013-04-10T05:05:22Z</dcterms:modified>
</cp:coreProperties>
</file>