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82" r:id="rId3"/>
    <p:sldId id="375" r:id="rId4"/>
    <p:sldId id="380" r:id="rId5"/>
    <p:sldId id="397" r:id="rId6"/>
    <p:sldId id="398" r:id="rId7"/>
    <p:sldId id="381" r:id="rId8"/>
    <p:sldId id="383" r:id="rId9"/>
    <p:sldId id="384" r:id="rId10"/>
    <p:sldId id="385" r:id="rId11"/>
    <p:sldId id="386" r:id="rId12"/>
    <p:sldId id="387" r:id="rId13"/>
    <p:sldId id="388" r:id="rId14"/>
    <p:sldId id="395" r:id="rId15"/>
    <p:sldId id="396" r:id="rId16"/>
    <p:sldId id="392" r:id="rId17"/>
    <p:sldId id="393" r:id="rId18"/>
    <p:sldId id="39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125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89E9-2F41-4961-888F-5FEC1AAFCA16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278D-E45B-4C15-A374-98EA7EEB10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0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8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9288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42910" y="3714752"/>
            <a:ext cx="7858180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158" y="1142984"/>
            <a:ext cx="4138642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210080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0" name="바닥글 개체 틀 4"/>
          <p:cNvSpPr txBox="1">
            <a:spLocks/>
          </p:cNvSpPr>
          <p:nvPr userDrawn="1"/>
        </p:nvSpPr>
        <p:spPr>
          <a:xfrm>
            <a:off x="5929322" y="6500834"/>
            <a:ext cx="1285884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Practice   Week 11</a:t>
            </a:r>
            <a:endParaRPr kumimoji="0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바닥글 개체 틀 4"/>
          <p:cNvSpPr txBox="1">
            <a:spLocks/>
          </p:cNvSpPr>
          <p:nvPr userDrawn="1"/>
        </p:nvSpPr>
        <p:spPr>
          <a:xfrm>
            <a:off x="2786050" y="6500834"/>
            <a:ext cx="3143272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smtClean="0"/>
              <a:t>010.133 Digital Computer Concept and Practice</a:t>
            </a:r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8001024" y="6500834"/>
            <a:ext cx="857256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B36F7-12B5-40B2-856F-0C53703F56D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■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●"/>
        <a:defRPr sz="2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−"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0" latinLnBrk="0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Simple C Programming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66" y="5052961"/>
            <a:ext cx="5104972" cy="115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828800"/>
            <a:ext cx="6520389" cy="31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5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3" y="1830070"/>
            <a:ext cx="448575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3789040"/>
            <a:ext cx="508932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1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4608512" cy="221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49494"/>
            <a:ext cx="5846365" cy="173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9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9669"/>
            <a:ext cx="577840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7072"/>
            <a:ext cx="3672408" cy="231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7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dirty="0"/>
              <a:t>m</a:t>
            </a:r>
            <a:r>
              <a:rPr lang="en-US" altLang="ko-KR" dirty="0" smtClean="0"/>
              <a:t>ath </a:t>
            </a:r>
            <a:r>
              <a:rPr lang="en-US" altLang="ko-KR" dirty="0"/>
              <a:t>l</a:t>
            </a:r>
            <a:r>
              <a:rPr lang="en-US" altLang="ko-KR" dirty="0" smtClean="0"/>
              <a:t>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268760"/>
            <a:ext cx="791030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dirty="0"/>
              <a:t>m</a:t>
            </a:r>
            <a:r>
              <a:rPr lang="en-US" altLang="ko-KR" dirty="0" smtClean="0"/>
              <a:t>ath </a:t>
            </a:r>
            <a:r>
              <a:rPr lang="en-US" altLang="ko-KR" dirty="0"/>
              <a:t>l</a:t>
            </a:r>
            <a:r>
              <a:rPr lang="en-US" altLang="ko-KR" dirty="0" smtClean="0"/>
              <a:t>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92" y="1988840"/>
            <a:ext cx="76640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6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Enter an integer and determine if it is odd.</a:t>
            </a:r>
          </a:p>
          <a:p>
            <a:r>
              <a:rPr lang="en-US" altLang="ko-KR" dirty="0" smtClean="0"/>
              <a:t>Print appropriate message for both case</a:t>
            </a:r>
          </a:p>
          <a:p>
            <a:pPr lvl="1"/>
            <a:r>
              <a:rPr lang="en-US" altLang="ko-KR" dirty="0" smtClean="0"/>
              <a:t>Print message using </a:t>
            </a:r>
            <a:r>
              <a:rPr lang="en-US" altLang="ko-KR" b="1" dirty="0" smtClean="0"/>
              <a:t>#define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32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a program that asks the user to enter the number of hours and then converts that value to weeks, days and hours.</a:t>
            </a:r>
            <a:endParaRPr lang="en-US" altLang="ko-KR" dirty="0"/>
          </a:p>
          <a:p>
            <a:pPr lvl="1"/>
            <a:r>
              <a:rPr lang="en-US" altLang="ko-KR" dirty="0" smtClean="0"/>
              <a:t>Result example :</a:t>
            </a:r>
            <a:br>
              <a:rPr lang="en-US" altLang="ko-KR" dirty="0" smtClean="0"/>
            </a:br>
            <a:r>
              <a:rPr lang="en-US" altLang="ko-KR" dirty="0" smtClean="0"/>
              <a:t>2264 hours are 13 weeks, 3 days, 8 hours.</a:t>
            </a:r>
          </a:p>
        </p:txBody>
      </p:sp>
    </p:spTree>
    <p:extLst>
      <p:ext uri="{BB962C8B-B14F-4D97-AF65-F5344CB8AC3E}">
        <p14:creationId xmlns:p14="http://schemas.microsoft.com/office/powerpoint/2010/main" val="42803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a program that prints a table of trigonometric values for sin(),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(), tan()</a:t>
            </a:r>
          </a:p>
          <a:p>
            <a:pPr lvl="1"/>
            <a:r>
              <a:rPr lang="en-US" altLang="ko-KR" dirty="0" smtClean="0"/>
              <a:t>The angles in your table go from 0 to </a:t>
            </a:r>
            <a:r>
              <a:rPr lang="el-GR" altLang="ko-KR" dirty="0" smtClean="0"/>
              <a:t>2π</a:t>
            </a:r>
            <a:r>
              <a:rPr lang="en-US" altLang="ko-KR" dirty="0" smtClean="0"/>
              <a:t> in 20 steps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1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did we learn?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Declaration / Definition</a:t>
            </a:r>
          </a:p>
          <a:p>
            <a:r>
              <a:rPr lang="en-US" altLang="ko-KR" dirty="0" smtClean="0"/>
              <a:t>Data Type</a:t>
            </a:r>
          </a:p>
          <a:p>
            <a:pPr lvl="1"/>
            <a:r>
              <a:rPr lang="en-US" altLang="ko-KR" dirty="0" smtClean="0"/>
              <a:t>Type conversion</a:t>
            </a:r>
          </a:p>
          <a:p>
            <a:r>
              <a:rPr lang="en-US" altLang="ko-KR" dirty="0" smtClean="0"/>
              <a:t>Reference / Pointer</a:t>
            </a:r>
          </a:p>
          <a:p>
            <a:pPr lvl="1"/>
            <a:r>
              <a:rPr lang="en-US" altLang="ko-KR" dirty="0" smtClean="0"/>
              <a:t>Call by value</a:t>
            </a:r>
          </a:p>
          <a:p>
            <a:r>
              <a:rPr lang="en-US" altLang="ko-KR" dirty="0" smtClean="0"/>
              <a:t>Scope rule</a:t>
            </a:r>
          </a:p>
          <a:p>
            <a:pPr lvl="1"/>
            <a:r>
              <a:rPr lang="en-US" altLang="ko-KR" dirty="0" smtClean="0"/>
              <a:t>Local, non-local</a:t>
            </a:r>
          </a:p>
          <a:p>
            <a:r>
              <a:rPr lang="en-US" altLang="ko-KR" dirty="0" smtClean="0"/>
              <a:t>Simple I/O function</a:t>
            </a:r>
          </a:p>
          <a:p>
            <a:pPr lvl="1"/>
            <a:r>
              <a:rPr lang="en-US" altLang="ko-KR" dirty="0" err="1"/>
              <a:t>p</a:t>
            </a:r>
            <a:r>
              <a:rPr lang="en-US" altLang="ko-KR" dirty="0" err="1" smtClean="0"/>
              <a:t>rintf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scanf</a:t>
            </a:r>
            <a:endParaRPr lang="en-US" altLang="ko-KR" dirty="0" smtClean="0"/>
          </a:p>
          <a:p>
            <a:r>
              <a:rPr lang="en-US" altLang="ko-KR" dirty="0" smtClean="0"/>
              <a:t>Flow of control</a:t>
            </a:r>
          </a:p>
          <a:p>
            <a:pPr lvl="1"/>
            <a:r>
              <a:rPr lang="en-US" altLang="ko-KR" dirty="0" smtClean="0"/>
              <a:t>If, switch, for, while..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6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did we learn?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Declaration / Definition</a:t>
            </a:r>
          </a:p>
          <a:p>
            <a:r>
              <a:rPr lang="en-US" altLang="ko-KR" b="1" dirty="0" smtClean="0"/>
              <a:t>Data Type</a:t>
            </a:r>
          </a:p>
          <a:p>
            <a:pPr lvl="1"/>
            <a:r>
              <a:rPr lang="en-US" altLang="ko-KR" b="1" dirty="0" smtClean="0"/>
              <a:t>Type conversion</a:t>
            </a:r>
          </a:p>
          <a:p>
            <a:r>
              <a:rPr lang="en-US" altLang="ko-KR" dirty="0" smtClean="0"/>
              <a:t>Reference / Pointer</a:t>
            </a:r>
          </a:p>
          <a:p>
            <a:pPr lvl="1"/>
            <a:r>
              <a:rPr lang="en-US" altLang="ko-KR" dirty="0" smtClean="0"/>
              <a:t>Call by value</a:t>
            </a:r>
          </a:p>
          <a:p>
            <a:r>
              <a:rPr lang="en-US" altLang="ko-KR" dirty="0" smtClean="0"/>
              <a:t>Scope rule</a:t>
            </a:r>
          </a:p>
          <a:p>
            <a:pPr lvl="1"/>
            <a:r>
              <a:rPr lang="en-US" altLang="ko-KR" dirty="0" smtClean="0"/>
              <a:t>Local, non-local</a:t>
            </a:r>
          </a:p>
          <a:p>
            <a:r>
              <a:rPr lang="en-US" altLang="ko-KR" b="1" dirty="0" smtClean="0"/>
              <a:t>Simple I/O function</a:t>
            </a:r>
          </a:p>
          <a:p>
            <a:pPr lvl="1"/>
            <a:r>
              <a:rPr lang="en-US" altLang="ko-KR" b="1" dirty="0" err="1"/>
              <a:t>p</a:t>
            </a:r>
            <a:r>
              <a:rPr lang="en-US" altLang="ko-KR" b="1" dirty="0" err="1" smtClean="0"/>
              <a:t>rintf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scanf</a:t>
            </a:r>
            <a:endParaRPr lang="en-US" altLang="ko-KR" b="1" dirty="0" smtClean="0"/>
          </a:p>
          <a:p>
            <a:r>
              <a:rPr lang="en-US" altLang="ko-KR" b="1" dirty="0" smtClean="0"/>
              <a:t>Flow of control</a:t>
            </a:r>
          </a:p>
          <a:p>
            <a:pPr lvl="1"/>
            <a:r>
              <a:rPr lang="en-US" altLang="ko-KR" b="1" dirty="0" smtClean="0"/>
              <a:t>If</a:t>
            </a:r>
            <a:r>
              <a:rPr lang="en-US" altLang="ko-KR" dirty="0" smtClean="0"/>
              <a:t>, switch, for, while..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–o test </a:t>
            </a:r>
            <a:r>
              <a:rPr lang="en-US" altLang="ko-KR" dirty="0" err="1" smtClean="0"/>
              <a:t>test.c</a:t>
            </a:r>
            <a:endParaRPr lang="en-US" altLang="ko-KR" dirty="0" smtClean="0"/>
          </a:p>
          <a:p>
            <a:r>
              <a:rPr lang="en-US" altLang="ko-KR" dirty="0" smtClean="0"/>
              <a:t>./test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01172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7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Define / Preprocessed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–E –o </a:t>
            </a:r>
            <a:r>
              <a:rPr lang="en-US" altLang="ko-KR" dirty="0" err="1" smtClean="0"/>
              <a:t>test.i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test.c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test.i</a:t>
            </a:r>
            <a:r>
              <a:rPr lang="en-US" altLang="ko-KR" dirty="0" smtClean="0"/>
              <a:t> : Preprocessed code</a:t>
            </a:r>
          </a:p>
        </p:txBody>
      </p:sp>
      <p:pic>
        <p:nvPicPr>
          <p:cNvPr id="1026" name="Picture 2" descr="D:\스크린샷\K-20130514-40917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7284" r="52180" b="61744"/>
          <a:stretch/>
        </p:blipFill>
        <p:spPr bwMode="auto">
          <a:xfrm>
            <a:off x="635258" y="2420887"/>
            <a:ext cx="5238429" cy="218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스크린샷\K-20130514-40929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" t="60056" r="66109" b="19972"/>
          <a:stretch/>
        </p:blipFill>
        <p:spPr bwMode="auto">
          <a:xfrm>
            <a:off x="4788024" y="4221088"/>
            <a:ext cx="3668408" cy="141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Compilation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–o test </a:t>
            </a:r>
            <a:r>
              <a:rPr lang="en-US" altLang="ko-KR" dirty="0" err="1" smtClean="0"/>
              <a:t>test.c</a:t>
            </a:r>
            <a:r>
              <a:rPr lang="en-US" altLang="ko-KR" dirty="0" smtClean="0"/>
              <a:t> (-DHELLO)</a:t>
            </a:r>
            <a:endParaRPr lang="ko-KR" altLang="en-US" dirty="0"/>
          </a:p>
        </p:txBody>
      </p:sp>
      <p:pic>
        <p:nvPicPr>
          <p:cNvPr id="2050" name="Picture 2" descr="D:\스크린샷\K-20130514-41709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" t="7005" r="48336" b="57538"/>
          <a:stretch/>
        </p:blipFill>
        <p:spPr bwMode="auto">
          <a:xfrm>
            <a:off x="683568" y="1916832"/>
            <a:ext cx="5661145" cy="250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스크린샷\K-20130514-41784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60227" r="61779" b="12006"/>
          <a:stretch/>
        </p:blipFill>
        <p:spPr bwMode="auto">
          <a:xfrm>
            <a:off x="683568" y="4509120"/>
            <a:ext cx="4166621" cy="19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스크린샷\K-20130514-41793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67602" r="64384" b="5057"/>
          <a:stretch/>
        </p:blipFill>
        <p:spPr bwMode="auto">
          <a:xfrm>
            <a:off x="5076056" y="4509120"/>
            <a:ext cx="3864634" cy="193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8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Declaration /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480720" cy="370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7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Declaration /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Without declaration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51" y="4581128"/>
            <a:ext cx="714016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19275"/>
            <a:ext cx="4608512" cy="266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8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Function declaration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7"/>
            <a:ext cx="5478724" cy="424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97152"/>
            <a:ext cx="485387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9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226</Words>
  <Application>Microsoft Office PowerPoint</Application>
  <PresentationFormat>화면 슬라이드 쇼(4:3)</PresentationFormat>
  <Paragraphs>55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Simple C Programming </vt:lpstr>
      <vt:lpstr>What did we learn?</vt:lpstr>
      <vt:lpstr>What did we learn?</vt:lpstr>
      <vt:lpstr>Hello world!</vt:lpstr>
      <vt:lpstr>Define / Preprocessed code</vt:lpstr>
      <vt:lpstr>Conditional Compilation</vt:lpstr>
      <vt:lpstr>Declaration / Definition</vt:lpstr>
      <vt:lpstr>Declaration / Definition</vt:lpstr>
      <vt:lpstr>Function</vt:lpstr>
      <vt:lpstr>Reference</vt:lpstr>
      <vt:lpstr>Scanf</vt:lpstr>
      <vt:lpstr>Scanf</vt:lpstr>
      <vt:lpstr>If statement</vt:lpstr>
      <vt:lpstr>Using math library</vt:lpstr>
      <vt:lpstr>Using math library</vt:lpstr>
      <vt:lpstr>Exercise 1</vt:lpstr>
      <vt:lpstr>Exercise 2</vt:lpstr>
      <vt:lpstr>Exercise 3</vt:lpstr>
    </vt:vector>
  </TitlesOfParts>
  <Company>Seoul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Jaejin Lee</dc:creator>
  <cp:lastModifiedBy>kihyun</cp:lastModifiedBy>
  <cp:revision>155</cp:revision>
  <dcterms:created xsi:type="dcterms:W3CDTF">2010-01-05T06:57:17Z</dcterms:created>
  <dcterms:modified xsi:type="dcterms:W3CDTF">2013-05-15T04:44:21Z</dcterms:modified>
</cp:coreProperties>
</file>