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5" r:id="rId2"/>
    <p:sldId id="286" r:id="rId3"/>
    <p:sldId id="288" r:id="rId4"/>
    <p:sldId id="289" r:id="rId5"/>
    <p:sldId id="293" r:id="rId6"/>
    <p:sldId id="294" r:id="rId7"/>
    <p:sldId id="295" r:id="rId8"/>
    <p:sldId id="296" r:id="rId9"/>
    <p:sldId id="291" r:id="rId10"/>
    <p:sldId id="297" r:id="rId11"/>
    <p:sldId id="298" r:id="rId12"/>
  </p:sldIdLst>
  <p:sldSz cx="9144000" cy="6858000" type="screen4x3"/>
  <p:notesSz cx="10234613" cy="70993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3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F04AD7E-06D2-4ADF-AA0C-B0E7DE61457B}" type="datetimeFigureOut">
              <a:rPr lang="ko-KR" altLang="en-US"/>
              <a:pPr>
                <a:defRPr/>
              </a:pPr>
              <a:t>2014-05-28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A8DCF5C-139D-482A-8E0A-1C53CF9565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66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B57F1FF-DDCF-435A-8136-941A6EF1F067}" type="datetimeFigureOut">
              <a:rPr lang="ko-KR" altLang="en-US"/>
              <a:pPr>
                <a:defRPr/>
              </a:pPr>
              <a:t>2014-05-28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86A7207-8F1D-4CF7-B8DB-AE39BCCA48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10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9394B-2CC2-46C9-B9FC-F8DE92A01612}" type="datetime1">
              <a:rPr lang="ko-KR" altLang="en-US"/>
              <a:pPr>
                <a:defRPr/>
              </a:pPr>
              <a:t>2014-05-28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C0248-790E-42DD-8042-5CB9BB7DEC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48862-B3D6-40FF-A72A-38844F8B2094}" type="datetime1">
              <a:rPr lang="ko-KR" altLang="en-US"/>
              <a:pPr>
                <a:defRPr/>
              </a:pPr>
              <a:t>2014-05-28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243F8-B444-455B-963A-A47BB133F7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D55BE-963B-40C1-939E-8E765A710665}" type="datetime1">
              <a:rPr lang="ko-KR" altLang="en-US"/>
              <a:pPr>
                <a:defRPr/>
              </a:pPr>
              <a:t>2014-05-28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102BE-2682-4C6C-8CD5-03EAD7C1AD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E93DE-FE03-4035-AE45-B0BC4E0C3F69}" type="datetime1">
              <a:rPr lang="ko-KR" altLang="en-US"/>
              <a:pPr>
                <a:defRPr/>
              </a:pPr>
              <a:t>2014-05-28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44793-1CEA-411B-9698-A1418471AF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10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F72C6-950C-4416-9341-7C9F94A033F3}" type="datetime1">
              <a:rPr lang="ko-KR" altLang="en-US"/>
              <a:pPr>
                <a:defRPr/>
              </a:pPr>
              <a:t>2014-05-28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EC72A-692D-474C-B83D-A79BF2D390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1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D6B5A-1AEE-4070-8129-119FA958D32C}" type="datetime1">
              <a:rPr lang="ko-KR" altLang="en-US"/>
              <a:pPr>
                <a:defRPr/>
              </a:pPr>
              <a:t>2014-05-28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D0825-A51B-46B2-9148-8284772164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1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288E7-9DDD-4E12-92AF-145DB9604163}" type="datetime1">
              <a:rPr lang="ko-KR" altLang="en-US"/>
              <a:pPr>
                <a:defRPr/>
              </a:pPr>
              <a:t>2014-05-28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A1852-C018-4815-8DB1-FA548DD3D9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7FDD1-997F-4970-BF92-74A394DF33C3}" type="datetime1">
              <a:rPr lang="ko-KR" altLang="en-US"/>
              <a:pPr>
                <a:defRPr/>
              </a:pPr>
              <a:t>2014-05-28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0612E-9897-4457-A7DE-87E5DAA744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4642D-1273-48CF-9F93-D0E8C6871EDB}" type="datetime1">
              <a:rPr lang="ko-KR" altLang="en-US"/>
              <a:pPr>
                <a:defRPr/>
              </a:pPr>
              <a:t>2014-05-28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64586-5FAB-498C-BE0D-BE5CC0C79C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5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83D7-138B-46BB-BB0A-CF47214243D1}" type="datetime1">
              <a:rPr lang="ko-KR" altLang="en-US"/>
              <a:pPr>
                <a:defRPr/>
              </a:pPr>
              <a:t>2014-05-28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A8E18-6540-4173-BFD0-E45B5ED6C0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1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E9855-B311-4A1D-944A-361FF6209E76}" type="datetime1">
              <a:rPr lang="ko-KR" altLang="en-US"/>
              <a:pPr>
                <a:defRPr/>
              </a:pPr>
              <a:t>2014-05-28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FDC04-D691-46EA-AE9C-C93ABE872A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6812282-5B4A-4B6B-9294-5BACE7AC3837}" type="datetime1">
              <a:rPr lang="ko-KR" altLang="en-US"/>
              <a:pPr>
                <a:defRPr/>
              </a:pPr>
              <a:t>2014-05-28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1BEFED-B39B-41FF-90AF-AB2E0F45E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F642F-B99C-4861-9D3A-DD76C6C22076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3076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Final</a:t>
            </a:r>
            <a:r>
              <a:rPr lang="en-US" altLang="ko-KR" sz="4000" dirty="0" smtClean="0"/>
              <a:t> </a:t>
            </a:r>
            <a:r>
              <a:rPr lang="en-US" altLang="ko-KR" sz="4000" dirty="0"/>
              <a:t>Project</a:t>
            </a:r>
            <a:endParaRPr lang="ko-KR" altLang="en-US" sz="4000" dirty="0" smtClean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492375"/>
            <a:ext cx="7202487" cy="3651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100" dirty="0" smtClean="0">
                <a:latin typeface="Courier New" pitchFamily="49" charset="0"/>
                <a:cs typeface="Courier New" pitchFamily="49" charset="0"/>
              </a:rPr>
              <a:t>Logic Design Lab, Spring 2014.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sz="21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 smtClean="0"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Prof. </a:t>
            </a:r>
            <a:r>
              <a:rPr lang="en-US" altLang="ko-KR" dirty="0" err="1" smtClean="0"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Naehyuck</a:t>
            </a:r>
            <a:r>
              <a:rPr lang="en-US" altLang="ko-KR" dirty="0" smtClean="0"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 Chang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naehyuck@snu.ac.kr</a:t>
            </a:r>
            <a:r>
              <a:rPr lang="en-US" altLang="ko-KR" dirty="0"/>
              <a:t>)</a:t>
            </a:r>
          </a:p>
          <a:p>
            <a:pPr eaLnBrk="1" hangingPunct="1">
              <a:defRPr/>
            </a:pPr>
            <a:r>
              <a:rPr lang="en-US" altLang="ko-KR" dirty="0" smtClean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TA</a:t>
            </a:r>
            <a:r>
              <a:rPr lang="en-US" altLang="ko-KR" dirty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Taeyoung</a:t>
            </a:r>
            <a:r>
              <a:rPr lang="en-US" altLang="ko-KR" dirty="0" smtClean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 Kim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tykim@iris.snu.ac.kr</a:t>
            </a:r>
            <a:r>
              <a:rPr lang="en-US" altLang="ko-KR" dirty="0">
                <a:solidFill>
                  <a:srgbClr val="898989"/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altLang="ko-KR" dirty="0" smtClean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TA. </a:t>
            </a:r>
            <a:r>
              <a:rPr lang="en-US" altLang="ko-KR" dirty="0" err="1" smtClean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Duseok</a:t>
            </a:r>
            <a:r>
              <a:rPr lang="en-US" altLang="ko-KR" dirty="0" smtClean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 Kang</a:t>
            </a:r>
            <a:endParaRPr lang="en-US" altLang="ko-KR" dirty="0">
              <a:solidFill>
                <a:srgbClr val="898989"/>
              </a:solidFill>
              <a:latin typeface="Microsoft YaHei" pitchFamily="34" charset="-122"/>
              <a:ea typeface="Microsoft YaHei" pitchFamily="34" charset="-122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ko-KR" dirty="0" smtClean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kangds0829@iris.snu.ac.kr</a:t>
            </a:r>
            <a:r>
              <a:rPr lang="en-US" altLang="ko-KR" dirty="0" smtClean="0">
                <a:solidFill>
                  <a:srgbClr val="898989"/>
                </a:solidFill>
              </a:rPr>
              <a:t>)</a:t>
            </a:r>
            <a:endParaRPr lang="en-US" altLang="ko-KR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Grading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추가 구현</a:t>
            </a:r>
            <a:endParaRPr lang="en-US" altLang="ko-KR" sz="1800" dirty="0"/>
          </a:p>
          <a:p>
            <a:pPr lvl="1"/>
            <a:r>
              <a:rPr lang="en-US" altLang="ko-KR" sz="1600" dirty="0" smtClean="0"/>
              <a:t>Dynamic display (+10)</a:t>
            </a:r>
            <a:endParaRPr lang="en-US" altLang="ko-KR" sz="1600" dirty="0"/>
          </a:p>
          <a:p>
            <a:pPr lvl="2"/>
            <a:r>
              <a:rPr lang="ko-KR" altLang="en-US" sz="1600" dirty="0" smtClean="0"/>
              <a:t>자동연주와 </a:t>
            </a:r>
            <a:r>
              <a:rPr lang="ko-KR" altLang="en-US" sz="1600" dirty="0" err="1" smtClean="0"/>
              <a:t>연계시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+5</a:t>
            </a:r>
          </a:p>
          <a:p>
            <a:pPr lvl="2"/>
            <a:r>
              <a:rPr lang="ko-KR" altLang="en-US" sz="1600" dirty="0" smtClean="0"/>
              <a:t>화음과 </a:t>
            </a:r>
            <a:r>
              <a:rPr lang="ko-KR" altLang="en-US" sz="1600" dirty="0" err="1" smtClean="0"/>
              <a:t>연계시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+5</a:t>
            </a:r>
            <a:endParaRPr lang="en-US" altLang="ko-KR" sz="1600" dirty="0" smtClean="0"/>
          </a:p>
          <a:p>
            <a:pPr lvl="2"/>
            <a:endParaRPr lang="en-US" altLang="ko-KR" sz="1400" dirty="0" smtClean="0"/>
          </a:p>
          <a:p>
            <a:pPr lvl="1"/>
            <a:r>
              <a:rPr lang="ko-KR" altLang="en-US" sz="1600" dirty="0" smtClean="0"/>
              <a:t>자동 연주 </a:t>
            </a:r>
            <a:r>
              <a:rPr lang="en-US" altLang="ko-KR" sz="1600" dirty="0" smtClean="0"/>
              <a:t>(+15)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음량 조절 </a:t>
            </a:r>
            <a:r>
              <a:rPr lang="en-US" altLang="ko-KR" sz="1600" dirty="0" smtClean="0"/>
              <a:t>(+10)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+/- </a:t>
            </a:r>
            <a:r>
              <a:rPr lang="ko-KR" altLang="en-US" sz="1600" dirty="0" err="1" smtClean="0"/>
              <a:t>구현시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+5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600" dirty="0" smtClean="0"/>
              <a:t>화음 </a:t>
            </a:r>
            <a:r>
              <a:rPr lang="en-US" altLang="ko-KR" sz="1600" dirty="0" smtClean="0"/>
              <a:t>(+15)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논리회로의 부품은 개인구매 할 수 없습니다</a:t>
            </a:r>
            <a:r>
              <a:rPr lang="en-US" altLang="ko-KR" sz="1800" dirty="0" smtClean="0"/>
              <a:t>. (CPLD, gate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Input, Output </a:t>
            </a:r>
            <a:r>
              <a:rPr lang="ko-KR" altLang="en-US" sz="1800" dirty="0" smtClean="0"/>
              <a:t>부품은 개인구매 가능합니다</a:t>
            </a:r>
            <a:r>
              <a:rPr lang="en-US" altLang="ko-KR" sz="1800" dirty="0" smtClean="0"/>
              <a:t>. (switch, </a:t>
            </a:r>
            <a:r>
              <a:rPr lang="ko-KR" altLang="en-US" sz="1800" dirty="0" smtClean="0"/>
              <a:t>스피커 등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Description</a:t>
            </a:r>
            <a:endParaRPr lang="ko-KR" altLang="en-US" dirty="0"/>
          </a:p>
        </p:txBody>
      </p:sp>
      <p:sp>
        <p:nvSpPr>
          <p:cNvPr id="38" name="내용 개체 틀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간단한 </a:t>
            </a:r>
            <a:r>
              <a:rPr lang="en-US" altLang="ko-KR" sz="1800" dirty="0" smtClean="0"/>
              <a:t>digital piano</a:t>
            </a:r>
            <a:r>
              <a:rPr lang="ko-KR" altLang="en-US" sz="1800" dirty="0" smtClean="0"/>
              <a:t>를 구현 해야 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입력은 </a:t>
            </a:r>
            <a:r>
              <a:rPr lang="en-US" altLang="ko-KR" sz="1800" dirty="0" smtClean="0"/>
              <a:t>tactile switch </a:t>
            </a:r>
            <a:r>
              <a:rPr lang="ko-KR" altLang="en-US" sz="1800" dirty="0" smtClean="0"/>
              <a:t>를 통해서 받게 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r>
              <a:rPr lang="ko-KR" altLang="en-US" sz="1800" dirty="0" smtClean="0"/>
              <a:t>출력은 </a:t>
            </a:r>
            <a:r>
              <a:rPr lang="en-US" altLang="ko-KR" sz="1800" dirty="0" smtClean="0"/>
              <a:t>piezoelectric buzzer</a:t>
            </a:r>
            <a:r>
              <a:rPr lang="ko-KR" altLang="en-US" sz="1800" dirty="0" smtClean="0"/>
              <a:t>를 통해 나오는 소리입니다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00808"/>
            <a:ext cx="3829116" cy="28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Minimum requirement</a:t>
            </a:r>
            <a:endParaRPr lang="ko-KR" altLang="en-US" dirty="0"/>
          </a:p>
        </p:txBody>
      </p:sp>
      <p:sp>
        <p:nvSpPr>
          <p:cNvPr id="38" name="내용 개체 틀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ko-KR" sz="1800" dirty="0" smtClean="0"/>
              <a:t>8</a:t>
            </a:r>
            <a:r>
              <a:rPr lang="ko-KR" altLang="en-US" sz="1800" dirty="0" smtClean="0"/>
              <a:t>음계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도</a:t>
            </a:r>
            <a:r>
              <a:rPr lang="en-US" altLang="ko-KR" sz="1800" dirty="0" smtClean="0"/>
              <a:t>,</a:t>
            </a:r>
            <a:r>
              <a:rPr lang="ko-KR" altLang="en-US" sz="1800" dirty="0" err="1" smtClean="0"/>
              <a:t>레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미 </a:t>
            </a:r>
            <a:r>
              <a:rPr lang="en-US" altLang="ko-KR" sz="1800" dirty="0" smtClean="0"/>
              <a:t>.. </a:t>
            </a:r>
            <a:r>
              <a:rPr lang="ko-KR" altLang="en-US" sz="1800" dirty="0" smtClean="0"/>
              <a:t>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도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tactile switch</a:t>
            </a:r>
            <a:r>
              <a:rPr lang="ko-KR" altLang="en-US" sz="1800" dirty="0" smtClean="0"/>
              <a:t>를 통해서 </a:t>
            </a:r>
            <a:r>
              <a:rPr lang="en-US" altLang="ko-KR" sz="1800" dirty="0" smtClean="0"/>
              <a:t>input</a:t>
            </a:r>
            <a:r>
              <a:rPr lang="ko-KR" altLang="en-US" sz="1800" dirty="0" smtClean="0"/>
              <a:t>으로 받게 됩니다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>
              <a:buAutoNum type="arabicPeriod"/>
            </a:pPr>
            <a:endParaRPr lang="en-US" altLang="ko-KR" sz="1800" dirty="0" smtClean="0"/>
          </a:p>
          <a:p>
            <a:pPr>
              <a:buAutoNum type="arabicPeriod"/>
            </a:pPr>
            <a:endParaRPr lang="en-US" altLang="ko-KR" sz="1800" dirty="0" smtClean="0"/>
          </a:p>
          <a:p>
            <a:pPr>
              <a:buAutoNum type="arabicPeriod"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 tactile switch</a:t>
            </a:r>
            <a:r>
              <a:rPr lang="ko-KR" altLang="en-US" sz="1800" dirty="0" smtClean="0"/>
              <a:t>를 통한 </a:t>
            </a:r>
            <a:r>
              <a:rPr lang="en-US" altLang="ko-KR" sz="1800" dirty="0" smtClean="0"/>
              <a:t>input </a:t>
            </a:r>
            <a:r>
              <a:rPr lang="ko-KR" altLang="en-US" sz="1800" dirty="0" smtClean="0"/>
              <a:t>은 </a:t>
            </a:r>
            <a:r>
              <a:rPr lang="en-US" altLang="ko-KR" sz="1800" dirty="0" err="1" smtClean="0"/>
              <a:t>chaterless</a:t>
            </a:r>
            <a:r>
              <a:rPr lang="en-US" altLang="ko-KR" sz="1800" dirty="0" smtClean="0"/>
              <a:t> switch</a:t>
            </a:r>
            <a:r>
              <a:rPr lang="ko-KR" altLang="en-US" sz="1800" dirty="0" smtClean="0"/>
              <a:t>로 구현되어야 합니다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3. Clock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Oscillator, </a:t>
            </a:r>
            <a:r>
              <a:rPr lang="ko-KR" altLang="en-US" sz="1800" dirty="0" smtClean="0"/>
              <a:t>혹은 </a:t>
            </a:r>
            <a:r>
              <a:rPr lang="en-US" altLang="ko-KR" sz="1800" dirty="0" smtClean="0"/>
              <a:t>NE555 timer  </a:t>
            </a:r>
            <a:r>
              <a:rPr lang="ko-KR" altLang="en-US" sz="1800" dirty="0" smtClean="0"/>
              <a:t>를 통해서 입력됩니다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AutoNum type="arabicPeriod"/>
            </a:pPr>
            <a:endParaRPr lang="en-US" altLang="ko-KR" sz="1800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32770" name="Picture 2" descr="https://encrypted-tbn0.gstatic.com/images?q=tbn:ANd9GcT6TXeAun8XhSJ_EMJjiGou_AGuknMYozGp8u3OMXjrkizGOwmv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3648" y="2119881"/>
            <a:ext cx="576064" cy="5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encrypted-tbn0.gstatic.com/images?q=tbn:ANd9GcT6TXeAun8XhSJ_EMJjiGou_AGuknMYozGp8u3OMXjrkizGOwmv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9712" y="2119881"/>
            <a:ext cx="576064" cy="5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encrypted-tbn0.gstatic.com/images?q=tbn:ANd9GcT6TXeAun8XhSJ_EMJjiGou_AGuknMYozGp8u3OMXjrkizGOwmv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5776" y="2119881"/>
            <a:ext cx="576064" cy="5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encrypted-tbn0.gstatic.com/images?q=tbn:ANd9GcT6TXeAun8XhSJ_EMJjiGou_AGuknMYozGp8u3OMXjrkizGOwmv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5776" y="2119881"/>
            <a:ext cx="576064" cy="5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encrypted-tbn0.gstatic.com/images?q=tbn:ANd9GcT6TXeAun8XhSJ_EMJjiGou_AGuknMYozGp8u3OMXjrkizGOwmv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1840" y="2119881"/>
            <a:ext cx="576064" cy="5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encrypted-tbn0.gstatic.com/images?q=tbn:ANd9GcT6TXeAun8XhSJ_EMJjiGou_AGuknMYozGp8u3OMXjrkizGOwmv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7904" y="2119881"/>
            <a:ext cx="576064" cy="5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encrypted-tbn0.gstatic.com/images?q=tbn:ANd9GcT6TXeAun8XhSJ_EMJjiGou_AGuknMYozGp8u3OMXjrkizGOwmv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3968" y="2119881"/>
            <a:ext cx="576064" cy="5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encrypted-tbn0.gstatic.com/images?q=tbn:ANd9GcT6TXeAun8XhSJ_EMJjiGou_AGuknMYozGp8u3OMXjrkizGOwmv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60032" y="2119881"/>
            <a:ext cx="576064" cy="5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encrypted-tbn0.gstatic.com/images?q=tbn:ANd9GcT6TXeAun8XhSJ_EMJjiGou_AGuknMYozGp8u3OMXjrkizGOwmv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2132856"/>
            <a:ext cx="576064" cy="5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1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Minimum requirement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29868"/>
            <a:ext cx="8229600" cy="4786346"/>
          </a:xfrm>
        </p:spPr>
        <p:txBody>
          <a:bodyPr/>
          <a:lstStyle/>
          <a:p>
            <a:pPr>
              <a:buAutoNum type="arabicPeriod" startAt="4"/>
            </a:pPr>
            <a:r>
              <a:rPr lang="ko-KR" altLang="en-US" sz="1800" dirty="0" smtClean="0"/>
              <a:t>각각의 버튼을 누르면 해당하는 음이 </a:t>
            </a:r>
            <a:r>
              <a:rPr lang="en-US" altLang="ko-KR" sz="1800" dirty="0" smtClean="0"/>
              <a:t>piezoelectric buzzer</a:t>
            </a:r>
            <a:r>
              <a:rPr lang="ko-KR" altLang="en-US" sz="1800" dirty="0" smtClean="0"/>
              <a:t>를 통해서 출력 되야 합니다</a:t>
            </a:r>
            <a:r>
              <a:rPr lang="en-US" altLang="ko-KR" sz="1800" dirty="0" smtClean="0"/>
              <a:t>.</a:t>
            </a:r>
          </a:p>
          <a:p>
            <a:pPr>
              <a:buAutoNum type="arabicPeriod" startAt="4"/>
            </a:pPr>
            <a:endParaRPr lang="en-US" altLang="ko-KR" sz="1800" dirty="0"/>
          </a:p>
          <a:p>
            <a:pPr>
              <a:buAutoNum type="arabicPeriod" startAt="4"/>
            </a:pPr>
            <a:r>
              <a:rPr lang="ko-KR" altLang="en-US" sz="1800" dirty="0" smtClean="0"/>
              <a:t>버튼을 누르고 있는 동안은 계속해서 음이 출력 되야 합니다</a:t>
            </a:r>
            <a:r>
              <a:rPr lang="en-US" altLang="ko-KR" sz="1800" dirty="0" smtClean="0"/>
              <a:t>.</a:t>
            </a:r>
          </a:p>
          <a:p>
            <a:pPr>
              <a:buAutoNum type="arabicPeriod" startAt="4"/>
            </a:pPr>
            <a:endParaRPr lang="en-US" altLang="ko-KR" sz="1800" dirty="0"/>
          </a:p>
          <a:p>
            <a:pPr>
              <a:buAutoNum type="arabicPeriod" startAt="4"/>
            </a:pPr>
            <a:r>
              <a:rPr lang="ko-KR" altLang="en-US" sz="1800" dirty="0" smtClean="0"/>
              <a:t>논리회로는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CPLD </a:t>
            </a:r>
            <a:r>
              <a:rPr lang="ko-KR" altLang="en-US" sz="1800" dirty="0" smtClean="0"/>
              <a:t>상에 구현됩니다</a:t>
            </a:r>
            <a:r>
              <a:rPr lang="en-US" altLang="ko-KR" sz="1800" dirty="0" smtClean="0"/>
              <a:t>.</a:t>
            </a:r>
          </a:p>
          <a:p>
            <a:pPr>
              <a:buAutoNum type="arabicPeriod" startAt="4"/>
            </a:pPr>
            <a:endParaRPr lang="en-US" altLang="ko-KR" sz="1800" dirty="0"/>
          </a:p>
          <a:p>
            <a:pPr>
              <a:buAutoNum type="arabicPeriod" startAt="4"/>
            </a:pP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163755"/>
            <a:ext cx="18288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Extra Implementation (Dynamic Display)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ko-KR" sz="1800" dirty="0" smtClean="0"/>
              <a:t>Dynamic display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이용해서 입력한 음의 코드 </a:t>
            </a:r>
            <a:r>
              <a:rPr lang="en-US" altLang="ko-KR" sz="1800" dirty="0" smtClean="0"/>
              <a:t>(C, D ..) 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7-segment display </a:t>
            </a:r>
            <a:r>
              <a:rPr lang="ko-KR" altLang="en-US" sz="1800" dirty="0" smtClean="0"/>
              <a:t>상에 표시되게 합니다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r>
              <a:rPr lang="en-US" altLang="ko-KR" sz="1800" dirty="0" smtClean="0"/>
              <a:t>Queue </a:t>
            </a:r>
            <a:r>
              <a:rPr lang="ko-KR" altLang="en-US" sz="1800" dirty="0" smtClean="0"/>
              <a:t>형식으로 표시가 됩니다</a:t>
            </a:r>
            <a:r>
              <a:rPr lang="en-US" altLang="ko-KR" sz="1800" dirty="0" smtClean="0"/>
              <a:t>. C, D, E, F, G </a:t>
            </a:r>
            <a:r>
              <a:rPr lang="ko-KR" altLang="en-US" sz="1800" dirty="0" smtClean="0"/>
              <a:t>순으로 입력이 들어오면 다음과 같이 변하게 됩니다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  			  C</a:t>
            </a:r>
          </a:p>
          <a:p>
            <a:pPr marL="0" indent="0">
              <a:buNone/>
            </a:pPr>
            <a:r>
              <a:rPr lang="en-US" altLang="ko-KR" sz="1800" dirty="0" smtClean="0"/>
              <a:t>				CD</a:t>
            </a:r>
          </a:p>
          <a:p>
            <a:pPr marL="0" indent="0">
              <a:buNone/>
            </a:pPr>
            <a:r>
              <a:rPr lang="en-US" altLang="ko-KR" sz="1800" dirty="0" smtClean="0"/>
              <a:t>			          CDE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        CDEF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        DEFG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901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Extra Implementation (</a:t>
            </a:r>
            <a:r>
              <a:rPr lang="ko-KR" altLang="en-US" dirty="0" smtClean="0"/>
              <a:t>자동연주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ko-KR" sz="1800" dirty="0" smtClean="0"/>
              <a:t>Play </a:t>
            </a:r>
            <a:r>
              <a:rPr lang="ko-KR" altLang="en-US" sz="1800" dirty="0" smtClean="0"/>
              <a:t>버튼을 만들고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버튼을 누르면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미리 하드코딩 되어 있는 음악이 연주되도록 합니다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endParaRPr lang="en-US" altLang="ko-KR" sz="1800" dirty="0" smtClean="0"/>
          </a:p>
          <a:p>
            <a:pPr>
              <a:buAutoNum type="arabicPeriod"/>
            </a:pPr>
            <a:r>
              <a:rPr lang="ko-KR" altLang="en-US" sz="1800" dirty="0" smtClean="0"/>
              <a:t>음악은 제한이 없습니다만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적어도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초 이상은 연주가 되어야 합니다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여기에서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초란 자동연주 되었을 때의 시간입니다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 smtClean="0"/>
              <a:t>조교들이 알만한 노래로 부탁 드립니다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 smtClean="0"/>
              <a:t>음의 길이는 표현하지 않으셔도 괜찮습니다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 smtClean="0"/>
              <a:t>자동 </a:t>
            </a:r>
            <a:r>
              <a:rPr lang="ko-KR" altLang="en-US" sz="1800" dirty="0" err="1" smtClean="0"/>
              <a:t>연주시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dynamic display</a:t>
            </a:r>
            <a:r>
              <a:rPr lang="ko-KR" altLang="en-US" sz="1800" dirty="0" smtClean="0"/>
              <a:t>를 이용할 경우 추가 점수가 있습니다 </a:t>
            </a:r>
            <a:r>
              <a:rPr lang="en-US" altLang="ko-KR" sz="1800" dirty="0" smtClean="0"/>
              <a:t>(+5)</a:t>
            </a:r>
          </a:p>
          <a:p>
            <a:pPr>
              <a:buAutoNum type="arabicPeriod"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043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Extra Implementation (</a:t>
            </a:r>
            <a:r>
              <a:rPr lang="ko-KR" altLang="en-US" dirty="0" smtClean="0"/>
              <a:t>음량 조절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sz="1800" dirty="0" smtClean="0"/>
              <a:t>음량 조절 버튼을 만들고 해당 버튼을 누르면 소리의 크기가 조절이 되도록 합니다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 smtClean="0"/>
              <a:t>소리를 크게 하는 기능만 넣으면 됩니다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r>
              <a:rPr lang="en-US" altLang="ko-KR" sz="1800" dirty="0" smtClean="0"/>
              <a:t>+/- </a:t>
            </a:r>
            <a:r>
              <a:rPr lang="ko-KR" altLang="en-US" sz="1800" dirty="0" smtClean="0"/>
              <a:t>가 둘 다 가능하고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각각의 조절이 </a:t>
            </a:r>
            <a:r>
              <a:rPr lang="en-US" altLang="ko-KR" sz="1800" dirty="0" smtClean="0"/>
              <a:t>3depth </a:t>
            </a:r>
            <a:r>
              <a:rPr lang="ko-KR" altLang="en-US" sz="1800" dirty="0" smtClean="0"/>
              <a:t>이상 가능하다면 추가적인 점수가 있습니다</a:t>
            </a:r>
            <a:r>
              <a:rPr lang="en-US" altLang="ko-KR" sz="1800" dirty="0" smtClean="0"/>
              <a:t>.  (+5)</a:t>
            </a:r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 smtClean="0"/>
              <a:t>소리가 변화한 것이 감지 가능한 정도여야 합니다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008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Extra Implementation (</a:t>
            </a:r>
            <a:r>
              <a:rPr lang="ko-KR" altLang="en-US" dirty="0" smtClean="0"/>
              <a:t>화음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sz="1800" dirty="0" smtClean="0"/>
              <a:t>복수개의 버튼을 눌렀을 때 화음이 나올 수 있도록 합니다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 smtClean="0"/>
              <a:t>구현 방법은 자유입니다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r>
              <a:rPr lang="en-US" altLang="ko-KR" sz="1800" dirty="0" smtClean="0"/>
              <a:t>3</a:t>
            </a:r>
            <a:r>
              <a:rPr lang="ko-KR" altLang="en-US" sz="1800" dirty="0" smtClean="0"/>
              <a:t>개의 음까지 화음으로 낼 수 있어야 합니다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 smtClean="0"/>
              <a:t>화음을 눌렀을 때 각각의 음을 </a:t>
            </a:r>
            <a:r>
              <a:rPr lang="en-US" altLang="ko-KR" sz="1800" dirty="0" smtClean="0"/>
              <a:t>dynamic display</a:t>
            </a:r>
            <a:r>
              <a:rPr lang="ko-KR" altLang="en-US" sz="1800" dirty="0" smtClean="0"/>
              <a:t>를 이용해서 표현할 경우 추가점수가 있습니다</a:t>
            </a:r>
            <a:r>
              <a:rPr lang="en-US" altLang="ko-KR" sz="1800" dirty="0" smtClean="0"/>
              <a:t>. (+10)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90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Grading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Due : 7pm,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25</a:t>
            </a:r>
            <a:r>
              <a:rPr lang="ko-KR" altLang="en-US" sz="1800" dirty="0" smtClean="0"/>
              <a:t>일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수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기본 구현</a:t>
            </a:r>
            <a:endParaRPr lang="en-US" altLang="ko-KR" sz="1800" dirty="0"/>
          </a:p>
          <a:p>
            <a:pPr lvl="1"/>
            <a:r>
              <a:rPr lang="en-US" altLang="ko-KR" sz="1600" dirty="0" smtClean="0"/>
              <a:t> </a:t>
            </a:r>
            <a:r>
              <a:rPr lang="ko-KR" altLang="en-US" sz="1600" dirty="0" smtClean="0"/>
              <a:t>동작의 정확성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(60%)</a:t>
            </a:r>
          </a:p>
          <a:p>
            <a:pPr lvl="2"/>
            <a:r>
              <a:rPr lang="ko-KR" altLang="en-US" sz="1600" dirty="0" smtClean="0"/>
              <a:t>부분점수는 없습니다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600" dirty="0" smtClean="0"/>
              <a:t>납땜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와이어링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10%)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보고서 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20</a:t>
            </a:r>
            <a:r>
              <a:rPr lang="en-US" altLang="ko-KR" sz="1600" dirty="0" smtClean="0"/>
              <a:t>%)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조당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부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600" dirty="0" smtClean="0"/>
              <a:t>기여도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(10%)</a:t>
            </a:r>
          </a:p>
          <a:p>
            <a:pPr lvl="2"/>
            <a:r>
              <a:rPr lang="en-US" altLang="ko-KR" sz="1600" dirty="0" smtClean="0"/>
              <a:t>50:50 </a:t>
            </a:r>
            <a:r>
              <a:rPr lang="ko-KR" altLang="en-US" sz="1600" dirty="0" smtClean="0"/>
              <a:t>일 경우 각각의 한 일을 적어야 합니다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In case of 50:50, list the specific </a:t>
            </a:r>
            <a:r>
              <a:rPr lang="en-US" altLang="ko-KR" sz="1600" dirty="0" smtClean="0"/>
              <a:t>contributions</a:t>
            </a:r>
          </a:p>
          <a:p>
            <a:pPr lvl="2"/>
            <a:endParaRPr lang="en-US" altLang="ko-KR" sz="1600" dirty="0" smtClean="0"/>
          </a:p>
          <a:p>
            <a:pPr lvl="1"/>
            <a:r>
              <a:rPr lang="en-US" altLang="ko-KR" sz="1600" dirty="0" smtClean="0"/>
              <a:t> </a:t>
            </a:r>
            <a:r>
              <a:rPr lang="ko-KR" altLang="en-US" sz="1600" dirty="0" smtClean="0"/>
              <a:t>기본 </a:t>
            </a:r>
            <a:r>
              <a:rPr lang="en-US" altLang="ko-KR" sz="1600" dirty="0" smtClean="0"/>
              <a:t>CPLD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이후 하나 당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점씩 감점됩니다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400" dirty="0" smtClean="0"/>
              <a:t>		</a:t>
            </a:r>
            <a:endParaRPr lang="ko-KR" altLang="en-US" sz="1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503</Words>
  <Application>Microsoft Office PowerPoint</Application>
  <PresentationFormat>화면 슬라이드 쇼(4:3)</PresentationFormat>
  <Paragraphs>140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Microsoft YaHei</vt:lpstr>
      <vt:lpstr>굴림</vt:lpstr>
      <vt:lpstr>맑은 고딕</vt:lpstr>
      <vt:lpstr>Arial</vt:lpstr>
      <vt:lpstr>Century Gothic</vt:lpstr>
      <vt:lpstr>Constantia</vt:lpstr>
      <vt:lpstr>Courier New</vt:lpstr>
      <vt:lpstr>Wingdings</vt:lpstr>
      <vt:lpstr>Office 테마</vt:lpstr>
      <vt:lpstr>Final Project</vt:lpstr>
      <vt:lpstr>Project Description</vt:lpstr>
      <vt:lpstr>Minimum requirement</vt:lpstr>
      <vt:lpstr>Minimum requirement</vt:lpstr>
      <vt:lpstr>Extra Implementation (Dynamic Display)</vt:lpstr>
      <vt:lpstr>Extra Implementation (자동연주)</vt:lpstr>
      <vt:lpstr>Extra Implementation (음량 조절)</vt:lpstr>
      <vt:lpstr>Extra Implementation (화음)</vt:lpstr>
      <vt:lpstr>Project Grading</vt:lpstr>
      <vt:lpstr>Project Grading</vt:lpstr>
      <vt:lpstr>Etc</vt:lpstr>
    </vt:vector>
  </TitlesOfParts>
  <Company>mmlab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redrattus</dc:creator>
  <cp:lastModifiedBy>Stoic</cp:lastModifiedBy>
  <cp:revision>295</cp:revision>
  <dcterms:created xsi:type="dcterms:W3CDTF">2008-07-30T02:31:41Z</dcterms:created>
  <dcterms:modified xsi:type="dcterms:W3CDTF">2014-05-28T07:36:40Z</dcterms:modified>
</cp:coreProperties>
</file>