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3" r:id="rId2"/>
    <p:sldId id="293" r:id="rId3"/>
    <p:sldId id="294" r:id="rId4"/>
    <p:sldId id="295" r:id="rId5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74"/>
    </p:cViewPr>
  </p:sorterViewPr>
  <p:notesViewPr>
    <p:cSldViewPr>
      <p:cViewPr varScale="1">
        <p:scale>
          <a:sx n="72" d="100"/>
          <a:sy n="72" d="100"/>
        </p:scale>
        <p:origin x="-1446" y="-84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F2E2512-3DE7-4906-9016-EE43D9AFA492}" type="datetimeFigureOut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2330823-8442-46FD-A046-31B2A92634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3839D2D-BD70-4227-B8E5-26C93AB73C27}" type="datetimeFigureOut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523F4F9-F58F-4D01-9402-C99315D5C2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8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A3B9C-3A31-4D41-9A92-367A5290A42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3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66839-2617-4814-866D-8CCFA0AA6C5A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7DAC1-AC45-46F9-A0E4-103CA774C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3D5D-8610-4AAB-A941-CC9560CED14C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0E9D-901A-46F0-8611-5CDAFE0A8A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67C9-BE5C-4D6B-8649-A60E9FE8FCFD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C9482-08AC-4E63-8CA0-3EA828C5F8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37D98-DAE8-4424-97C4-BA6ECA1D5BB1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1BFB7-B930-4C5B-A562-510C5C6F95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9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4A1B-3AF5-4CD0-9F4F-23B8AEC53DD5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C7A8D-1354-45FE-944C-468399D2E0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D563-CFB0-4468-B362-6271E2F62384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F387A-F491-4F22-AF14-D8E1597302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462BC-A799-4C7F-9A26-311F8E84CDF1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19A4-5834-401B-B649-38F128266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E1A63-0F91-4FA3-B1A8-943E1379B416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F383E-DECD-4165-9E95-84427A6267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456FD-2880-44AB-B395-507E77171926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31D2F-762A-4706-BA9C-7B7C36A53E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C34B5-E4D6-4B86-A3F5-BB49F76A9DBD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F8F90-CC6C-481B-A589-94A9900FE4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676E1-F7D2-471A-B808-7C450AC5D480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F7B95-B9A5-4916-A72B-1F7D8D8ED7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D55D9-8539-498D-9111-EC4127886F9A}" type="datetime1">
              <a:rPr lang="ko-KR" altLang="en-US"/>
              <a:pPr>
                <a:defRPr/>
              </a:pPr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BFC28-11B6-41A0-BE00-AF42FFD66E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F7031-50E0-4336-8CB3-BBFD078F6929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6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Lab. 12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Logic Design Lab.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Spring 2014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Prof. </a:t>
            </a:r>
            <a:r>
              <a:rPr lang="en-US" altLang="ko-KR" dirty="0" err="1" smtClean="0">
                <a:solidFill>
                  <a:srgbClr val="898989"/>
                </a:solidFill>
              </a:rPr>
              <a:t>Naehyuck</a:t>
            </a:r>
            <a:r>
              <a:rPr lang="en-US" altLang="ko-KR" dirty="0" smtClean="0">
                <a:solidFill>
                  <a:srgbClr val="898989"/>
                </a:solidFill>
              </a:rPr>
              <a:t> Chang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naehyuck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@snu.ac.kr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</a:rPr>
              <a:t> </a:t>
            </a:r>
            <a:r>
              <a:rPr lang="en-US" altLang="ko-KR" dirty="0" smtClean="0">
                <a:solidFill>
                  <a:srgbClr val="898989"/>
                </a:solidFill>
              </a:rPr>
              <a:t>Kim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 smtClean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</a:rPr>
              <a:t> Kang</a:t>
            </a:r>
            <a:endParaRPr lang="en-US" altLang="ko-KR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kangds0829</a:t>
            </a:r>
            <a:r>
              <a:rPr lang="en-US" altLang="ko-KR" dirty="0" smtClean="0">
                <a:solidFill>
                  <a:srgbClr val="558ED5"/>
                </a:solidFill>
              </a:rPr>
              <a:t>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956A-88A5-4567-9589-12E9AA5F0AE0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410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Flip-flop</a:t>
            </a:r>
            <a:endParaRPr lang="ko-KR" altLang="en-US" smtClean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2428875" y="4071938"/>
            <a:ext cx="416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charset="0"/>
                <a:cs typeface="Arial" charset="0"/>
              </a:rPr>
              <a:t>JK-Flip-flop &amp; T-Flip-flop</a:t>
            </a:r>
            <a:endParaRPr lang="ko-KR" altLang="en-US" sz="1200" b="1"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35188" y="2130425"/>
            <a:ext cx="4786312" cy="1928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03" name="Picture 10" descr="D:\경수\class\2010-1\논리설계실험\JK_Flip-fl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081213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1" descr="D:\경수\class\2010-1\논리설계실험\T-Type_Flip-fl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81213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내용 개체 틀 4"/>
          <p:cNvSpPr>
            <a:spLocks noGrp="1"/>
          </p:cNvSpPr>
          <p:nvPr>
            <p:ph idx="1"/>
          </p:nvPr>
        </p:nvSpPr>
        <p:spPr>
          <a:xfrm>
            <a:off x="457200" y="5072063"/>
            <a:ext cx="8229600" cy="714375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Has two stable states and thereby is capable of serving as one bit of memory.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Usually controlled by one or two control signals and/or a gate or clock signal.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The output often includes the complement as well as the normal output.</a:t>
            </a:r>
          </a:p>
        </p:txBody>
      </p:sp>
    </p:spTree>
    <p:extLst>
      <p:ext uri="{BB962C8B-B14F-4D97-AF65-F5344CB8AC3E}">
        <p14:creationId xmlns:p14="http://schemas.microsoft.com/office/powerpoint/2010/main" val="23084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Practice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latin typeface="Arial" charset="0"/>
                <a:cs typeface="Arial" charset="0"/>
              </a:rPr>
              <a:t>Implement 4-bit Shift Register using D-FF</a:t>
            </a:r>
          </a:p>
          <a:p>
            <a:pPr eaLnBrk="1" hangingPunct="1"/>
            <a:r>
              <a:rPr lang="en-US" altLang="ko-KR" b="1" dirty="0" smtClean="0">
                <a:latin typeface="Arial" charset="0"/>
                <a:cs typeface="Arial" charset="0"/>
              </a:rPr>
              <a:t>Implement </a:t>
            </a:r>
            <a:r>
              <a:rPr lang="en-US" altLang="ko-KR" b="1" dirty="0">
                <a:latin typeface="Arial" charset="0"/>
                <a:cs typeface="Arial" charset="0"/>
              </a:rPr>
              <a:t>4-bit Counter using D-FF</a:t>
            </a:r>
          </a:p>
          <a:p>
            <a:pPr eaLnBrk="1" hangingPunct="1"/>
            <a:r>
              <a:rPr lang="en-US" altLang="ko-KR" b="1" dirty="0" smtClean="0">
                <a:latin typeface="Arial" charset="0"/>
                <a:cs typeface="Arial" charset="0"/>
              </a:rPr>
              <a:t>Implement </a:t>
            </a:r>
            <a:r>
              <a:rPr lang="en-US" altLang="ko-KR" b="1" dirty="0">
                <a:latin typeface="Arial" charset="0"/>
                <a:cs typeface="Arial" charset="0"/>
              </a:rPr>
              <a:t>4-bit Counter using </a:t>
            </a:r>
            <a:r>
              <a:rPr lang="en-US" altLang="ko-KR" b="1" dirty="0" smtClean="0">
                <a:latin typeface="Arial" charset="0"/>
                <a:cs typeface="Arial" charset="0"/>
              </a:rPr>
              <a:t>JK-FF</a:t>
            </a:r>
          </a:p>
          <a:p>
            <a:pPr algn="just" eaLnBrk="1" hangingPunct="1"/>
            <a:r>
              <a:rPr lang="en-US" altLang="ko-KR" b="1" dirty="0" smtClean="0">
                <a:latin typeface="Arial" charset="0"/>
                <a:cs typeface="Arial" charset="0"/>
              </a:rPr>
              <a:t>Implement 7-segment counter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ko-KR" sz="1800" dirty="0" smtClean="0">
                <a:latin typeface="Arial" charset="0"/>
                <a:cs typeface="Arial" charset="0"/>
              </a:rPr>
              <a:t>Implement </a:t>
            </a:r>
            <a:r>
              <a:rPr lang="en-US" altLang="ko-KR" sz="1800" dirty="0">
                <a:latin typeface="Arial" charset="0"/>
                <a:cs typeface="Arial" charset="0"/>
              </a:rPr>
              <a:t>7-segment counter using your Counter Implementation and 7448 </a:t>
            </a:r>
            <a:r>
              <a:rPr lang="en-US" altLang="ko-KR" dirty="0" smtClean="0">
                <a:latin typeface="Arial" charset="0"/>
                <a:cs typeface="Arial" charset="0"/>
              </a:rPr>
              <a:t>decoder </a:t>
            </a:r>
            <a:r>
              <a:rPr lang="en-US" altLang="ko-KR" sz="1800" dirty="0" smtClean="0">
                <a:latin typeface="Arial" charset="0"/>
                <a:cs typeface="Arial" charset="0"/>
              </a:rPr>
              <a:t>on the bread board</a:t>
            </a:r>
            <a:r>
              <a:rPr lang="en-US" altLang="ko-KR" dirty="0" smtClean="0">
                <a:latin typeface="Arial" charset="0"/>
                <a:cs typeface="Arial" charset="0"/>
              </a:rPr>
              <a:t>.</a:t>
            </a:r>
          </a:p>
          <a:p>
            <a:pPr lvl="1" algn="just" eaLnBrk="1" hangingPunct="1">
              <a:buFont typeface="Wingdings" pitchFamily="2" charset="2"/>
              <a:buChar char="§"/>
            </a:pPr>
            <a:endParaRPr lang="en-US" altLang="ko-KR" dirty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altLang="ko-KR" b="1" dirty="0" smtClean="0">
                <a:latin typeface="Arial" charset="0"/>
                <a:cs typeface="Arial" charset="0"/>
              </a:rPr>
              <a:t>Report - Simulation </a:t>
            </a:r>
            <a:r>
              <a:rPr lang="en-US" altLang="ko-KR" b="1" dirty="0">
                <a:latin typeface="Arial" charset="0"/>
                <a:cs typeface="Arial" charset="0"/>
              </a:rPr>
              <a:t>using Xilinx ISE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ko-KR" sz="1800" dirty="0">
                <a:latin typeface="Arial" charset="0"/>
                <a:cs typeface="Arial" charset="0"/>
              </a:rPr>
              <a:t>Implement a 4-bit </a:t>
            </a:r>
            <a:r>
              <a:rPr lang="en-US" altLang="ko-KR" sz="1800" dirty="0" smtClean="0">
                <a:latin typeface="Arial" charset="0"/>
                <a:cs typeface="Arial" charset="0"/>
              </a:rPr>
              <a:t>counter using </a:t>
            </a:r>
            <a:r>
              <a:rPr lang="en-US" altLang="ko-KR" sz="1800" dirty="0" smtClean="0">
                <a:latin typeface="Arial" charset="0"/>
                <a:cs typeface="Arial" charset="0"/>
              </a:rPr>
              <a:t>JK-FF</a:t>
            </a:r>
            <a:r>
              <a:rPr lang="en-US" altLang="ko-KR" sz="1800" dirty="0" smtClean="0">
                <a:latin typeface="Arial" charset="0"/>
                <a:cs typeface="Arial" charset="0"/>
              </a:rPr>
              <a:t>. </a:t>
            </a:r>
            <a:r>
              <a:rPr lang="en-US" altLang="ko-KR" sz="1800" dirty="0">
                <a:latin typeface="Arial" charset="0"/>
                <a:cs typeface="Arial" charset="0"/>
              </a:rPr>
              <a:t>This counter moves from 0000 to 1001. The next value of 1001 is 0000</a:t>
            </a:r>
            <a:r>
              <a:rPr lang="en-US" altLang="ko-KR" sz="1800" dirty="0" smtClean="0">
                <a:latin typeface="Arial" charset="0"/>
                <a:cs typeface="Arial" charset="0"/>
              </a:rPr>
              <a:t>.</a:t>
            </a:r>
            <a:endParaRPr lang="en-US" altLang="ko-KR" sz="1800" dirty="0">
              <a:latin typeface="Arial" charset="0"/>
              <a:cs typeface="Arial" charset="0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altLang="ko-KR" sz="1800" dirty="0">
                <a:latin typeface="Arial" charset="0"/>
                <a:cs typeface="Arial" charset="0"/>
              </a:rPr>
              <a:t>Confirm your implementation using Xilinx ISE.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altLang="ko-KR" sz="1800" dirty="0">
                <a:latin typeface="Arial" charset="0"/>
                <a:cs typeface="Arial" charset="0"/>
              </a:rPr>
              <a:t>Your report must include the VHDL code and simulation result capture and truth tables.</a:t>
            </a:r>
            <a:endParaRPr lang="en-US" altLang="ko-KR" sz="1600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Char char="ü"/>
            </a:pPr>
            <a:endParaRPr lang="en-US" altLang="ko-KR" sz="1800" dirty="0">
              <a:latin typeface="Arial" charset="0"/>
              <a:cs typeface="Arial" charset="0"/>
            </a:endParaRPr>
          </a:p>
          <a:p>
            <a:pPr eaLnBrk="1" hangingPunct="1"/>
            <a:endParaRPr lang="en-US" altLang="ko-KR" b="1" dirty="0">
              <a:latin typeface="Arial" charset="0"/>
              <a:cs typeface="Arial" charset="0"/>
            </a:endParaRPr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03B8A-DAED-42FF-9533-3A8B69501059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Preliminary Report</a:t>
            </a:r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FDFDD-4A1D-4DE4-9A73-8A4410492E6A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7859713" cy="4786313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Requirements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Either in Korean or in English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No cover page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At least </a:t>
            </a:r>
            <a:r>
              <a:rPr lang="en-US" altLang="ko-KR" sz="1600" dirty="0">
                <a:latin typeface="Arial" charset="0"/>
                <a:cs typeface="Arial" charset="0"/>
              </a:rPr>
              <a:t>2</a:t>
            </a:r>
            <a:r>
              <a:rPr lang="en-US" altLang="ko-KR" sz="1600" dirty="0" smtClean="0">
                <a:latin typeface="Arial" charset="0"/>
                <a:cs typeface="Arial" charset="0"/>
              </a:rPr>
              <a:t> page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Write your group, student number, name</a:t>
            </a:r>
          </a:p>
          <a:p>
            <a:pPr lvl="1"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Due </a:t>
            </a:r>
            <a:r>
              <a:rPr lang="en-US" altLang="ko-KR" sz="1600" b="1" dirty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: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May,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14</a:t>
            </a:r>
            <a:r>
              <a:rPr lang="en-US" altLang="ko-KR" sz="1600" b="1" baseline="30000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th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 </a:t>
            </a:r>
            <a:endParaRPr lang="en-US" altLang="ko-KR" sz="16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ko-KR" sz="1800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Study ‘Capacitor &amp; Register’</a:t>
            </a:r>
            <a:br>
              <a:rPr lang="en-US" altLang="ko-KR" sz="2000" dirty="0" smtClean="0">
                <a:latin typeface="Arial" charset="0"/>
                <a:cs typeface="Arial" charset="0"/>
              </a:rPr>
            </a:br>
            <a:r>
              <a:rPr lang="en-US" altLang="ko-KR" sz="2000" dirty="0">
                <a:latin typeface="Arial" charset="0"/>
                <a:cs typeface="Arial" charset="0"/>
              </a:rPr>
              <a:t>Explain ‘Capacitor’ and ‘</a:t>
            </a:r>
            <a:r>
              <a:rPr lang="en-US" altLang="ko-KR" sz="2000" dirty="0" smtClean="0">
                <a:latin typeface="Arial" charset="0"/>
                <a:cs typeface="Arial" charset="0"/>
              </a:rPr>
              <a:t>Register</a:t>
            </a:r>
            <a:r>
              <a:rPr lang="en-US" altLang="ko-KR" sz="2000" dirty="0">
                <a:latin typeface="Arial" charset="0"/>
                <a:cs typeface="Arial" charset="0"/>
              </a:rPr>
              <a:t>’. Your report must include roles of those </a:t>
            </a:r>
            <a:r>
              <a:rPr lang="en-US" altLang="ko-KR" sz="2000" dirty="0" smtClean="0">
                <a:latin typeface="Arial" charset="0"/>
                <a:cs typeface="Arial" charset="0"/>
              </a:rPr>
              <a:t>materials.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Study ‘Moore &amp; Mealy machine’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      </a:t>
            </a:r>
            <a:r>
              <a:rPr lang="en-US" altLang="ko-KR" sz="2000" dirty="0">
                <a:latin typeface="Arial" charset="0"/>
                <a:cs typeface="Arial" charset="0"/>
              </a:rPr>
              <a:t>Explain ‘Moore &amp; Mealy machine</a:t>
            </a:r>
            <a:r>
              <a:rPr lang="en-US" altLang="ko-KR" sz="2000" dirty="0" smtClean="0">
                <a:latin typeface="Arial" charset="0"/>
                <a:cs typeface="Arial" charset="0"/>
              </a:rPr>
              <a:t>’. Include a couple of examples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      for each Moore machine and Mealy machine.</a:t>
            </a:r>
          </a:p>
          <a:p>
            <a:pPr marL="0" indent="0">
              <a:buNone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400050" lvl="1" indent="0">
              <a:buNone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ko-KR" alt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176</Words>
  <Application>Microsoft Office PowerPoint</Application>
  <PresentationFormat>화면 슬라이드 쇼(4:3)</PresentationFormat>
  <Paragraphs>54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Century Gothic</vt:lpstr>
      <vt:lpstr>Constantia</vt:lpstr>
      <vt:lpstr>Wingdings</vt:lpstr>
      <vt:lpstr>Office 테마</vt:lpstr>
      <vt:lpstr>Lab. 12</vt:lpstr>
      <vt:lpstr>Flip-flop</vt:lpstr>
      <vt:lpstr>Practice</vt:lpstr>
      <vt:lpstr>Preliminary Report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Stoic</cp:lastModifiedBy>
  <cp:revision>364</cp:revision>
  <dcterms:created xsi:type="dcterms:W3CDTF">2008-07-30T02:31:41Z</dcterms:created>
  <dcterms:modified xsi:type="dcterms:W3CDTF">2014-05-12T09:42:58Z</dcterms:modified>
</cp:coreProperties>
</file>