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5" r:id="rId3"/>
    <p:sldId id="289" r:id="rId4"/>
    <p:sldId id="290" r:id="rId5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715C07B-A995-40F7-AEF1-D788255E6250}" type="datetimeFigureOut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B441182-3A6A-4758-82DD-B06B647403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2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D21A845-29B0-4911-98E5-613DD552A7A4}" type="datetimeFigureOut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985F132-422E-4018-A0DD-BC77DF1BB6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89A3D-1EE0-486D-990E-7B74B45D1786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217B-3587-497B-B4BE-01928898EE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B416-432B-4C13-8E3D-DFE604009D3F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AEE56-C123-4948-A6F3-F0DBBE1CC4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0ADD-7F10-43A0-A8B6-337CAF3586F9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0BD4C-165A-42E3-9283-6C1EA8282C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1F96B-6462-4FCD-B03B-062C6B6FCF14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357D5-82D8-4550-B77F-85D5E99CC4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107-681A-438F-8D39-F8668477C8C4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59A0-25B4-45CD-AB52-700AA7D174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3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B6A22-6A7B-409A-A3A3-038898C2CE80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1A59C-57CA-471B-8F96-22BCCE5C09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2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CA4F-826C-4F3F-83A9-3FC96E431E11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B0B57-0373-4D0B-AE4C-BBD639E0E1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0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8227-DE70-48F2-B077-881691DB1C2B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B26A6-3508-4287-965C-9104D9470D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5030E-4489-4463-8891-71F81EBB7CB5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3136-1EED-41A3-B105-5B37B54267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0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6B2A5-BCE5-4D99-82BA-A1FF75D38E13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6309-519C-42DC-A7D3-1684F7E6DF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C4B7A-7A50-4207-AD02-617733487F16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F32F-D5E8-448D-9CC2-B1EB96ED53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AA97A5-3989-4A37-9F6F-3A909019F510}" type="datetime1">
              <a:rPr lang="ko-KR" altLang="en-US"/>
              <a:pPr>
                <a:defRPr/>
              </a:pPr>
              <a:t>2014-05-19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MMLAB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7D14A7-BAB0-460F-98D0-496DA035A7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3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7031-50E0-4336-8CB3-BBFD078F6929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14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aehyuck@snu.ac.kr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kangds0829@iris.snu.ac.kr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ADEF2-3575-4FB4-BCC7-6BC0739F6F37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410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Dynamic Display</a:t>
            </a:r>
            <a:endParaRPr lang="ko-KR" altLang="en-US" smtClean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2571750" y="4938713"/>
            <a:ext cx="416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 dirty="0">
                <a:latin typeface="Arial" charset="0"/>
                <a:cs typeface="Arial" charset="0"/>
              </a:rPr>
              <a:t>4-bit 7-segment Display</a:t>
            </a:r>
            <a:endParaRPr lang="ko-KR" altLang="en-US" sz="1200" b="1" dirty="0"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50" y="1714500"/>
            <a:ext cx="6500813" cy="3214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03" name="내용 개체 틀 4"/>
          <p:cNvSpPr>
            <a:spLocks noGrp="1"/>
          </p:cNvSpPr>
          <p:nvPr>
            <p:ph idx="1"/>
          </p:nvPr>
        </p:nvSpPr>
        <p:spPr>
          <a:xfrm>
            <a:off x="457200" y="5429250"/>
            <a:ext cx="8229600" cy="71437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Way to control an array of LEDs.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We use Clock (oscillator) to light LEDs of an array in rotation.</a:t>
            </a:r>
          </a:p>
        </p:txBody>
      </p:sp>
      <p:pic>
        <p:nvPicPr>
          <p:cNvPr id="410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5938"/>
            <a:ext cx="63595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4162C-19B0-467C-AD22-82D423AF54F3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Practice</a:t>
            </a:r>
            <a:endParaRPr lang="ko-KR" altLang="en-US" smtClean="0"/>
          </a:p>
        </p:txBody>
      </p:sp>
      <p:sp>
        <p:nvSpPr>
          <p:cNvPr id="5125" name="내용 개체 틀 4"/>
          <p:cNvSpPr txBox="1">
            <a:spLocks/>
          </p:cNvSpPr>
          <p:nvPr/>
        </p:nvSpPr>
        <p:spPr bwMode="auto">
          <a:xfrm>
            <a:off x="428625" y="1643063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altLang="ko-KR" sz="2000" b="1" dirty="0">
                <a:latin typeface="Arial" charset="0"/>
                <a:ea typeface="맑은 고딕" pitchFamily="50" charset="-127"/>
                <a:cs typeface="Arial" charset="0"/>
              </a:rPr>
              <a:t>Implement Control Circuit which prints on 4-bit 7-segment LED</a:t>
            </a:r>
          </a:p>
        </p:txBody>
      </p:sp>
      <p:sp>
        <p:nvSpPr>
          <p:cNvPr id="5126" name="내용 개체 틀 4"/>
          <p:cNvSpPr>
            <a:spLocks noGrp="1"/>
          </p:cNvSpPr>
          <p:nvPr>
            <p:ph idx="1"/>
          </p:nvPr>
        </p:nvSpPr>
        <p:spPr>
          <a:xfrm>
            <a:off x="428625" y="2143125"/>
            <a:ext cx="8229600" cy="2286000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en-US" altLang="ko-KR" sz="1200" dirty="0" smtClean="0">
                <a:latin typeface="Arial" charset="0"/>
                <a:cs typeface="Arial" charset="0"/>
              </a:rPr>
              <a:t>Implement Control Circuit which prints ‘1234’ on 4-bit 7-segment LED.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ko-KR" sz="1200" dirty="0" smtClean="0">
              <a:latin typeface="Arial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ko-KR" sz="1200" dirty="0" smtClean="0">
                <a:latin typeface="Arial" charset="0"/>
                <a:cs typeface="Arial" charset="0"/>
              </a:rPr>
              <a:t>You must implement the circuit at ‘bread board’.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altLang="ko-KR" sz="1200" dirty="0" smtClean="0">
                <a:latin typeface="Arial" charset="0"/>
                <a:cs typeface="Arial" charset="0"/>
              </a:rPr>
              <a:t>You can use MUXs or Counters and 7-segment decoder.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altLang="ko-KR" sz="1200" dirty="0" smtClean="0">
              <a:latin typeface="Arial" charset="0"/>
              <a:cs typeface="Arial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446856" y="5592663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altLang="ko-KR" sz="2000" b="1" dirty="0" smtClean="0">
                <a:latin typeface="Arial" charset="0"/>
                <a:ea typeface="맑은 고딕" pitchFamily="50" charset="-127"/>
                <a:cs typeface="Arial" charset="0"/>
              </a:rPr>
              <a:t>Write Result Report about today’s practice. Maximum 3 pages 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Arial" charset="0"/>
                <a:ea typeface="맑은 고딕" pitchFamily="50" charset="-127"/>
                <a:cs typeface="Arial" charset="0"/>
              </a:rPr>
              <a:t>(Due : May</a:t>
            </a:r>
            <a:r>
              <a:rPr kumimoji="0" lang="en-US" altLang="ko-KR" sz="2000" b="1" smtClean="0">
                <a:solidFill>
                  <a:srgbClr val="FF0000"/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en-US" altLang="ko-KR" sz="2000" b="1" smtClean="0">
                <a:solidFill>
                  <a:srgbClr val="FF0000"/>
                </a:solidFill>
                <a:latin typeface="Arial" charset="0"/>
                <a:ea typeface="맑은 고딕" pitchFamily="50" charset="-127"/>
                <a:cs typeface="Arial" charset="0"/>
              </a:rPr>
              <a:t>26</a:t>
            </a:r>
            <a:r>
              <a:rPr kumimoji="0" lang="en-US" altLang="ko-KR" sz="2000" b="1" baseline="30000" smtClean="0">
                <a:solidFill>
                  <a:srgbClr val="FF0000"/>
                </a:solidFill>
                <a:latin typeface="Arial" charset="0"/>
                <a:ea typeface="맑은 고딕" pitchFamily="50" charset="-127"/>
                <a:cs typeface="Arial" charset="0"/>
              </a:rPr>
              <a:t>th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Arial" charset="0"/>
                <a:ea typeface="맑은 고딕" pitchFamily="50" charset="-127"/>
                <a:cs typeface="Arial" charset="0"/>
              </a:rPr>
              <a:t>)</a:t>
            </a:r>
            <a:endParaRPr kumimoji="0" lang="en-US" altLang="ko-KR" sz="2000" b="1" dirty="0">
              <a:solidFill>
                <a:srgbClr val="FF0000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73" y="2241938"/>
            <a:ext cx="1943975" cy="26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CD51E-FA21-4E93-8431-CFA804889023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12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Preliminary Report</a:t>
            </a:r>
            <a:endParaRPr lang="ko-KR" altLang="en-US" smtClean="0"/>
          </a:p>
        </p:txBody>
      </p:sp>
      <p:sp>
        <p:nvSpPr>
          <p:cNvPr id="10" name="내용 개체 틀 2"/>
          <p:cNvSpPr>
            <a:spLocks noGrp="1"/>
          </p:cNvSpPr>
          <p:nvPr/>
        </p:nvSpPr>
        <p:spPr bwMode="auto">
          <a:xfrm>
            <a:off x="395288" y="1411288"/>
            <a:ext cx="7859712" cy="43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Requirements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Either in Korean or in English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No cover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At least </a:t>
            </a:r>
            <a:r>
              <a:rPr lang="en-US" altLang="ko-KR" sz="1600" dirty="0">
                <a:latin typeface="Arial" charset="0"/>
                <a:cs typeface="Arial" charset="0"/>
              </a:rPr>
              <a:t>1</a:t>
            </a:r>
            <a:r>
              <a:rPr lang="en-US" altLang="ko-KR" sz="1600" dirty="0" smtClean="0">
                <a:latin typeface="Arial" charset="0"/>
                <a:cs typeface="Arial" charset="0"/>
              </a:rPr>
              <a:t> page</a:t>
            </a:r>
          </a:p>
          <a:p>
            <a:pPr lvl="1"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Write your group, student number, name</a:t>
            </a:r>
          </a:p>
          <a:p>
            <a:pPr lvl="1">
              <a:defRPr/>
            </a:pPr>
            <a:endParaRPr lang="en-US" altLang="ko-KR" sz="18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Study </a:t>
            </a:r>
            <a:r>
              <a:rPr kumimoji="0" lang="en-US" altLang="ko-KR" sz="2000" dirty="0" smtClean="0">
                <a:latin typeface="Arial" charset="0"/>
                <a:cs typeface="Arial" charset="0"/>
              </a:rPr>
              <a:t>CPLD</a:t>
            </a:r>
            <a:endParaRPr kumimoji="0" lang="en-US" altLang="ko-KR" sz="2000" b="1" dirty="0" smtClean="0">
              <a:latin typeface="Arial" charset="0"/>
              <a:cs typeface="Arial" charset="0"/>
            </a:endParaRPr>
          </a:p>
          <a:p>
            <a:pPr marL="685800" lvl="1">
              <a:buFont typeface="Arial" pitchFamily="34" charset="0"/>
              <a:buChar char="•"/>
              <a:defRPr/>
            </a:pPr>
            <a:r>
              <a:rPr kumimoji="0" lang="en-US" altLang="ko-KR" sz="1600" dirty="0" smtClean="0">
                <a:latin typeface="Arial" charset="0"/>
                <a:cs typeface="Arial" charset="0"/>
              </a:rPr>
              <a:t>What is it / Compare it with FPGA</a:t>
            </a:r>
          </a:p>
          <a:p>
            <a:pPr marL="685800" lvl="1">
              <a:buFont typeface="Arial" pitchFamily="34" charset="0"/>
              <a:buChar char="•"/>
              <a:defRPr/>
            </a:pPr>
            <a:r>
              <a:rPr kumimoji="0" lang="en-US" altLang="ko-KR" sz="1600" dirty="0" smtClean="0">
                <a:latin typeface="Arial" charset="0"/>
                <a:cs typeface="Arial" charset="0"/>
              </a:rPr>
              <a:t>Using </a:t>
            </a:r>
            <a:r>
              <a:rPr lang="en-US" altLang="ko-KR" sz="1600" dirty="0" smtClean="0">
                <a:latin typeface="Arial" charset="0"/>
                <a:cs typeface="Arial" charset="0"/>
              </a:rPr>
              <a:t>XC9536XL and Xilinx ISE, h</a:t>
            </a:r>
            <a:r>
              <a:rPr kumimoji="0" lang="en-US" altLang="ko-KR" sz="1600" dirty="0" smtClean="0">
                <a:latin typeface="Arial" charset="0"/>
                <a:cs typeface="Arial" charset="0"/>
              </a:rPr>
              <a:t>ow </a:t>
            </a:r>
            <a:r>
              <a:rPr kumimoji="0" lang="en-US" altLang="ko-KR" sz="1600" dirty="0">
                <a:latin typeface="Arial" charset="0"/>
                <a:cs typeface="Arial" charset="0"/>
              </a:rPr>
              <a:t>to program the device? Explain each </a:t>
            </a:r>
            <a:r>
              <a:rPr kumimoji="0" lang="en-US" altLang="ko-KR" sz="1600" dirty="0" smtClean="0">
                <a:latin typeface="Arial" charset="0"/>
                <a:cs typeface="Arial" charset="0"/>
              </a:rPr>
              <a:t>step in detail</a:t>
            </a: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What is a .</a:t>
            </a:r>
            <a:r>
              <a:rPr lang="en-US" altLang="ko-KR" sz="1600" dirty="0" err="1" smtClean="0">
                <a:latin typeface="Arial" charset="0"/>
                <a:cs typeface="Arial" charset="0"/>
              </a:rPr>
              <a:t>jed</a:t>
            </a:r>
            <a:r>
              <a:rPr lang="en-US" altLang="ko-KR" sz="1600" dirty="0" smtClean="0">
                <a:latin typeface="Arial" charset="0"/>
                <a:cs typeface="Arial" charset="0"/>
              </a:rPr>
              <a:t> file? What is the difference between a .bit file?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000" dirty="0" smtClean="0">
                <a:latin typeface="Arial" charset="0"/>
                <a:cs typeface="Arial" charset="0"/>
              </a:rPr>
              <a:t>Implement a “2:4 Decoder” with Xilinx ISE</a:t>
            </a: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Write VHDL or Verilog code for the decoder</a:t>
            </a:r>
          </a:p>
          <a:p>
            <a:pPr marL="685800" lvl="1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" charset="0"/>
                <a:cs typeface="Arial" charset="0"/>
              </a:rPr>
              <a:t>Simulate and verify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400050" lvl="1" indent="0">
              <a:buFont typeface="Arial" charset="0"/>
              <a:buNone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16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dirty="0" smtClean="0">
              <a:latin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altLang="ko-KR" sz="20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ko-KR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 bwMode="auto">
          <a:xfrm>
            <a:off x="395536" y="5805264"/>
            <a:ext cx="7859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Due : May,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21</a:t>
            </a:r>
            <a:r>
              <a:rPr lang="en-US" altLang="ko-KR" sz="2000" b="1" baseline="30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</a:t>
            </a:r>
            <a:endParaRPr lang="ko-KR" altLang="en-US" sz="20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219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14</vt:lpstr>
      <vt:lpstr>Dynamic Display</vt:lpstr>
      <vt:lpstr>Practice</vt:lpstr>
      <vt:lpstr>Preliminary Report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Stoic</cp:lastModifiedBy>
  <cp:revision>312</cp:revision>
  <dcterms:created xsi:type="dcterms:W3CDTF">2008-07-30T02:31:41Z</dcterms:created>
  <dcterms:modified xsi:type="dcterms:W3CDTF">2014-05-19T10:47:57Z</dcterms:modified>
</cp:coreProperties>
</file>