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3" r:id="rId2"/>
    <p:sldId id="290" r:id="rId3"/>
    <p:sldId id="370" r:id="rId4"/>
    <p:sldId id="383" r:id="rId5"/>
    <p:sldId id="384" r:id="rId6"/>
    <p:sldId id="381" r:id="rId7"/>
    <p:sldId id="385" r:id="rId8"/>
    <p:sldId id="38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89"/>
    <a:srgbClr val="2727AD"/>
    <a:srgbClr val="272727"/>
    <a:srgbClr val="191971"/>
    <a:srgbClr val="C0C0B6"/>
    <a:srgbClr val="E3E3E1"/>
    <a:srgbClr val="DAD6CD"/>
    <a:srgbClr val="A39787"/>
    <a:srgbClr val="EE9573"/>
    <a:srgbClr val="434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8731" autoAdjust="0"/>
  </p:normalViewPr>
  <p:slideViewPr>
    <p:cSldViewPr snapToGrid="0">
      <p:cViewPr varScale="1">
        <p:scale>
          <a:sx n="120" d="100"/>
          <a:sy n="120" d="100"/>
        </p:scale>
        <p:origin x="2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92881-AF04-4CFE-9359-6C2E0488542F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1086D-4988-4440-AC38-664EBF3A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3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1086D-4988-4440-AC38-664EBF3ACD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8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3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5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2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9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7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9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C09F-2CFD-48E5-8C15-0108DA48D3C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4D02-C19A-49B9-B454-674B2A46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m.sookmyung.ac.kr/~itx161275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3AED0E-710E-4621-8058-51A4C1CE8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0"/>
            <a:ext cx="9161151" cy="51435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62769" y="1433694"/>
            <a:ext cx="450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n>
                  <a:solidFill>
                    <a:schemeClr val="tx1">
                      <a:alpha val="0"/>
                    </a:schemeClr>
                  </a:solidFill>
                </a:ln>
                <a:latin typeface="경기천년바탕 Regular" pitchFamily="18" charset="-127"/>
                <a:ea typeface="경기천년바탕 Regular" pitchFamily="18" charset="-127"/>
              </a:defRPr>
            </a:lvl1pPr>
          </a:lstStyle>
          <a:p>
            <a:pPr algn="l"/>
            <a:r>
              <a:rPr lang="ko-KR" altLang="en-US" sz="2800" i="1" dirty="0" err="1">
                <a:solidFill>
                  <a:schemeClr val="bg1">
                    <a:lumMod val="95000"/>
                    <a:alpha val="17000"/>
                  </a:schemeClr>
                </a:solidFill>
              </a:rPr>
              <a:t>웹프로그래밍기초</a:t>
            </a:r>
            <a:r>
              <a:rPr lang="ko-KR" altLang="en-US" sz="2800" i="1" dirty="0">
                <a:solidFill>
                  <a:schemeClr val="bg1">
                    <a:lumMod val="95000"/>
                    <a:alpha val="17000"/>
                  </a:schemeClr>
                </a:solidFill>
              </a:rPr>
              <a:t> 중간과제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53780" y="2082882"/>
            <a:ext cx="2078570" cy="118028"/>
          </a:xfrm>
          <a:prstGeom prst="roundRect">
            <a:avLst/>
          </a:prstGeom>
          <a:solidFill>
            <a:srgbClr val="2727AD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363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0078" y="1556832"/>
            <a:ext cx="367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n>
                  <a:solidFill>
                    <a:schemeClr val="tx1">
                      <a:alpha val="0"/>
                    </a:schemeClr>
                  </a:solidFill>
                </a:ln>
                <a:latin typeface="경기천년바탕 Regular" pitchFamily="18" charset="-127"/>
                <a:ea typeface="경기천년바탕 Regular" pitchFamily="18" charset="-127"/>
              </a:defRPr>
            </a:lvl1pPr>
          </a:lstStyle>
          <a:p>
            <a:pPr algn="l"/>
            <a:r>
              <a:rPr lang="en-US" altLang="ko-KR" sz="4000" dirty="0">
                <a:solidFill>
                  <a:schemeClr val="bg1"/>
                </a:solidFill>
                <a:latin typeface="Fredericka the Great" panose="02000000000000000000" pitchFamily="2" charset="0"/>
              </a:rPr>
              <a:t>SIDAEMUL</a:t>
            </a:r>
            <a:endParaRPr lang="ko-KR" altLang="en-US" sz="4000" dirty="0">
              <a:solidFill>
                <a:schemeClr val="bg1"/>
              </a:solidFill>
              <a:latin typeface="Fredericka the Great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8084" y="2326878"/>
            <a:ext cx="5515769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n>
                  <a:solidFill>
                    <a:schemeClr val="tx1">
                      <a:alpha val="0"/>
                    </a:schemeClr>
                  </a:solidFill>
                </a:ln>
                <a:latin typeface="경기천년바탕 Regular" pitchFamily="18" charset="-127"/>
                <a:ea typeface="경기천년바탕 Regular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2727AD"/>
                </a:solidFill>
              </a:rPr>
              <a:t>: </a:t>
            </a:r>
            <a:r>
              <a:rPr lang="ko-KR" altLang="en-US" sz="1600" dirty="0">
                <a:solidFill>
                  <a:srgbClr val="2727AD"/>
                </a:solidFill>
              </a:rPr>
              <a:t>화학과 </a:t>
            </a:r>
            <a:r>
              <a:rPr lang="en-US" altLang="ko-KR" sz="1600" dirty="0">
                <a:solidFill>
                  <a:srgbClr val="2727AD"/>
                </a:solidFill>
              </a:rPr>
              <a:t>1612759 </a:t>
            </a:r>
            <a:r>
              <a:rPr lang="ko-KR" altLang="en-US" sz="1600" dirty="0">
                <a:solidFill>
                  <a:srgbClr val="2727AD"/>
                </a:solidFill>
              </a:rPr>
              <a:t>양현지 </a:t>
            </a:r>
            <a:endParaRPr lang="en-US" altLang="ko-KR" sz="1600" dirty="0">
              <a:solidFill>
                <a:srgbClr val="2727AD"/>
              </a:solidFill>
            </a:endParaRPr>
          </a:p>
          <a:p>
            <a:pPr algn="l">
              <a:lnSpc>
                <a:spcPct val="150000"/>
              </a:lnSpc>
            </a:pPr>
            <a:endParaRPr lang="ko-KR" altLang="en-US" sz="1600" dirty="0">
              <a:solidFill>
                <a:srgbClr val="2727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26265" y="3542969"/>
            <a:ext cx="27034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alpha val="7000"/>
                </a:schemeClr>
              </a:solidFill>
              <a:latin typeface="Bebas" pitchFamily="34" charset="0"/>
              <a:ea typeface="경기천년바탕 Regular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EA790-EAEE-428B-8EED-DBD00D9F3C30}"/>
              </a:ext>
            </a:extLst>
          </p:cNvPr>
          <p:cNvSpPr txBox="1"/>
          <p:nvPr/>
        </p:nvSpPr>
        <p:spPr>
          <a:xfrm>
            <a:off x="5213350" y="3441339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n>
                  <a:solidFill>
                    <a:schemeClr val="tx1">
                      <a:alpha val="0"/>
                    </a:schemeClr>
                  </a:solidFill>
                </a:ln>
                <a:latin typeface="경기천년바탕 Regular" pitchFamily="18" charset="-127"/>
                <a:ea typeface="경기천년바탕 Regular" pitchFamily="18" charset="-127"/>
              </a:defRPr>
            </a:lvl1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Noto Serif KR" panose="02020400000000000000" pitchFamily="18" charset="-127"/>
                <a:ea typeface="Noto Serif KR" panose="02020400000000000000" pitchFamily="18" charset="-127"/>
                <a:hlinkClick r:id="rId3"/>
              </a:rPr>
              <a:t>http://mm.sookmyung.ac.kr/~itx1612759</a:t>
            </a:r>
            <a:endParaRPr lang="en-US" altLang="ko-KR" sz="1400" dirty="0">
              <a:solidFill>
                <a:schemeClr val="bg1"/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endParaRPr lang="en-US" altLang="ko-KR" sz="1400" dirty="0">
              <a:solidFill>
                <a:schemeClr val="bg1"/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2208D-92A3-4EAC-98CA-A2D604040723}"/>
              </a:ext>
            </a:extLst>
          </p:cNvPr>
          <p:cNvSpPr/>
          <p:nvPr/>
        </p:nvSpPr>
        <p:spPr>
          <a:xfrm>
            <a:off x="5124450" y="3771900"/>
            <a:ext cx="3841750" cy="9953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익스플로러 기준으로 만들었습니다</a:t>
            </a:r>
            <a:r>
              <a:rPr lang="en-US" altLang="ko-KR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익스플로러로 봐 주시기를 부탁드립니다</a:t>
            </a:r>
            <a:r>
              <a:rPr lang="en-US" altLang="ko-KR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E0C82-ECD2-40F6-B944-274D45E08158}"/>
              </a:ext>
            </a:extLst>
          </p:cNvPr>
          <p:cNvGrpSpPr/>
          <p:nvPr/>
        </p:nvGrpSpPr>
        <p:grpSpPr>
          <a:xfrm>
            <a:off x="0" y="596125"/>
            <a:ext cx="9144001" cy="356492"/>
            <a:chOff x="-1" y="1535731"/>
            <a:chExt cx="12239910" cy="112766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0DECD3-9325-4D9A-B98E-74F882D192E1}"/>
                </a:ext>
              </a:extLst>
            </p:cNvPr>
            <p:cNvSpPr/>
            <p:nvPr/>
          </p:nvSpPr>
          <p:spPr>
            <a:xfrm>
              <a:off x="-1" y="1904300"/>
              <a:ext cx="12239909" cy="759100"/>
            </a:xfrm>
            <a:prstGeom prst="rect">
              <a:avLst/>
            </a:prstGeom>
            <a:pattFill prst="horzBrick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C1B946-BCE9-440A-8723-69094E042053}"/>
                </a:ext>
              </a:extLst>
            </p:cNvPr>
            <p:cNvSpPr/>
            <p:nvPr/>
          </p:nvSpPr>
          <p:spPr>
            <a:xfrm>
              <a:off x="0" y="1535731"/>
              <a:ext cx="12239909" cy="369029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227D76-BC56-4B64-A589-0F3F31112D78}"/>
                </a:ext>
              </a:extLst>
            </p:cNvPr>
            <p:cNvSpPr/>
            <p:nvPr/>
          </p:nvSpPr>
          <p:spPr>
            <a:xfrm>
              <a:off x="0" y="1859041"/>
              <a:ext cx="12239909" cy="45719"/>
            </a:xfrm>
            <a:prstGeom prst="rect">
              <a:avLst/>
            </a:prstGeom>
            <a:blipFill dpi="0" rotWithShape="1">
              <a:blip r:embed="rId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tile tx="0" ty="0" sx="50000" sy="5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44591C0-2359-49CB-ACC7-6965DB2A95CA}"/>
              </a:ext>
            </a:extLst>
          </p:cNvPr>
          <p:cNvGrpSpPr/>
          <p:nvPr/>
        </p:nvGrpSpPr>
        <p:grpSpPr>
          <a:xfrm>
            <a:off x="7271478" y="-143549"/>
            <a:ext cx="1764506" cy="1141456"/>
            <a:chOff x="2072821" y="-741910"/>
            <a:chExt cx="8054857" cy="521067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271EB9E-EC12-4BED-8D57-70F392E7C261}"/>
                </a:ext>
              </a:extLst>
            </p:cNvPr>
            <p:cNvGrpSpPr/>
            <p:nvPr/>
          </p:nvGrpSpPr>
          <p:grpSpPr>
            <a:xfrm>
              <a:off x="2072821" y="-741910"/>
              <a:ext cx="8054857" cy="5210673"/>
              <a:chOff x="2813052" y="-676773"/>
              <a:chExt cx="5717366" cy="3698554"/>
            </a:xfrm>
          </p:grpSpPr>
          <p:sp>
            <p:nvSpPr>
              <p:cNvPr id="21" name="달 20">
                <a:extLst>
                  <a:ext uri="{FF2B5EF4-FFF2-40B4-BE49-F238E27FC236}">
                    <a16:creationId xmlns:a16="http://schemas.microsoft.com/office/drawing/2014/main" id="{1FD76D75-23B4-41BF-BBF5-EB87544C5497}"/>
                  </a:ext>
                </a:extLst>
              </p:cNvPr>
              <p:cNvSpPr/>
              <p:nvPr/>
            </p:nvSpPr>
            <p:spPr>
              <a:xfrm rot="16200000">
                <a:off x="5246916" y="-1537606"/>
                <a:ext cx="841828" cy="4397828"/>
              </a:xfrm>
              <a:prstGeom prst="moon">
                <a:avLst>
                  <a:gd name="adj" fmla="val 87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7406186C-ED1F-43FE-A334-DFF846C57B0A}"/>
                  </a:ext>
                </a:extLst>
              </p:cNvPr>
              <p:cNvSpPr/>
              <p:nvPr/>
            </p:nvSpPr>
            <p:spPr>
              <a:xfrm flipV="1">
                <a:off x="2813052" y="1476908"/>
                <a:ext cx="5709556" cy="103251"/>
              </a:xfrm>
              <a:prstGeom prst="trapezoid">
                <a:avLst>
                  <a:gd name="adj" fmla="val 636663"/>
                </a:avLst>
              </a:prstGeom>
              <a:solidFill>
                <a:srgbClr val="845D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" name="자유형 141">
                <a:extLst>
                  <a:ext uri="{FF2B5EF4-FFF2-40B4-BE49-F238E27FC236}">
                    <a16:creationId xmlns:a16="http://schemas.microsoft.com/office/drawing/2014/main" id="{760AC03A-4DED-478C-B221-3C2BE3E309E4}"/>
                  </a:ext>
                </a:extLst>
              </p:cNvPr>
              <p:cNvSpPr/>
              <p:nvPr/>
            </p:nvSpPr>
            <p:spPr>
              <a:xfrm rot="7314804" flipH="1">
                <a:off x="3954808" y="-1282307"/>
                <a:ext cx="3698554" cy="4909621"/>
              </a:xfrm>
              <a:custGeom>
                <a:avLst/>
                <a:gdLst>
                  <a:gd name="connsiteX0" fmla="*/ 587909 w 3698554"/>
                  <a:gd name="connsiteY0" fmla="*/ 4420255 h 4909621"/>
                  <a:gd name="connsiteX1" fmla="*/ 587166 w 3698554"/>
                  <a:gd name="connsiteY1" fmla="*/ 4420389 h 4909621"/>
                  <a:gd name="connsiteX2" fmla="*/ 587434 w 3698554"/>
                  <a:gd name="connsiteY2" fmla="*/ 4419959 h 4909621"/>
                  <a:gd name="connsiteX3" fmla="*/ 1373700 w 3698554"/>
                  <a:gd name="connsiteY3" fmla="*/ 4909621 h 4909621"/>
                  <a:gd name="connsiteX4" fmla="*/ 1373699 w 3698554"/>
                  <a:gd name="connsiteY4" fmla="*/ 4909620 h 4909621"/>
                  <a:gd name="connsiteX5" fmla="*/ 1610402 w 3698554"/>
                  <a:gd name="connsiteY5" fmla="*/ 4419934 h 4909621"/>
                  <a:gd name="connsiteX6" fmla="*/ 3363483 w 3698554"/>
                  <a:gd name="connsiteY6" fmla="*/ 1604960 h 4909621"/>
                  <a:gd name="connsiteX7" fmla="*/ 3698552 w 3698554"/>
                  <a:gd name="connsiteY7" fmla="*/ 1176534 h 4909621"/>
                  <a:gd name="connsiteX8" fmla="*/ 3698554 w 3698554"/>
                  <a:gd name="connsiteY8" fmla="*/ 1176533 h 4909621"/>
                  <a:gd name="connsiteX9" fmla="*/ 3698553 w 3698554"/>
                  <a:gd name="connsiteY9" fmla="*/ 1176533 h 4909621"/>
                  <a:gd name="connsiteX10" fmla="*/ 3137343 w 3698554"/>
                  <a:gd name="connsiteY10" fmla="*/ 827028 h 4909621"/>
                  <a:gd name="connsiteX11" fmla="*/ 3115721 w 3698554"/>
                  <a:gd name="connsiteY11" fmla="*/ 760828 h 4909621"/>
                  <a:gd name="connsiteX12" fmla="*/ 3166540 w 3698554"/>
                  <a:gd name="connsiteY12" fmla="*/ 281265 h 4909621"/>
                  <a:gd name="connsiteX13" fmla="*/ 3163497 w 3698554"/>
                  <a:gd name="connsiteY13" fmla="*/ 281598 h 4909621"/>
                  <a:gd name="connsiteX14" fmla="*/ 3018282 w 3698554"/>
                  <a:gd name="connsiteY14" fmla="*/ 0 h 4909621"/>
                  <a:gd name="connsiteX15" fmla="*/ 2680440 w 3698554"/>
                  <a:gd name="connsiteY15" fmla="*/ 542483 h 4909621"/>
                  <a:gd name="connsiteX16" fmla="*/ 2567986 w 3698554"/>
                  <a:gd name="connsiteY16" fmla="*/ 723054 h 4909621"/>
                  <a:gd name="connsiteX17" fmla="*/ 450296 w 3698554"/>
                  <a:gd name="connsiteY17" fmla="*/ 4123492 h 4909621"/>
                  <a:gd name="connsiteX18" fmla="*/ 355586 w 3698554"/>
                  <a:gd name="connsiteY18" fmla="*/ 4275571 h 4909621"/>
                  <a:gd name="connsiteX19" fmla="*/ 0 w 3698554"/>
                  <a:gd name="connsiteY19" fmla="*/ 4846546 h 4909621"/>
                  <a:gd name="connsiteX20" fmla="*/ 316776 w 3698554"/>
                  <a:gd name="connsiteY20" fmla="*/ 4852663 h 4909621"/>
                  <a:gd name="connsiteX21" fmla="*/ 317819 w 3698554"/>
                  <a:gd name="connsiteY21" fmla="*/ 4855540 h 4909621"/>
                  <a:gd name="connsiteX22" fmla="*/ 725794 w 3698554"/>
                  <a:gd name="connsiteY22" fmla="*/ 4598403 h 4909621"/>
                  <a:gd name="connsiteX23" fmla="*/ 846445 w 3698554"/>
                  <a:gd name="connsiteY23" fmla="*/ 4581263 h 4909621"/>
                  <a:gd name="connsiteX24" fmla="*/ 1373699 w 3698554"/>
                  <a:gd name="connsiteY24" fmla="*/ 4909621 h 490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98554" h="4909621">
                    <a:moveTo>
                      <a:pt x="587909" y="4420255"/>
                    </a:moveTo>
                    <a:lnTo>
                      <a:pt x="587166" y="4420389"/>
                    </a:lnTo>
                    <a:lnTo>
                      <a:pt x="587434" y="4419959"/>
                    </a:lnTo>
                    <a:close/>
                    <a:moveTo>
                      <a:pt x="1373700" y="4909621"/>
                    </a:moveTo>
                    <a:lnTo>
                      <a:pt x="1373699" y="4909620"/>
                    </a:lnTo>
                    <a:lnTo>
                      <a:pt x="1610402" y="4419934"/>
                    </a:lnTo>
                    <a:cubicBezTo>
                      <a:pt x="2102357" y="3442094"/>
                      <a:pt x="2702900" y="2477784"/>
                      <a:pt x="3363483" y="1604960"/>
                    </a:cubicBezTo>
                    <a:lnTo>
                      <a:pt x="3698552" y="1176534"/>
                    </a:lnTo>
                    <a:lnTo>
                      <a:pt x="3698554" y="1176533"/>
                    </a:lnTo>
                    <a:lnTo>
                      <a:pt x="3698553" y="1176533"/>
                    </a:lnTo>
                    <a:lnTo>
                      <a:pt x="3137343" y="827028"/>
                    </a:lnTo>
                    <a:lnTo>
                      <a:pt x="3115721" y="760828"/>
                    </a:lnTo>
                    <a:cubicBezTo>
                      <a:pt x="3081841" y="600973"/>
                      <a:pt x="3098781" y="431537"/>
                      <a:pt x="3166540" y="281265"/>
                    </a:cubicBezTo>
                    <a:lnTo>
                      <a:pt x="3163497" y="281598"/>
                    </a:lnTo>
                    <a:lnTo>
                      <a:pt x="3018282" y="0"/>
                    </a:lnTo>
                    <a:lnTo>
                      <a:pt x="2680440" y="542483"/>
                    </a:lnTo>
                    <a:lnTo>
                      <a:pt x="2567986" y="723054"/>
                    </a:lnTo>
                    <a:lnTo>
                      <a:pt x="450296" y="4123492"/>
                    </a:lnTo>
                    <a:lnTo>
                      <a:pt x="355586" y="4275571"/>
                    </a:lnTo>
                    <a:lnTo>
                      <a:pt x="0" y="4846546"/>
                    </a:lnTo>
                    <a:lnTo>
                      <a:pt x="316776" y="4852663"/>
                    </a:lnTo>
                    <a:lnTo>
                      <a:pt x="317819" y="4855540"/>
                    </a:lnTo>
                    <a:cubicBezTo>
                      <a:pt x="422795" y="4728446"/>
                      <a:pt x="567387" y="4638507"/>
                      <a:pt x="725794" y="4598403"/>
                    </a:cubicBezTo>
                    <a:lnTo>
                      <a:pt x="846445" y="4581263"/>
                    </a:lnTo>
                    <a:lnTo>
                      <a:pt x="1373699" y="4909621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직사각형 6">
                <a:extLst>
                  <a:ext uri="{FF2B5EF4-FFF2-40B4-BE49-F238E27FC236}">
                    <a16:creationId xmlns:a16="http://schemas.microsoft.com/office/drawing/2014/main" id="{3581D4E3-7219-4CC6-A85A-06E148817CBB}"/>
                  </a:ext>
                </a:extLst>
              </p:cNvPr>
              <p:cNvSpPr/>
              <p:nvPr/>
            </p:nvSpPr>
            <p:spPr>
              <a:xfrm>
                <a:off x="3476726" y="1593782"/>
                <a:ext cx="4397828" cy="1199406"/>
              </a:xfrm>
              <a:prstGeom prst="rect">
                <a:avLst/>
              </a:prstGeom>
              <a:solidFill>
                <a:srgbClr val="4D2F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5" name="직사각형 6">
                <a:extLst>
                  <a:ext uri="{FF2B5EF4-FFF2-40B4-BE49-F238E27FC236}">
                    <a16:creationId xmlns:a16="http://schemas.microsoft.com/office/drawing/2014/main" id="{9158F39C-467E-430E-9AB2-C3393126BF8C}"/>
                  </a:ext>
                </a:extLst>
              </p:cNvPr>
              <p:cNvSpPr/>
              <p:nvPr/>
            </p:nvSpPr>
            <p:spPr>
              <a:xfrm>
                <a:off x="3476726" y="1750040"/>
                <a:ext cx="4397828" cy="1043148"/>
              </a:xfrm>
              <a:prstGeom prst="rect">
                <a:avLst/>
              </a:prstGeom>
              <a:solidFill>
                <a:srgbClr val="D2C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사다리꼴 25">
                <a:extLst>
                  <a:ext uri="{FF2B5EF4-FFF2-40B4-BE49-F238E27FC236}">
                    <a16:creationId xmlns:a16="http://schemas.microsoft.com/office/drawing/2014/main" id="{E39EDA02-0C2D-4569-981E-20723B4565A9}"/>
                  </a:ext>
                </a:extLst>
              </p:cNvPr>
              <p:cNvSpPr/>
              <p:nvPr/>
            </p:nvSpPr>
            <p:spPr>
              <a:xfrm flipV="1">
                <a:off x="2820862" y="1483718"/>
                <a:ext cx="5709556" cy="45719"/>
              </a:xfrm>
              <a:prstGeom prst="trapezoid">
                <a:avLst>
                  <a:gd name="adj" fmla="val 636663"/>
                </a:avLst>
              </a:prstGeom>
              <a:solidFill>
                <a:srgbClr val="4D2F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자유형 161">
                <a:extLst>
                  <a:ext uri="{FF2B5EF4-FFF2-40B4-BE49-F238E27FC236}">
                    <a16:creationId xmlns:a16="http://schemas.microsoft.com/office/drawing/2014/main" id="{7D66A940-0E17-41D3-B116-8EB791042107}"/>
                  </a:ext>
                </a:extLst>
              </p:cNvPr>
              <p:cNvSpPr/>
              <p:nvPr/>
            </p:nvSpPr>
            <p:spPr>
              <a:xfrm>
                <a:off x="2832100" y="1441450"/>
                <a:ext cx="5670550" cy="31750"/>
              </a:xfrm>
              <a:custGeom>
                <a:avLst/>
                <a:gdLst>
                  <a:gd name="connsiteX0" fmla="*/ 0 w 5670550"/>
                  <a:gd name="connsiteY0" fmla="*/ 0 h 31750"/>
                  <a:gd name="connsiteX1" fmla="*/ 2730500 w 5670550"/>
                  <a:gd name="connsiteY1" fmla="*/ 31750 h 31750"/>
                  <a:gd name="connsiteX2" fmla="*/ 5670550 w 5670550"/>
                  <a:gd name="connsiteY2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70550" h="31750">
                    <a:moveTo>
                      <a:pt x="0" y="0"/>
                    </a:moveTo>
                    <a:lnTo>
                      <a:pt x="2730500" y="31750"/>
                    </a:lnTo>
                    <a:cubicBezTo>
                      <a:pt x="3675592" y="31750"/>
                      <a:pt x="4673071" y="15875"/>
                      <a:pt x="5670550" y="0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ABA846-3B66-4087-80A6-A7C32294651A}"/>
                  </a:ext>
                </a:extLst>
              </p:cNvPr>
              <p:cNvSpPr/>
              <p:nvPr/>
            </p:nvSpPr>
            <p:spPr>
              <a:xfrm>
                <a:off x="3645789" y="1750040"/>
                <a:ext cx="4218810" cy="1056767"/>
              </a:xfrm>
              <a:prstGeom prst="rect">
                <a:avLst/>
              </a:prstGeom>
              <a:solidFill>
                <a:srgbClr val="22A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D5EBCBC-04FC-4FBE-AE8E-60952872749E}"/>
                  </a:ext>
                </a:extLst>
              </p:cNvPr>
              <p:cNvGrpSpPr/>
              <p:nvPr/>
            </p:nvGrpSpPr>
            <p:grpSpPr>
              <a:xfrm>
                <a:off x="3733310" y="1828029"/>
                <a:ext cx="719895" cy="878406"/>
                <a:chOff x="4324229" y="3734347"/>
                <a:chExt cx="1252898" cy="938862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5EEA39C-8F33-4821-9AD7-E2480D74D1CA}"/>
                    </a:ext>
                  </a:extLst>
                </p:cNvPr>
                <p:cNvSpPr/>
                <p:nvPr/>
              </p:nvSpPr>
              <p:spPr>
                <a:xfrm>
                  <a:off x="4324229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41CEC9C7-EECA-48E2-9C88-7389307A6530}"/>
                    </a:ext>
                  </a:extLst>
                </p:cNvPr>
                <p:cNvSpPr/>
                <p:nvPr/>
              </p:nvSpPr>
              <p:spPr>
                <a:xfrm>
                  <a:off x="4763665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7C25465-DDC6-4598-84DD-D718CD408E6C}"/>
                    </a:ext>
                  </a:extLst>
                </p:cNvPr>
                <p:cNvSpPr/>
                <p:nvPr/>
              </p:nvSpPr>
              <p:spPr>
                <a:xfrm>
                  <a:off x="5192458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B423D981-46DD-47AF-A813-2859E8FE8F96}"/>
                  </a:ext>
                </a:extLst>
              </p:cNvPr>
              <p:cNvGrpSpPr/>
              <p:nvPr/>
            </p:nvGrpSpPr>
            <p:grpSpPr>
              <a:xfrm>
                <a:off x="4752927" y="1828029"/>
                <a:ext cx="719895" cy="878406"/>
                <a:chOff x="4324229" y="3734347"/>
                <a:chExt cx="1252898" cy="938862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590FE52-3611-45A0-950E-5E4C592549E4}"/>
                    </a:ext>
                  </a:extLst>
                </p:cNvPr>
                <p:cNvSpPr/>
                <p:nvPr/>
              </p:nvSpPr>
              <p:spPr>
                <a:xfrm>
                  <a:off x="4324229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C8CA1DE-89DF-4E41-B386-7D41BBBC3775}"/>
                    </a:ext>
                  </a:extLst>
                </p:cNvPr>
                <p:cNvSpPr/>
                <p:nvPr/>
              </p:nvSpPr>
              <p:spPr>
                <a:xfrm>
                  <a:off x="4763665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46FF0CE-5ECE-4BD0-873B-0A26FF2D7534}"/>
                    </a:ext>
                  </a:extLst>
                </p:cNvPr>
                <p:cNvSpPr/>
                <p:nvPr/>
              </p:nvSpPr>
              <p:spPr>
                <a:xfrm>
                  <a:off x="5192458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949B34C-590F-4913-B38F-5B4B33E10702}"/>
                  </a:ext>
                </a:extLst>
              </p:cNvPr>
              <p:cNvGrpSpPr/>
              <p:nvPr/>
            </p:nvGrpSpPr>
            <p:grpSpPr>
              <a:xfrm>
                <a:off x="5867617" y="1828029"/>
                <a:ext cx="719895" cy="878406"/>
                <a:chOff x="4324229" y="3734347"/>
                <a:chExt cx="1252898" cy="938862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9DF0092-220E-4A64-A6FF-C9C8AD8E340C}"/>
                    </a:ext>
                  </a:extLst>
                </p:cNvPr>
                <p:cNvSpPr/>
                <p:nvPr/>
              </p:nvSpPr>
              <p:spPr>
                <a:xfrm>
                  <a:off x="4324229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A65A083-6E66-4674-ADA8-03E6EEA78240}"/>
                    </a:ext>
                  </a:extLst>
                </p:cNvPr>
                <p:cNvSpPr/>
                <p:nvPr/>
              </p:nvSpPr>
              <p:spPr>
                <a:xfrm>
                  <a:off x="4763665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8FCCACF-F43C-4EF1-AD75-42108C2B6D76}"/>
                    </a:ext>
                  </a:extLst>
                </p:cNvPr>
                <p:cNvSpPr/>
                <p:nvPr/>
              </p:nvSpPr>
              <p:spPr>
                <a:xfrm>
                  <a:off x="5192458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EACE977-984C-45C9-8600-1D1F2A6FB326}"/>
                  </a:ext>
                </a:extLst>
              </p:cNvPr>
              <p:cNvGrpSpPr/>
              <p:nvPr/>
            </p:nvGrpSpPr>
            <p:grpSpPr>
              <a:xfrm>
                <a:off x="6908175" y="1828029"/>
                <a:ext cx="719895" cy="878406"/>
                <a:chOff x="4324229" y="3734347"/>
                <a:chExt cx="1252898" cy="938862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217B51D-4FB2-455D-958A-383227AA2D3E}"/>
                    </a:ext>
                  </a:extLst>
                </p:cNvPr>
                <p:cNvSpPr/>
                <p:nvPr/>
              </p:nvSpPr>
              <p:spPr>
                <a:xfrm>
                  <a:off x="4324229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2E84EE5A-A417-4AF1-8DC0-4E6DD12C428D}"/>
                    </a:ext>
                  </a:extLst>
                </p:cNvPr>
                <p:cNvSpPr/>
                <p:nvPr/>
              </p:nvSpPr>
              <p:spPr>
                <a:xfrm>
                  <a:off x="4763665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30A0E14-9D1B-4028-8356-8B1E26AA1537}"/>
                    </a:ext>
                  </a:extLst>
                </p:cNvPr>
                <p:cNvSpPr/>
                <p:nvPr/>
              </p:nvSpPr>
              <p:spPr>
                <a:xfrm>
                  <a:off x="5192458" y="3734347"/>
                  <a:ext cx="384669" cy="938862"/>
                </a:xfrm>
                <a:prstGeom prst="rect">
                  <a:avLst/>
                </a:prstGeom>
                <a:pattFill prst="solidDmnd">
                  <a:fgClr>
                    <a:srgbClr val="54BDB4"/>
                  </a:fgClr>
                  <a:bgClr>
                    <a:srgbClr val="22AEA2"/>
                  </a:bgClr>
                </a:pattFill>
                <a:ln w="19050">
                  <a:solidFill>
                    <a:srgbClr val="187A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91357C9-2407-4D06-8AF4-BEE63531C84B}"/>
                  </a:ext>
                </a:extLst>
              </p:cNvPr>
              <p:cNvGrpSpPr/>
              <p:nvPr/>
            </p:nvGrpSpPr>
            <p:grpSpPr>
              <a:xfrm>
                <a:off x="3473256" y="1750040"/>
                <a:ext cx="4401298" cy="1056770"/>
                <a:chOff x="2636481" y="2907957"/>
                <a:chExt cx="6161290" cy="1833374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2C9CDA2-9B1A-4AA0-B3DB-69B520EC5B09}"/>
                    </a:ext>
                  </a:extLst>
                </p:cNvPr>
                <p:cNvSpPr/>
                <p:nvPr/>
              </p:nvSpPr>
              <p:spPr>
                <a:xfrm>
                  <a:off x="2636481" y="2907961"/>
                  <a:ext cx="165105" cy="1833370"/>
                </a:xfrm>
                <a:prstGeom prst="rect">
                  <a:avLst/>
                </a:prstGeom>
                <a:solidFill>
                  <a:srgbClr val="F571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9D7B03-74E4-4AF3-BB29-5CF7E24E2930}"/>
                    </a:ext>
                  </a:extLst>
                </p:cNvPr>
                <p:cNvSpPr/>
                <p:nvPr/>
              </p:nvSpPr>
              <p:spPr>
                <a:xfrm>
                  <a:off x="4135527" y="2907960"/>
                  <a:ext cx="165105" cy="1833370"/>
                </a:xfrm>
                <a:prstGeom prst="rect">
                  <a:avLst/>
                </a:prstGeom>
                <a:solidFill>
                  <a:srgbClr val="F571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DD2DFC8F-EB87-486A-B43A-FB5544283F23}"/>
                    </a:ext>
                  </a:extLst>
                </p:cNvPr>
                <p:cNvSpPr/>
                <p:nvPr/>
              </p:nvSpPr>
              <p:spPr>
                <a:xfrm>
                  <a:off x="5634573" y="2907959"/>
                  <a:ext cx="165105" cy="1833370"/>
                </a:xfrm>
                <a:prstGeom prst="rect">
                  <a:avLst/>
                </a:prstGeom>
                <a:solidFill>
                  <a:srgbClr val="F571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EC51157-BBEB-44B3-A95D-3B7A3645793B}"/>
                    </a:ext>
                  </a:extLst>
                </p:cNvPr>
                <p:cNvSpPr/>
                <p:nvPr/>
              </p:nvSpPr>
              <p:spPr>
                <a:xfrm>
                  <a:off x="8632666" y="2907958"/>
                  <a:ext cx="165105" cy="1833370"/>
                </a:xfrm>
                <a:prstGeom prst="rect">
                  <a:avLst/>
                </a:prstGeom>
                <a:solidFill>
                  <a:srgbClr val="F571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DBEFD721-7E34-4354-85D9-B4282EE3E81A}"/>
                    </a:ext>
                  </a:extLst>
                </p:cNvPr>
                <p:cNvSpPr/>
                <p:nvPr/>
              </p:nvSpPr>
              <p:spPr>
                <a:xfrm>
                  <a:off x="7133619" y="2907957"/>
                  <a:ext cx="165105" cy="1833370"/>
                </a:xfrm>
                <a:prstGeom prst="rect">
                  <a:avLst/>
                </a:prstGeom>
                <a:solidFill>
                  <a:srgbClr val="F571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E5E4D62-1126-4DA8-9D57-EE2CC62278C5}"/>
                    </a:ext>
                  </a:extLst>
                </p:cNvPr>
                <p:cNvSpPr/>
                <p:nvPr/>
              </p:nvSpPr>
              <p:spPr>
                <a:xfrm>
                  <a:off x="2712065" y="3557612"/>
                  <a:ext cx="6071770" cy="50562"/>
                </a:xfrm>
                <a:prstGeom prst="rect">
                  <a:avLst/>
                </a:prstGeom>
                <a:solidFill>
                  <a:srgbClr val="F571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0EB4120-4592-467B-8E12-2674510759F7}"/>
                </a:ext>
              </a:extLst>
            </p:cNvPr>
            <p:cNvSpPr/>
            <p:nvPr/>
          </p:nvSpPr>
          <p:spPr>
            <a:xfrm>
              <a:off x="2988459" y="4108863"/>
              <a:ext cx="6201186" cy="17675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17712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55525" y="2012085"/>
            <a:ext cx="1019036" cy="398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2725" y="835806"/>
            <a:ext cx="593586" cy="376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55525" y="678903"/>
            <a:ext cx="4599830" cy="907704"/>
            <a:chOff x="282264" y="453219"/>
            <a:chExt cx="4599830" cy="90770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73705" y="453219"/>
              <a:ext cx="360000" cy="0"/>
            </a:xfrm>
            <a:prstGeom prst="line">
              <a:avLst/>
            </a:prstGeom>
            <a:ln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2264" y="604305"/>
              <a:ext cx="234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경기천년바탕 Regular" pitchFamily="18" charset="-127"/>
                  <a:ea typeface="경기천년바탕 Regular" pitchFamily="18" charset="-127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rgbClr val="2727AD"/>
                  </a:solidFill>
                </a:rPr>
                <a:t>주제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264" y="1022369"/>
              <a:ext cx="4599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경기천년바탕 Regular" pitchFamily="18" charset="-127"/>
                  <a:ea typeface="경기천년바탕 Regular" pitchFamily="18" charset="-127"/>
                </a:defRPr>
              </a:lvl1pPr>
            </a:lstStyle>
            <a:p>
              <a:pPr algn="l"/>
              <a:r>
                <a:rPr lang="ko-KR" altLang="en-US" sz="1600" dirty="0">
                  <a:solidFill>
                    <a:schemeClr val="bg1"/>
                  </a:solidFill>
                </a:rPr>
                <a:t>시대물을 그 시대별 역사정보와 함께 소개하는 웹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423352-035E-4BF5-815F-EAD5CFD1CD0D}"/>
              </a:ext>
            </a:extLst>
          </p:cNvPr>
          <p:cNvGrpSpPr/>
          <p:nvPr/>
        </p:nvGrpSpPr>
        <p:grpSpPr>
          <a:xfrm>
            <a:off x="455525" y="1895133"/>
            <a:ext cx="8413467" cy="1642497"/>
            <a:chOff x="373705" y="656391"/>
            <a:chExt cx="4599830" cy="194152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C6D3481-EE74-499B-8297-5B05DA83A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4" y="656391"/>
              <a:ext cx="404371" cy="0"/>
            </a:xfrm>
            <a:prstGeom prst="line">
              <a:avLst/>
            </a:prstGeom>
            <a:ln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371730-4EB3-4F53-8FF8-2F87351EB561}"/>
                </a:ext>
              </a:extLst>
            </p:cNvPr>
            <p:cNvSpPr txBox="1"/>
            <p:nvPr/>
          </p:nvSpPr>
          <p:spPr>
            <a:xfrm>
              <a:off x="373705" y="786052"/>
              <a:ext cx="234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경기천년바탕 Regular" pitchFamily="18" charset="-127"/>
                  <a:ea typeface="경기천년바탕 Regular" pitchFamily="18" charset="-127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rgbClr val="2727AD"/>
                  </a:solidFill>
                </a:rPr>
                <a:t>기획의도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0328E6-35D8-4E84-AC47-1FC5A12CBEBB}"/>
                </a:ext>
              </a:extLst>
            </p:cNvPr>
            <p:cNvSpPr txBox="1"/>
            <p:nvPr/>
          </p:nvSpPr>
          <p:spPr>
            <a:xfrm>
              <a:off x="373705" y="1324582"/>
              <a:ext cx="4599830" cy="127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경기천년바탕 Regular" pitchFamily="18" charset="-127"/>
                  <a:ea typeface="경기천년바탕 Regular" pitchFamily="18" charset="-127"/>
                </a:defRPr>
              </a:lvl1pPr>
            </a:lstStyle>
            <a:p>
              <a:pPr algn="l"/>
              <a:r>
                <a:rPr lang="ko-KR" altLang="en-US" sz="1600" dirty="0">
                  <a:solidFill>
                    <a:schemeClr val="bg1"/>
                  </a:solidFill>
                </a:rPr>
                <a:t>시대물 관련 영화나 드라마를 볼 때 그에 관련된 역사적배경을 아는것과 모르는 것은 차원이 다르다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 </a:t>
              </a:r>
              <a:r>
                <a:rPr lang="ko-KR" altLang="en-US" sz="1600" dirty="0">
                  <a:solidFill>
                    <a:schemeClr val="bg1"/>
                  </a:solidFill>
                </a:rPr>
                <a:t>역사적 배경을 소개하여 시대물을 더욱 깊이 있고 재미있게 감상하도록 돕는다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 </a:t>
              </a:r>
            </a:p>
            <a:p>
              <a:pPr algn="l"/>
              <a:r>
                <a:rPr lang="ko-KR" altLang="en-US" sz="1600" dirty="0">
                  <a:solidFill>
                    <a:schemeClr val="bg1"/>
                  </a:solidFill>
                </a:rPr>
                <a:t>또한 시대물을 같은 시대별로 묶어서 소개하여 제작자에 따라 역사가 다르게 해석되는 것 또한 경험할 수 있도록 한다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36603-535E-4F72-903E-A5F5BC773D59}"/>
              </a:ext>
            </a:extLst>
          </p:cNvPr>
          <p:cNvSpPr/>
          <p:nvPr/>
        </p:nvSpPr>
        <p:spPr>
          <a:xfrm>
            <a:off x="449040" y="3753572"/>
            <a:ext cx="1366400" cy="398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5368A6-3AFE-4053-BB2A-0A1C8EAB104E}"/>
              </a:ext>
            </a:extLst>
          </p:cNvPr>
          <p:cNvGrpSpPr/>
          <p:nvPr/>
        </p:nvGrpSpPr>
        <p:grpSpPr>
          <a:xfrm>
            <a:off x="456240" y="3643881"/>
            <a:ext cx="8413467" cy="890463"/>
            <a:chOff x="373705" y="687055"/>
            <a:chExt cx="4599830" cy="105258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C928DDF-E31F-49D3-AA0A-1AC599AF8A8B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4" y="687055"/>
              <a:ext cx="638463" cy="0"/>
            </a:xfrm>
            <a:prstGeom prst="line">
              <a:avLst/>
            </a:prstGeom>
            <a:ln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634DDA-38E2-4767-84FA-B4161C8AE8FA}"/>
                </a:ext>
              </a:extLst>
            </p:cNvPr>
            <p:cNvSpPr txBox="1"/>
            <p:nvPr/>
          </p:nvSpPr>
          <p:spPr>
            <a:xfrm>
              <a:off x="396170" y="802319"/>
              <a:ext cx="694239" cy="43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경기천년바탕 Regular" pitchFamily="18" charset="-127"/>
                  <a:ea typeface="경기천년바탕 Regular" pitchFamily="18" charset="-127"/>
                </a:defRPr>
              </a:lvl1pPr>
            </a:lstStyle>
            <a:p>
              <a:pPr algn="l"/>
              <a:r>
                <a:rPr lang="ko-KR" altLang="en-US" sz="1800" dirty="0" err="1">
                  <a:solidFill>
                    <a:srgbClr val="2727AD"/>
                  </a:solidFill>
                </a:rPr>
                <a:t>타겟방문객</a:t>
              </a:r>
              <a:endParaRPr lang="ko-KR" altLang="en-US" sz="1800" dirty="0">
                <a:solidFill>
                  <a:srgbClr val="2727AD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89171A-3118-42F6-9655-7CB0CCF34012}"/>
                </a:ext>
              </a:extLst>
            </p:cNvPr>
            <p:cNvSpPr txBox="1"/>
            <p:nvPr/>
          </p:nvSpPr>
          <p:spPr>
            <a:xfrm>
              <a:off x="373705" y="1339446"/>
              <a:ext cx="4599830" cy="4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경기천년바탕 Regular" pitchFamily="18" charset="-127"/>
                  <a:ea typeface="경기천년바탕 Regular" pitchFamily="18" charset="-127"/>
                </a:defRPr>
              </a:lvl1pPr>
            </a:lstStyle>
            <a:p>
              <a:pPr algn="l"/>
              <a:r>
                <a:rPr lang="ko-KR" altLang="en-US" sz="1600" dirty="0">
                  <a:solidFill>
                    <a:schemeClr val="bg1"/>
                  </a:solidFill>
                </a:rPr>
                <a:t>시대물을 좋아하는 사람들 또는 역사에 관심있는 사람들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2294EED-47B4-445F-A040-93D9E6B1AAAD}"/>
              </a:ext>
            </a:extLst>
          </p:cNvPr>
          <p:cNvGrpSpPr/>
          <p:nvPr/>
        </p:nvGrpSpPr>
        <p:grpSpPr>
          <a:xfrm>
            <a:off x="-1" y="15662"/>
            <a:ext cx="9144001" cy="356492"/>
            <a:chOff x="-1" y="1535731"/>
            <a:chExt cx="12239910" cy="112766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76DD2E-71F9-4059-AD9C-E13492245DB7}"/>
                </a:ext>
              </a:extLst>
            </p:cNvPr>
            <p:cNvSpPr/>
            <p:nvPr/>
          </p:nvSpPr>
          <p:spPr>
            <a:xfrm>
              <a:off x="-1" y="1904300"/>
              <a:ext cx="12239909" cy="759100"/>
            </a:xfrm>
            <a:prstGeom prst="rect">
              <a:avLst/>
            </a:prstGeom>
            <a:pattFill prst="horzBrick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859F1E-DF8C-4C18-9611-A18DEF3E2AD6}"/>
                </a:ext>
              </a:extLst>
            </p:cNvPr>
            <p:cNvSpPr/>
            <p:nvPr/>
          </p:nvSpPr>
          <p:spPr>
            <a:xfrm>
              <a:off x="0" y="1535731"/>
              <a:ext cx="12239909" cy="369029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0F6357-3E11-44C7-8CFB-0B7E6A9D1845}"/>
                </a:ext>
              </a:extLst>
            </p:cNvPr>
            <p:cNvSpPr/>
            <p:nvPr/>
          </p:nvSpPr>
          <p:spPr>
            <a:xfrm>
              <a:off x="0" y="1859041"/>
              <a:ext cx="12239909" cy="45719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tile tx="0" ty="0" sx="50000" sy="5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0305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16586" y="0"/>
            <a:ext cx="2851282" cy="5143500"/>
            <a:chOff x="1934687" y="379039"/>
            <a:chExt cx="3724085" cy="4938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55C55-B613-47C3-A7DD-AE789BF630D7}"/>
                </a:ext>
              </a:extLst>
            </p:cNvPr>
            <p:cNvSpPr txBox="1"/>
            <p:nvPr/>
          </p:nvSpPr>
          <p:spPr>
            <a:xfrm>
              <a:off x="1934687" y="2665841"/>
              <a:ext cx="1380806" cy="36202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메뉴구성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E7658C-C3F8-46EF-BE1A-6AC56026548E}"/>
                </a:ext>
              </a:extLst>
            </p:cNvPr>
            <p:cNvSpPr/>
            <p:nvPr/>
          </p:nvSpPr>
          <p:spPr>
            <a:xfrm>
              <a:off x="4054540" y="379039"/>
              <a:ext cx="930928" cy="49388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55CD2A-A96F-423E-9C4B-BBB09A1C8582}"/>
                </a:ext>
              </a:extLst>
            </p:cNvPr>
            <p:cNvSpPr txBox="1"/>
            <p:nvPr/>
          </p:nvSpPr>
          <p:spPr>
            <a:xfrm>
              <a:off x="4217837" y="828121"/>
              <a:ext cx="1440935" cy="3324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ebas" pitchFamily="34" charset="0"/>
                  <a:ea typeface="경기천년바탕 Regular" panose="02020503020101020101" pitchFamily="18" charset="-127"/>
                </a:rPr>
                <a:t>홈 화면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86DB7E3-7ADB-4F93-831D-B4EC95E7FB59}"/>
              </a:ext>
            </a:extLst>
          </p:cNvPr>
          <p:cNvSpPr txBox="1"/>
          <p:nvPr/>
        </p:nvSpPr>
        <p:spPr>
          <a:xfrm>
            <a:off x="2374471" y="1012348"/>
            <a:ext cx="11032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Bebas" pitchFamily="34" charset="0"/>
                <a:ea typeface="경기천년바탕 Regular" panose="02020503020101020101" pitchFamily="18" charset="-127"/>
              </a:rPr>
              <a:t>메인 화면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AA8AF5-BFBD-4ED3-9BA0-CEE60A499D7D}"/>
              </a:ext>
            </a:extLst>
          </p:cNvPr>
          <p:cNvSpPr txBox="1"/>
          <p:nvPr/>
        </p:nvSpPr>
        <p:spPr>
          <a:xfrm>
            <a:off x="2345591" y="1785428"/>
            <a:ext cx="11032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Bebas" pitchFamily="34" charset="0"/>
                <a:ea typeface="경기천년바탕 Regular" panose="02020503020101020101" pitchFamily="18" charset="-127"/>
              </a:rPr>
              <a:t>삼국시대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EBD1A8-B9B6-4EE1-9D79-8AC2E7837AF6}"/>
              </a:ext>
            </a:extLst>
          </p:cNvPr>
          <p:cNvSpPr txBox="1"/>
          <p:nvPr/>
        </p:nvSpPr>
        <p:spPr>
          <a:xfrm>
            <a:off x="2312482" y="2381576"/>
            <a:ext cx="11032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Bebas" pitchFamily="34" charset="0"/>
                <a:ea typeface="경기천년바탕 Regular" panose="02020503020101020101" pitchFamily="18" charset="-127"/>
              </a:rPr>
              <a:t>고려시대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F68218-5182-4076-AD8A-442D8C164939}"/>
              </a:ext>
            </a:extLst>
          </p:cNvPr>
          <p:cNvSpPr txBox="1"/>
          <p:nvPr/>
        </p:nvSpPr>
        <p:spPr>
          <a:xfrm>
            <a:off x="2318073" y="3015741"/>
            <a:ext cx="11032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Bebas" pitchFamily="34" charset="0"/>
                <a:ea typeface="경기천년바탕 Regular" panose="02020503020101020101" pitchFamily="18" charset="-127"/>
              </a:rPr>
              <a:t>조선시대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FB024E-B102-4A9D-8C45-5308A45C0990}"/>
              </a:ext>
            </a:extLst>
          </p:cNvPr>
          <p:cNvSpPr txBox="1"/>
          <p:nvPr/>
        </p:nvSpPr>
        <p:spPr>
          <a:xfrm>
            <a:off x="2312482" y="3606953"/>
            <a:ext cx="11032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Bebas" pitchFamily="34" charset="0"/>
                <a:ea typeface="경기천년바탕 Regular" panose="02020503020101020101" pitchFamily="18" charset="-127"/>
              </a:rPr>
              <a:t>로그인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3B93EA-8248-44D8-8BA8-2235AC1EE0A5}"/>
              </a:ext>
            </a:extLst>
          </p:cNvPr>
          <p:cNvSpPr txBox="1"/>
          <p:nvPr/>
        </p:nvSpPr>
        <p:spPr>
          <a:xfrm>
            <a:off x="2345591" y="4241118"/>
            <a:ext cx="11032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Bebas" pitchFamily="34" charset="0"/>
                <a:ea typeface="경기천년바탕 Regular" panose="02020503020101020101" pitchFamily="18" charset="-127"/>
              </a:rPr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06225-6840-4C1E-AD0C-0A66054C2F35}"/>
              </a:ext>
            </a:extLst>
          </p:cNvPr>
          <p:cNvSpPr txBox="1"/>
          <p:nvPr/>
        </p:nvSpPr>
        <p:spPr>
          <a:xfrm>
            <a:off x="3528505" y="534360"/>
            <a:ext cx="2886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첫 시작으로 클릭하여 메인 화면으로 이동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32D1B4-FBC7-4E75-A8C5-A38EF76DDE4D}"/>
              </a:ext>
            </a:extLst>
          </p:cNvPr>
          <p:cNvSpPr txBox="1"/>
          <p:nvPr/>
        </p:nvSpPr>
        <p:spPr>
          <a:xfrm>
            <a:off x="3518202" y="1099104"/>
            <a:ext cx="4821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전체적인 웹 틀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. </a:t>
            </a: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 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삼국시대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/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고려시대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/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조선시대를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NAV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탭으로 두고 로고와 로그인을 헤더에 둔다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 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헤더에 있는 로고 클릭으로  상시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메인화면으로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 돌아오게 한다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.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B01243-C5BF-42DD-BAB5-322F0C5AAF19}"/>
              </a:ext>
            </a:extLst>
          </p:cNvPr>
          <p:cNvSpPr txBox="1"/>
          <p:nvPr/>
        </p:nvSpPr>
        <p:spPr>
          <a:xfrm>
            <a:off x="3559344" y="1842262"/>
            <a:ext cx="3491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고구려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/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백제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/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신라로 구성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.</a:t>
            </a:r>
          </a:p>
          <a:p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  클릭 시 해당 나라 페이지로 이동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6BD0F-2F99-437D-A278-F41B049891D5}"/>
              </a:ext>
            </a:extLst>
          </p:cNvPr>
          <p:cNvSpPr txBox="1"/>
          <p:nvPr/>
        </p:nvSpPr>
        <p:spPr>
          <a:xfrm>
            <a:off x="3559409" y="2434875"/>
            <a:ext cx="1412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고려로 구성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B68B7F-DE24-4BF0-A7B9-939F2EE34CAE}"/>
              </a:ext>
            </a:extLst>
          </p:cNvPr>
          <p:cNvSpPr txBox="1"/>
          <p:nvPr/>
        </p:nvSpPr>
        <p:spPr>
          <a:xfrm>
            <a:off x="3559344" y="3073196"/>
            <a:ext cx="1583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조선으로 구성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36D5D7-5ABD-4402-9EB5-2C49DFA214FC}"/>
              </a:ext>
            </a:extLst>
          </p:cNvPr>
          <p:cNvSpPr txBox="1"/>
          <p:nvPr/>
        </p:nvSpPr>
        <p:spPr>
          <a:xfrm>
            <a:off x="3559344" y="3690359"/>
            <a:ext cx="2062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로그인 개별 틀 사용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20C28F-A121-4A3F-BB83-059546B4BEDE}"/>
              </a:ext>
            </a:extLst>
          </p:cNvPr>
          <p:cNvSpPr txBox="1"/>
          <p:nvPr/>
        </p:nvSpPr>
        <p:spPr>
          <a:xfrm>
            <a:off x="3559344" y="4307522"/>
            <a:ext cx="4009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로그인 메뉴 내에서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join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버튼 클릭으로 이동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45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87045" y="0"/>
            <a:ext cx="2310060" cy="5143500"/>
            <a:chOff x="1968277" y="379039"/>
            <a:chExt cx="3017191" cy="4938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55C55-B613-47C3-A7DD-AE789BF630D7}"/>
                </a:ext>
              </a:extLst>
            </p:cNvPr>
            <p:cNvSpPr txBox="1"/>
            <p:nvPr/>
          </p:nvSpPr>
          <p:spPr>
            <a:xfrm>
              <a:off x="1968277" y="2519671"/>
              <a:ext cx="1262535" cy="65755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전반적 디자인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E7658C-C3F8-46EF-BE1A-6AC56026548E}"/>
                </a:ext>
              </a:extLst>
            </p:cNvPr>
            <p:cNvSpPr/>
            <p:nvPr/>
          </p:nvSpPr>
          <p:spPr>
            <a:xfrm>
              <a:off x="4054540" y="379039"/>
              <a:ext cx="930928" cy="493881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F32D1B4-FBC7-4E75-A8C5-A38EF76DDE4D}"/>
              </a:ext>
            </a:extLst>
          </p:cNvPr>
          <p:cNvSpPr txBox="1"/>
          <p:nvPr/>
        </p:nvSpPr>
        <p:spPr>
          <a:xfrm>
            <a:off x="3484203" y="917575"/>
            <a:ext cx="106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메인 색상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32AC05-3018-41B1-A8FD-ADCDF228230A}"/>
              </a:ext>
            </a:extLst>
          </p:cNvPr>
          <p:cNvSpPr/>
          <p:nvPr/>
        </p:nvSpPr>
        <p:spPr>
          <a:xfrm>
            <a:off x="4876796" y="723477"/>
            <a:ext cx="596630" cy="570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CB07D2-B6C9-4916-8E25-F93F80C69EC2}"/>
              </a:ext>
            </a:extLst>
          </p:cNvPr>
          <p:cNvSpPr/>
          <p:nvPr/>
        </p:nvSpPr>
        <p:spPr>
          <a:xfrm>
            <a:off x="4876796" y="2165113"/>
            <a:ext cx="596630" cy="570689"/>
          </a:xfrm>
          <a:prstGeom prst="rect">
            <a:avLst/>
          </a:prstGeom>
          <a:solidFill>
            <a:srgbClr val="2727A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727AD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EAF9C6-CEA8-48FE-A511-6DF755E97CD0}"/>
              </a:ext>
            </a:extLst>
          </p:cNvPr>
          <p:cNvSpPr/>
          <p:nvPr/>
        </p:nvSpPr>
        <p:spPr>
          <a:xfrm>
            <a:off x="5651734" y="723476"/>
            <a:ext cx="596630" cy="570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728D9-9971-41EA-A4B0-F9B2749A679E}"/>
              </a:ext>
            </a:extLst>
          </p:cNvPr>
          <p:cNvSpPr txBox="1"/>
          <p:nvPr/>
        </p:nvSpPr>
        <p:spPr>
          <a:xfrm>
            <a:off x="3484203" y="2343387"/>
            <a:ext cx="106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포인트색상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21AA2-8A12-4BB9-8964-AD8EBC2D0F55}"/>
              </a:ext>
            </a:extLst>
          </p:cNvPr>
          <p:cNvSpPr txBox="1"/>
          <p:nvPr/>
        </p:nvSpPr>
        <p:spPr>
          <a:xfrm>
            <a:off x="3485054" y="3710835"/>
            <a:ext cx="106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웹폰트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99A2D0-6AAE-4A6C-A120-85BF855CEB85}"/>
              </a:ext>
            </a:extLst>
          </p:cNvPr>
          <p:cNvSpPr txBox="1"/>
          <p:nvPr/>
        </p:nvSpPr>
        <p:spPr>
          <a:xfrm>
            <a:off x="4876796" y="1278776"/>
            <a:ext cx="596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32158A-871D-47D6-8B09-DABFF87B3F56}"/>
              </a:ext>
            </a:extLst>
          </p:cNvPr>
          <p:cNvSpPr txBox="1"/>
          <p:nvPr/>
        </p:nvSpPr>
        <p:spPr>
          <a:xfrm>
            <a:off x="5651734" y="1278776"/>
            <a:ext cx="596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white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6BE8DE-36D3-4CFE-A0F5-EB7641369A89}"/>
              </a:ext>
            </a:extLst>
          </p:cNvPr>
          <p:cNvSpPr txBox="1"/>
          <p:nvPr/>
        </p:nvSpPr>
        <p:spPr>
          <a:xfrm>
            <a:off x="4321467" y="2735802"/>
            <a:ext cx="1707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rgb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(39, 39, 173)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268BEC-48CC-4EE1-AFC5-25D7CB2FA920}"/>
              </a:ext>
            </a:extLst>
          </p:cNvPr>
          <p:cNvSpPr txBox="1"/>
          <p:nvPr/>
        </p:nvSpPr>
        <p:spPr>
          <a:xfrm>
            <a:off x="4782729" y="3678319"/>
            <a:ext cx="14850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'Fredericka the Great’</a:t>
            </a:r>
          </a:p>
          <a:p>
            <a:pPr latinLnBrk="1"/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Bebas" pitchFamily="34" charset="0"/>
                <a:ea typeface="경기천년바탕 Regular" panose="02020503020101020101" pitchFamily="18" charset="-127"/>
              </a:rPr>
              <a:t>'Noto Serif KR'</a:t>
            </a:r>
            <a:endParaRPr lang="ko-KR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Bebas" pitchFamily="34" charset="0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5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562911" y="588180"/>
            <a:ext cx="6893949" cy="4444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0" dist="50800" sx="101000" sy="101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360060" y="150773"/>
            <a:ext cx="3888192" cy="4992727"/>
            <a:chOff x="3650497" y="349457"/>
            <a:chExt cx="3888192" cy="47940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55C55-B613-47C3-A7DD-AE789BF630D7}"/>
                </a:ext>
              </a:extLst>
            </p:cNvPr>
            <p:cNvSpPr txBox="1"/>
            <p:nvPr/>
          </p:nvSpPr>
          <p:spPr>
            <a:xfrm>
              <a:off x="3650497" y="349457"/>
              <a:ext cx="3888192" cy="27336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콘텐츠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레이아웃 디자인 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sz="11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홈화면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E7658C-C3F8-46EF-BE1A-6AC56026548E}"/>
                </a:ext>
              </a:extLst>
            </p:cNvPr>
            <p:cNvSpPr/>
            <p:nvPr/>
          </p:nvSpPr>
          <p:spPr>
            <a:xfrm>
              <a:off x="4444779" y="769457"/>
              <a:ext cx="540689" cy="437404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D15A78-3761-49B1-B2B2-B326CCCFE9D9}"/>
              </a:ext>
            </a:extLst>
          </p:cNvPr>
          <p:cNvSpPr/>
          <p:nvPr/>
        </p:nvSpPr>
        <p:spPr>
          <a:xfrm>
            <a:off x="3099477" y="1976079"/>
            <a:ext cx="3885524" cy="7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로고</a:t>
            </a:r>
            <a:endParaRPr lang="en-US" altLang="ko-KR" sz="32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F2056A-85C5-4AAA-AD9C-D88C68A42326}"/>
              </a:ext>
            </a:extLst>
          </p:cNvPr>
          <p:cNvSpPr/>
          <p:nvPr/>
        </p:nvSpPr>
        <p:spPr>
          <a:xfrm>
            <a:off x="3478904" y="2865839"/>
            <a:ext cx="3126667" cy="586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대표말</a:t>
            </a:r>
            <a:endParaRPr lang="en-US" altLang="ko-KR" sz="2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23F71E-8A1F-4BFB-8525-AEFCDC99EAE6}"/>
              </a:ext>
            </a:extLst>
          </p:cNvPr>
          <p:cNvSpPr/>
          <p:nvPr/>
        </p:nvSpPr>
        <p:spPr>
          <a:xfrm>
            <a:off x="3927813" y="3644543"/>
            <a:ext cx="2228851" cy="346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클릭버튼</a:t>
            </a:r>
            <a:endParaRPr lang="en-US" altLang="ko-KR" sz="12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44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562911" y="588180"/>
            <a:ext cx="6893949" cy="4444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0" dist="50800" sx="101000" sy="101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970" y="150773"/>
            <a:ext cx="3888192" cy="4992727"/>
            <a:chOff x="4023527" y="349457"/>
            <a:chExt cx="3888192" cy="47940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55C55-B613-47C3-A7DD-AE789BF630D7}"/>
                </a:ext>
              </a:extLst>
            </p:cNvPr>
            <p:cNvSpPr txBox="1"/>
            <p:nvPr/>
          </p:nvSpPr>
          <p:spPr>
            <a:xfrm>
              <a:off x="4023527" y="349457"/>
              <a:ext cx="3888192" cy="27336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콘텐츠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레이아웃 디자인 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sz="11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메인화면</a:t>
              </a:r>
              <a:r>
                <a:rPr lang="ko-KR" altLang="en-US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및 기본 틀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E7658C-C3F8-46EF-BE1A-6AC56026548E}"/>
                </a:ext>
              </a:extLst>
            </p:cNvPr>
            <p:cNvSpPr/>
            <p:nvPr/>
          </p:nvSpPr>
          <p:spPr>
            <a:xfrm>
              <a:off x="4444779" y="769457"/>
              <a:ext cx="540689" cy="437404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BCEF1-F841-4796-827A-06DF8913519C}"/>
              </a:ext>
            </a:extLst>
          </p:cNvPr>
          <p:cNvSpPr/>
          <p:nvPr/>
        </p:nvSpPr>
        <p:spPr>
          <a:xfrm>
            <a:off x="1660187" y="680936"/>
            <a:ext cx="6731541" cy="479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&lt;header&gt;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DE88C-67FC-409B-997C-D2555A688A1D}"/>
              </a:ext>
            </a:extLst>
          </p:cNvPr>
          <p:cNvSpPr/>
          <p:nvPr/>
        </p:nvSpPr>
        <p:spPr>
          <a:xfrm>
            <a:off x="1660186" y="1253590"/>
            <a:ext cx="6731541" cy="479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&lt;nav&gt;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2FE68B-F36D-4236-B116-176F765E7231}"/>
              </a:ext>
            </a:extLst>
          </p:cNvPr>
          <p:cNvSpPr/>
          <p:nvPr/>
        </p:nvSpPr>
        <p:spPr>
          <a:xfrm>
            <a:off x="1660186" y="1841911"/>
            <a:ext cx="6731541" cy="2646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&lt;article&gt;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4D4797-CB3E-4664-875D-3F774D57D769}"/>
              </a:ext>
            </a:extLst>
          </p:cNvPr>
          <p:cNvSpPr/>
          <p:nvPr/>
        </p:nvSpPr>
        <p:spPr>
          <a:xfrm>
            <a:off x="1666670" y="4540383"/>
            <a:ext cx="6731541" cy="4401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&lt;footer&gt;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669BCB-4BDF-46B8-8C9E-0122A0F01CBF}"/>
              </a:ext>
            </a:extLst>
          </p:cNvPr>
          <p:cNvSpPr/>
          <p:nvPr/>
        </p:nvSpPr>
        <p:spPr>
          <a:xfrm>
            <a:off x="1812588" y="759669"/>
            <a:ext cx="1001948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91971"/>
                </a:solidFill>
              </a:rPr>
              <a:t>Logo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89C0F9-5D4E-4245-AD11-6F54030901D5}"/>
              </a:ext>
            </a:extLst>
          </p:cNvPr>
          <p:cNvSpPr/>
          <p:nvPr/>
        </p:nvSpPr>
        <p:spPr>
          <a:xfrm>
            <a:off x="7263320" y="778214"/>
            <a:ext cx="937098" cy="297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로그인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6D7282-6571-475F-9815-F1E08B4DBF68}"/>
              </a:ext>
            </a:extLst>
          </p:cNvPr>
          <p:cNvSpPr/>
          <p:nvPr/>
        </p:nvSpPr>
        <p:spPr>
          <a:xfrm>
            <a:off x="2464340" y="1344837"/>
            <a:ext cx="5311303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삼국시대</a:t>
            </a:r>
            <a:r>
              <a:rPr lang="en-US" altLang="ko-KR" sz="10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0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해당 탭일 경우 포인트색으로 현재위치 확인</a:t>
            </a:r>
            <a:r>
              <a:rPr lang="en-US" altLang="ko-KR" sz="10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/  </a:t>
            </a:r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고려시대  </a:t>
            </a:r>
            <a:r>
              <a:rPr lang="en-US" altLang="ko-KR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  </a:t>
            </a:r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조선시대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C8310-C875-4508-86B6-62371E04E46A}"/>
              </a:ext>
            </a:extLst>
          </p:cNvPr>
          <p:cNvSpPr/>
          <p:nvPr/>
        </p:nvSpPr>
        <p:spPr>
          <a:xfrm>
            <a:off x="1819074" y="4614607"/>
            <a:ext cx="2130358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@copyright</a:t>
            </a:r>
            <a:endParaRPr lang="ko-KR" altLang="en-US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BF2C5D-954E-42AD-9DBE-DC6BDB5FF1A9}"/>
              </a:ext>
            </a:extLst>
          </p:cNvPr>
          <p:cNvSpPr/>
          <p:nvPr/>
        </p:nvSpPr>
        <p:spPr>
          <a:xfrm>
            <a:off x="6627779" y="4610652"/>
            <a:ext cx="1579124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 방송사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D15A78-3761-49B1-B2B2-B326CCCFE9D9}"/>
              </a:ext>
            </a:extLst>
          </p:cNvPr>
          <p:cNvSpPr/>
          <p:nvPr/>
        </p:nvSpPr>
        <p:spPr>
          <a:xfrm>
            <a:off x="3080426" y="1970597"/>
            <a:ext cx="3968885" cy="119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왕이름</a:t>
            </a:r>
            <a:r>
              <a:rPr lang="en-US" altLang="ko-KR" sz="105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05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시대별로 배치</a:t>
            </a:r>
            <a:r>
              <a:rPr lang="en-US" altLang="ko-KR" sz="105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역사적 설명</a:t>
            </a:r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4E8B3F-4855-45F8-85AC-2BDBC605C3B6}"/>
              </a:ext>
            </a:extLst>
          </p:cNvPr>
          <p:cNvSpPr/>
          <p:nvPr/>
        </p:nvSpPr>
        <p:spPr>
          <a:xfrm>
            <a:off x="3177703" y="2477505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시대물</a:t>
            </a:r>
            <a:endParaRPr lang="en-US" altLang="ko-KR" sz="11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콘텐츠</a:t>
            </a:r>
            <a:endParaRPr lang="ko-KR" altLang="en-US" sz="14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A6E068-5958-4E6B-BFCE-58CA138D8036}"/>
              </a:ext>
            </a:extLst>
          </p:cNvPr>
          <p:cNvSpPr/>
          <p:nvPr/>
        </p:nvSpPr>
        <p:spPr>
          <a:xfrm>
            <a:off x="4046706" y="2477504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관련영상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954A7A-4397-4A37-A024-C196501B8AC9}"/>
              </a:ext>
            </a:extLst>
          </p:cNvPr>
          <p:cNvSpPr/>
          <p:nvPr/>
        </p:nvSpPr>
        <p:spPr>
          <a:xfrm>
            <a:off x="5259423" y="2464939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시대물</a:t>
            </a:r>
            <a:endParaRPr lang="en-US" altLang="ko-KR" sz="11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콘텐츠</a:t>
            </a:r>
            <a:endParaRPr lang="ko-KR" altLang="en-US" sz="14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290CE4-B8C2-48EF-AB4B-11DB76A16147}"/>
              </a:ext>
            </a:extLst>
          </p:cNvPr>
          <p:cNvSpPr/>
          <p:nvPr/>
        </p:nvSpPr>
        <p:spPr>
          <a:xfrm>
            <a:off x="6128426" y="2464938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관련영상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308D38-71F0-4B41-BF6D-C81FCE2786D8}"/>
              </a:ext>
            </a:extLst>
          </p:cNvPr>
          <p:cNvSpPr/>
          <p:nvPr/>
        </p:nvSpPr>
        <p:spPr>
          <a:xfrm>
            <a:off x="3080426" y="3234446"/>
            <a:ext cx="3968885" cy="1202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왕이름</a:t>
            </a:r>
            <a:r>
              <a:rPr lang="en-US" altLang="ko-KR" sz="105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(</a:t>
            </a:r>
            <a:r>
              <a:rPr lang="ko-KR" altLang="en-US" sz="105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시대별로 배치</a:t>
            </a:r>
            <a:r>
              <a:rPr lang="en-US" altLang="ko-KR" sz="105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역사적 설명</a:t>
            </a:r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E43026-3426-46D7-AF81-CCB7778C1618}"/>
              </a:ext>
            </a:extLst>
          </p:cNvPr>
          <p:cNvSpPr/>
          <p:nvPr/>
        </p:nvSpPr>
        <p:spPr>
          <a:xfrm>
            <a:off x="3177703" y="3767294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시대물</a:t>
            </a:r>
            <a:endParaRPr lang="en-US" altLang="ko-KR" sz="11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콘텐츠</a:t>
            </a:r>
            <a:endParaRPr lang="ko-KR" altLang="en-US" sz="14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4627A78-9765-4770-92E4-E98724DB0A37}"/>
              </a:ext>
            </a:extLst>
          </p:cNvPr>
          <p:cNvSpPr/>
          <p:nvPr/>
        </p:nvSpPr>
        <p:spPr>
          <a:xfrm>
            <a:off x="4046706" y="3767293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관련영상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A05033-452E-4E34-982E-0F7AC28FD2D1}"/>
              </a:ext>
            </a:extLst>
          </p:cNvPr>
          <p:cNvSpPr/>
          <p:nvPr/>
        </p:nvSpPr>
        <p:spPr>
          <a:xfrm>
            <a:off x="5259423" y="3754728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시대물</a:t>
            </a:r>
            <a:endParaRPr lang="en-US" altLang="ko-KR" sz="11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콘텐츠</a:t>
            </a:r>
            <a:endParaRPr lang="ko-KR" altLang="en-US" sz="14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A6D12C-47A4-4DE2-B936-55C0BAC815FC}"/>
              </a:ext>
            </a:extLst>
          </p:cNvPr>
          <p:cNvSpPr/>
          <p:nvPr/>
        </p:nvSpPr>
        <p:spPr>
          <a:xfrm>
            <a:off x="6128426" y="3754727"/>
            <a:ext cx="771728" cy="57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관련영상</a:t>
            </a:r>
          </a:p>
        </p:txBody>
      </p:sp>
    </p:spTree>
    <p:extLst>
      <p:ext uri="{BB962C8B-B14F-4D97-AF65-F5344CB8AC3E}">
        <p14:creationId xmlns:p14="http://schemas.microsoft.com/office/powerpoint/2010/main" val="392066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562911" y="588180"/>
            <a:ext cx="6893949" cy="44442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0" dist="50800" sx="101000" sy="101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1870" y="150773"/>
            <a:ext cx="3888192" cy="4992727"/>
            <a:chOff x="4112427" y="349457"/>
            <a:chExt cx="3888192" cy="47940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55C55-B613-47C3-A7DD-AE789BF630D7}"/>
                </a:ext>
              </a:extLst>
            </p:cNvPr>
            <p:cNvSpPr txBox="1"/>
            <p:nvPr/>
          </p:nvSpPr>
          <p:spPr>
            <a:xfrm>
              <a:off x="4112427" y="349457"/>
              <a:ext cx="3888192" cy="27336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콘텐츠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레이아웃 디자인 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삼국시대 페이지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- </a:t>
              </a:r>
              <a:r>
                <a:rPr lang="ko-KR" altLang="en-US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예외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E7658C-C3F8-46EF-BE1A-6AC56026548E}"/>
                </a:ext>
              </a:extLst>
            </p:cNvPr>
            <p:cNvSpPr/>
            <p:nvPr/>
          </p:nvSpPr>
          <p:spPr>
            <a:xfrm>
              <a:off x="4444779" y="769457"/>
              <a:ext cx="540689" cy="437404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BCEF1-F841-4796-827A-06DF8913519C}"/>
              </a:ext>
            </a:extLst>
          </p:cNvPr>
          <p:cNvSpPr/>
          <p:nvPr/>
        </p:nvSpPr>
        <p:spPr>
          <a:xfrm>
            <a:off x="1660187" y="680936"/>
            <a:ext cx="6731541" cy="479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&lt;header&gt;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DE88C-67FC-409B-997C-D2555A688A1D}"/>
              </a:ext>
            </a:extLst>
          </p:cNvPr>
          <p:cNvSpPr/>
          <p:nvPr/>
        </p:nvSpPr>
        <p:spPr>
          <a:xfrm>
            <a:off x="1660186" y="1253590"/>
            <a:ext cx="6731541" cy="479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&lt;nav&gt;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2FE68B-F36D-4236-B116-176F765E7231}"/>
              </a:ext>
            </a:extLst>
          </p:cNvPr>
          <p:cNvSpPr/>
          <p:nvPr/>
        </p:nvSpPr>
        <p:spPr>
          <a:xfrm>
            <a:off x="1660186" y="1841911"/>
            <a:ext cx="6731541" cy="2646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&lt;article&gt;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4D4797-CB3E-4664-875D-3F774D57D769}"/>
              </a:ext>
            </a:extLst>
          </p:cNvPr>
          <p:cNvSpPr/>
          <p:nvPr/>
        </p:nvSpPr>
        <p:spPr>
          <a:xfrm>
            <a:off x="1666670" y="4540383"/>
            <a:ext cx="6731541" cy="4401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&lt;footer&gt;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669BCB-4BDF-46B8-8C9E-0122A0F01CBF}"/>
              </a:ext>
            </a:extLst>
          </p:cNvPr>
          <p:cNvSpPr/>
          <p:nvPr/>
        </p:nvSpPr>
        <p:spPr>
          <a:xfrm>
            <a:off x="1812588" y="759669"/>
            <a:ext cx="1001948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91971"/>
                </a:solidFill>
              </a:rPr>
              <a:t>Logo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89C0F9-5D4E-4245-AD11-6F54030901D5}"/>
              </a:ext>
            </a:extLst>
          </p:cNvPr>
          <p:cNvSpPr/>
          <p:nvPr/>
        </p:nvSpPr>
        <p:spPr>
          <a:xfrm>
            <a:off x="7263320" y="778214"/>
            <a:ext cx="937098" cy="297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로그인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6D7282-6571-475F-9815-F1E08B4DBF68}"/>
              </a:ext>
            </a:extLst>
          </p:cNvPr>
          <p:cNvSpPr/>
          <p:nvPr/>
        </p:nvSpPr>
        <p:spPr>
          <a:xfrm>
            <a:off x="2464340" y="1344837"/>
            <a:ext cx="5311303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삼국시대</a:t>
            </a:r>
            <a:r>
              <a:rPr lang="en-US" altLang="ko-KR" sz="10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0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해당 탭일 경우 포인트색으로 현재위치 확인</a:t>
            </a:r>
            <a:r>
              <a:rPr lang="en-US" altLang="ko-KR" sz="10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/  </a:t>
            </a:r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고려시대  </a:t>
            </a:r>
            <a:r>
              <a:rPr lang="en-US" altLang="ko-KR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  </a:t>
            </a:r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조선시대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C8310-C875-4508-86B6-62371E04E46A}"/>
              </a:ext>
            </a:extLst>
          </p:cNvPr>
          <p:cNvSpPr/>
          <p:nvPr/>
        </p:nvSpPr>
        <p:spPr>
          <a:xfrm>
            <a:off x="1819074" y="4614607"/>
            <a:ext cx="2130358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@copyright</a:t>
            </a:r>
            <a:endParaRPr lang="ko-KR" altLang="en-US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BF2C5D-954E-42AD-9DBE-DC6BDB5FF1A9}"/>
              </a:ext>
            </a:extLst>
          </p:cNvPr>
          <p:cNvSpPr/>
          <p:nvPr/>
        </p:nvSpPr>
        <p:spPr>
          <a:xfrm>
            <a:off x="6627779" y="4610652"/>
            <a:ext cx="1579124" cy="297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 방송사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D15A78-3761-49B1-B2B2-B326CCCFE9D9}"/>
              </a:ext>
            </a:extLst>
          </p:cNvPr>
          <p:cNvSpPr/>
          <p:nvPr/>
        </p:nvSpPr>
        <p:spPr>
          <a:xfrm>
            <a:off x="1754424" y="1945592"/>
            <a:ext cx="2118811" cy="2162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고구려</a:t>
            </a:r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클릭 시 이동</a:t>
            </a:r>
            <a:r>
              <a:rPr lang="en-US" altLang="ko-KR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BBCABE-A4DE-4B7B-8EC8-C505272FC72B}"/>
              </a:ext>
            </a:extLst>
          </p:cNvPr>
          <p:cNvSpPr/>
          <p:nvPr/>
        </p:nvSpPr>
        <p:spPr>
          <a:xfrm>
            <a:off x="3958312" y="1945592"/>
            <a:ext cx="2118811" cy="2162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백제</a:t>
            </a:r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0" algn="ctr"/>
            <a:r>
              <a:rPr lang="en-US" altLang="ko-KR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클릭 시 이동</a:t>
            </a:r>
            <a:r>
              <a:rPr lang="en-US" altLang="ko-KR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13AD75-4502-4E40-B9F4-DA015C894ACE}"/>
              </a:ext>
            </a:extLst>
          </p:cNvPr>
          <p:cNvSpPr/>
          <p:nvPr/>
        </p:nvSpPr>
        <p:spPr>
          <a:xfrm>
            <a:off x="6161589" y="1945592"/>
            <a:ext cx="2118811" cy="2162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9197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신라</a:t>
            </a:r>
            <a:endParaRPr lang="en-US" altLang="ko-KR" sz="1600" dirty="0">
              <a:solidFill>
                <a:srgbClr val="19197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0" algn="ctr"/>
            <a:r>
              <a:rPr lang="en-US" altLang="ko-KR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클릭 시 이동</a:t>
            </a:r>
            <a:r>
              <a:rPr lang="en-US" altLang="ko-KR" sz="900" dirty="0">
                <a:solidFill>
                  <a:srgbClr val="2727AD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7C05D-1EB1-4FFA-BC2E-C529828412D1}"/>
              </a:ext>
            </a:extLst>
          </p:cNvPr>
          <p:cNvSpPr txBox="1"/>
          <p:nvPr/>
        </p:nvSpPr>
        <p:spPr>
          <a:xfrm>
            <a:off x="1754424" y="1945592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&lt;section&gt;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8C18FB-47A9-45C2-A5C9-F3F4F28C0922}"/>
              </a:ext>
            </a:extLst>
          </p:cNvPr>
          <p:cNvSpPr txBox="1"/>
          <p:nvPr/>
        </p:nvSpPr>
        <p:spPr>
          <a:xfrm>
            <a:off x="3941663" y="1945592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&lt;section&gt;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A80B10-498C-4D9F-8996-88F31ADF9DAF}"/>
              </a:ext>
            </a:extLst>
          </p:cNvPr>
          <p:cNvSpPr txBox="1"/>
          <p:nvPr/>
        </p:nvSpPr>
        <p:spPr>
          <a:xfrm>
            <a:off x="6161589" y="1945592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&lt;section&gt;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2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157223" y="964310"/>
            <a:ext cx="3790915" cy="28359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0" dist="50800" sx="101000" sy="101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7550" y="150773"/>
            <a:ext cx="3888192" cy="4992727"/>
            <a:chOff x="4088107" y="349457"/>
            <a:chExt cx="3888192" cy="47940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55C55-B613-47C3-A7DD-AE789BF630D7}"/>
                </a:ext>
              </a:extLst>
            </p:cNvPr>
            <p:cNvSpPr txBox="1"/>
            <p:nvPr/>
          </p:nvSpPr>
          <p:spPr>
            <a:xfrm>
              <a:off x="4088107" y="349457"/>
              <a:ext cx="3888192" cy="27336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콘텐츠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727AD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레이아웃 디자인 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로그인 및 회원가입 틀</a:t>
              </a:r>
              <a:r>
                <a:rPr lang="en-US" altLang="ko-KR" sz="11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E7658C-C3F8-46EF-BE1A-6AC56026548E}"/>
                </a:ext>
              </a:extLst>
            </p:cNvPr>
            <p:cNvSpPr/>
            <p:nvPr/>
          </p:nvSpPr>
          <p:spPr>
            <a:xfrm>
              <a:off x="4444779" y="769457"/>
              <a:ext cx="540689" cy="437404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6D7282-6571-475F-9815-F1E08B4DBF68}"/>
              </a:ext>
            </a:extLst>
          </p:cNvPr>
          <p:cNvSpPr/>
          <p:nvPr/>
        </p:nvSpPr>
        <p:spPr>
          <a:xfrm>
            <a:off x="1948017" y="1438463"/>
            <a:ext cx="2269788" cy="341291"/>
          </a:xfrm>
          <a:prstGeom prst="rect">
            <a:avLst/>
          </a:prstGeom>
          <a:solidFill>
            <a:srgbClr val="2727A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5CE3D3-0A9E-47BC-A8A7-FC56965CB49E}"/>
              </a:ext>
            </a:extLst>
          </p:cNvPr>
          <p:cNvSpPr/>
          <p:nvPr/>
        </p:nvSpPr>
        <p:spPr>
          <a:xfrm>
            <a:off x="1948017" y="1932468"/>
            <a:ext cx="2269788" cy="341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아이디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ADD534-F801-4506-8014-EF4A8ADE28EC}"/>
              </a:ext>
            </a:extLst>
          </p:cNvPr>
          <p:cNvSpPr/>
          <p:nvPr/>
        </p:nvSpPr>
        <p:spPr>
          <a:xfrm>
            <a:off x="1948017" y="2452719"/>
            <a:ext cx="2269788" cy="341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E36D39-BD10-4B2B-9148-4F071548697E}"/>
              </a:ext>
            </a:extLst>
          </p:cNvPr>
          <p:cNvSpPr/>
          <p:nvPr/>
        </p:nvSpPr>
        <p:spPr>
          <a:xfrm>
            <a:off x="1948018" y="2979733"/>
            <a:ext cx="1112056" cy="341291"/>
          </a:xfrm>
          <a:prstGeom prst="rect">
            <a:avLst/>
          </a:prstGeom>
          <a:solidFill>
            <a:srgbClr val="2727A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로그인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E6D2F5-7964-4664-AE9D-BA461A91DD37}"/>
              </a:ext>
            </a:extLst>
          </p:cNvPr>
          <p:cNvSpPr/>
          <p:nvPr/>
        </p:nvSpPr>
        <p:spPr>
          <a:xfrm>
            <a:off x="3176805" y="2972970"/>
            <a:ext cx="1041000" cy="341291"/>
          </a:xfrm>
          <a:prstGeom prst="rect">
            <a:avLst/>
          </a:prstGeom>
          <a:solidFill>
            <a:srgbClr val="2727A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회원가입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DC5C9B0-73CE-4856-B33B-2A12F93366D0}"/>
              </a:ext>
            </a:extLst>
          </p:cNvPr>
          <p:cNvSpPr/>
          <p:nvPr/>
        </p:nvSpPr>
        <p:spPr>
          <a:xfrm>
            <a:off x="5208299" y="964310"/>
            <a:ext cx="3740092" cy="28359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27000" dist="50800" sx="101000" sy="101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ABAE7D-1C68-4E37-8670-69D5F78772BC}"/>
              </a:ext>
            </a:extLst>
          </p:cNvPr>
          <p:cNvSpPr/>
          <p:nvPr/>
        </p:nvSpPr>
        <p:spPr>
          <a:xfrm>
            <a:off x="6237387" y="1495899"/>
            <a:ext cx="1805047" cy="266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아이디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4E0BBB-31BE-4CE8-BAD4-1878948229D9}"/>
              </a:ext>
            </a:extLst>
          </p:cNvPr>
          <p:cNvSpPr/>
          <p:nvPr/>
        </p:nvSpPr>
        <p:spPr>
          <a:xfrm>
            <a:off x="6237387" y="1802733"/>
            <a:ext cx="1805047" cy="266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비밀번호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2142A5-F534-4A94-A302-F542EF6A2C5F}"/>
              </a:ext>
            </a:extLst>
          </p:cNvPr>
          <p:cNvSpPr/>
          <p:nvPr/>
        </p:nvSpPr>
        <p:spPr>
          <a:xfrm>
            <a:off x="6237387" y="2104180"/>
            <a:ext cx="1805047" cy="266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005859-CD59-407B-9224-1EF6DFEB2075}"/>
              </a:ext>
            </a:extLst>
          </p:cNvPr>
          <p:cNvSpPr/>
          <p:nvPr/>
        </p:nvSpPr>
        <p:spPr>
          <a:xfrm>
            <a:off x="6237387" y="2407021"/>
            <a:ext cx="1805047" cy="266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생년월일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297601-2D60-4813-897F-840AE91C0104}"/>
              </a:ext>
            </a:extLst>
          </p:cNvPr>
          <p:cNvSpPr/>
          <p:nvPr/>
        </p:nvSpPr>
        <p:spPr>
          <a:xfrm>
            <a:off x="6237387" y="2706714"/>
            <a:ext cx="1805047" cy="266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연락처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9B6BF45-B75B-4CC7-9A5C-3D838E2C0F47}"/>
              </a:ext>
            </a:extLst>
          </p:cNvPr>
          <p:cNvSpPr/>
          <p:nvPr/>
        </p:nvSpPr>
        <p:spPr>
          <a:xfrm>
            <a:off x="6237387" y="2997813"/>
            <a:ext cx="1805047" cy="266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성별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68771B-A8EB-46D4-B8F0-8018DC524D26}"/>
              </a:ext>
            </a:extLst>
          </p:cNvPr>
          <p:cNvSpPr/>
          <p:nvPr/>
        </p:nvSpPr>
        <p:spPr>
          <a:xfrm>
            <a:off x="6237387" y="3288913"/>
            <a:ext cx="1805047" cy="350881"/>
          </a:xfrm>
          <a:prstGeom prst="rect">
            <a:avLst/>
          </a:prstGeom>
          <a:solidFill>
            <a:srgbClr val="2727A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회원가입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A6138F8-6B3A-43F2-BFA1-7E65EEAA27FE}"/>
              </a:ext>
            </a:extLst>
          </p:cNvPr>
          <p:cNvSpPr/>
          <p:nvPr/>
        </p:nvSpPr>
        <p:spPr>
          <a:xfrm>
            <a:off x="6237387" y="1087582"/>
            <a:ext cx="1805047" cy="350881"/>
          </a:xfrm>
          <a:prstGeom prst="rect">
            <a:avLst/>
          </a:prstGeom>
          <a:solidFill>
            <a:srgbClr val="2727A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1C776-2EA9-44F9-99E8-0FCCB164269B}"/>
              </a:ext>
            </a:extLst>
          </p:cNvPr>
          <p:cNvSpPr txBox="1"/>
          <p:nvPr/>
        </p:nvSpPr>
        <p:spPr>
          <a:xfrm>
            <a:off x="2504046" y="4179190"/>
            <a:ext cx="5735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포인트 색과  화이트 톤으로 맞추고 중앙 정렬로 디자인</a:t>
            </a:r>
            <a:r>
              <a:rPr lang="en-US" altLang="ko-KR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로그인 페이지에서 버튼으로 회원가입 페이지로 이동하도록 한다</a:t>
            </a:r>
            <a:r>
              <a:rPr lang="en-US" altLang="ko-KR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81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6119</TotalTime>
  <Words>389</Words>
  <Application>Microsoft Office PowerPoint</Application>
  <PresentationFormat>화면 슬라이드 쇼(16:9)</PresentationFormat>
  <Paragraphs>116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Bebas</vt:lpstr>
      <vt:lpstr>Noto Serif KR</vt:lpstr>
      <vt:lpstr>경기천년바탕 Regular</vt:lpstr>
      <vt:lpstr>맑은 고딕</vt:lpstr>
      <vt:lpstr>Arial</vt:lpstr>
      <vt:lpstr>Calibri</vt:lpstr>
      <vt:lpstr>Calibri Light</vt:lpstr>
      <vt:lpstr>Fredericka the Great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Swan Isabelle</cp:lastModifiedBy>
  <cp:revision>336</cp:revision>
  <dcterms:created xsi:type="dcterms:W3CDTF">2019-04-15T00:29:38Z</dcterms:created>
  <dcterms:modified xsi:type="dcterms:W3CDTF">2020-06-02T15:21:44Z</dcterms:modified>
</cp:coreProperties>
</file>