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4" r:id="rId7"/>
    <p:sldId id="266" r:id="rId8"/>
    <p:sldId id="265" r:id="rId9"/>
    <p:sldId id="267" r:id="rId10"/>
    <p:sldId id="268" r:id="rId11"/>
    <p:sldId id="259" r:id="rId12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A"/>
    <a:srgbClr val="F1F1F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>
        <p:scale>
          <a:sx n="51" d="100"/>
          <a:sy n="51" d="100"/>
        </p:scale>
        <p:origin x="53" y="9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6866-B855-4D74-A7D5-08E12191DBD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47C0-6187-4800-B73F-ADC8CE5B9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체크박스 구성</a:t>
            </a:r>
            <a:r>
              <a:rPr lang="en-US" altLang="ko-KR" dirty="0"/>
              <a:t>. </a:t>
            </a:r>
            <a:r>
              <a:rPr lang="ko-KR" altLang="en-US" dirty="0"/>
              <a:t>체크박스 체크할 경우 </a:t>
            </a:r>
            <a:r>
              <a:rPr lang="en-US" altLang="ko-KR" dirty="0"/>
              <a:t>count </a:t>
            </a:r>
            <a:r>
              <a:rPr lang="ko-KR" altLang="en-US" dirty="0"/>
              <a:t>증가하여 총 체크한 숫자를 세는 함수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6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캘린더뷰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9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퍼미션</a:t>
            </a:r>
            <a:r>
              <a:rPr lang="ko-KR" altLang="en-US" dirty="0"/>
              <a:t> 필요하나 앞에서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2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2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000E2A"/>
            </a:gs>
            <a:gs pos="100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-Point Star 21"/>
          <p:cNvSpPr/>
          <p:nvPr userDrawn="1"/>
        </p:nvSpPr>
        <p:spPr>
          <a:xfrm rot="18900000">
            <a:off x="5883623" y="328016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848" y="5219699"/>
            <a:ext cx="9333748" cy="508363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739283"/>
            <a:ext cx="2590800" cy="547848"/>
          </a:xfrm>
        </p:spPr>
        <p:txBody>
          <a:bodyPr anchor="ctr">
            <a:normAutofit/>
          </a:bodyPr>
          <a:lstStyle>
            <a:lvl1pPr algn="dist">
              <a:defRPr sz="280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652" y="1433529"/>
            <a:ext cx="2602748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ADSTORE FREE PPT TEMPLATE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3851920" y="3035300"/>
            <a:ext cx="1160308" cy="2304256"/>
          </a:xfrm>
          <a:custGeom>
            <a:avLst/>
            <a:gdLst>
              <a:gd name="connsiteX0" fmla="*/ 0 w 856034"/>
              <a:gd name="connsiteY0" fmla="*/ 0 h 2062264"/>
              <a:gd name="connsiteX1" fmla="*/ 856034 w 856034"/>
              <a:gd name="connsiteY1" fmla="*/ 223737 h 2062264"/>
              <a:gd name="connsiteX2" fmla="*/ 856034 w 856034"/>
              <a:gd name="connsiteY2" fmla="*/ 2062264 h 2062264"/>
              <a:gd name="connsiteX3" fmla="*/ 29183 w 856034"/>
              <a:gd name="connsiteY3" fmla="*/ 1682885 h 2062264"/>
              <a:gd name="connsiteX4" fmla="*/ 0 w 856034"/>
              <a:gd name="connsiteY4" fmla="*/ 0 h 2062264"/>
              <a:gd name="connsiteX0" fmla="*/ 313231 w 1169265"/>
              <a:gd name="connsiteY0" fmla="*/ 0 h 2062264"/>
              <a:gd name="connsiteX1" fmla="*/ 1169265 w 1169265"/>
              <a:gd name="connsiteY1" fmla="*/ 223737 h 2062264"/>
              <a:gd name="connsiteX2" fmla="*/ 1169265 w 1169265"/>
              <a:gd name="connsiteY2" fmla="*/ 2062264 h 2062264"/>
              <a:gd name="connsiteX3" fmla="*/ 0 w 1169265"/>
              <a:gd name="connsiteY3" fmla="*/ 2039907 h 2062264"/>
              <a:gd name="connsiteX4" fmla="*/ 313231 w 1169265"/>
              <a:gd name="connsiteY4" fmla="*/ 0 h 2062264"/>
              <a:gd name="connsiteX0" fmla="*/ 313231 w 1640084"/>
              <a:gd name="connsiteY0" fmla="*/ 0 h 2105107"/>
              <a:gd name="connsiteX1" fmla="*/ 1169265 w 1640084"/>
              <a:gd name="connsiteY1" fmla="*/ 223737 h 2105107"/>
              <a:gd name="connsiteX2" fmla="*/ 1640084 w 1640084"/>
              <a:gd name="connsiteY2" fmla="*/ 2105107 h 2105107"/>
              <a:gd name="connsiteX3" fmla="*/ 0 w 1640084"/>
              <a:gd name="connsiteY3" fmla="*/ 2039907 h 2105107"/>
              <a:gd name="connsiteX4" fmla="*/ 313231 w 1640084"/>
              <a:gd name="connsiteY4" fmla="*/ 0 h 2105107"/>
              <a:gd name="connsiteX0" fmla="*/ 313231 w 1661486"/>
              <a:gd name="connsiteY0" fmla="*/ 0 h 2039907"/>
              <a:gd name="connsiteX1" fmla="*/ 1169265 w 1661486"/>
              <a:gd name="connsiteY1" fmla="*/ 223737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313231 w 1661486"/>
              <a:gd name="connsiteY0" fmla="*/ 0 h 2039907"/>
              <a:gd name="connsiteX1" fmla="*/ 998059 w 1661486"/>
              <a:gd name="connsiteY1" fmla="*/ 238019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291830 w 1661486"/>
              <a:gd name="connsiteY0" fmla="*/ 0 h 1854254"/>
              <a:gd name="connsiteX1" fmla="*/ 998059 w 1661486"/>
              <a:gd name="connsiteY1" fmla="*/ 52366 h 1854254"/>
              <a:gd name="connsiteX2" fmla="*/ 1661486 w 1661486"/>
              <a:gd name="connsiteY2" fmla="*/ 1833768 h 1854254"/>
              <a:gd name="connsiteX3" fmla="*/ 0 w 1661486"/>
              <a:gd name="connsiteY3" fmla="*/ 1854254 h 1854254"/>
              <a:gd name="connsiteX4" fmla="*/ 291830 w 1661486"/>
              <a:gd name="connsiteY4" fmla="*/ 0 h 1854254"/>
              <a:gd name="connsiteX0" fmla="*/ 184826 w 1661486"/>
              <a:gd name="connsiteY0" fmla="*/ 19038 h 1801888"/>
              <a:gd name="connsiteX1" fmla="*/ 998059 w 1661486"/>
              <a:gd name="connsiteY1" fmla="*/ 0 h 1801888"/>
              <a:gd name="connsiteX2" fmla="*/ 1661486 w 1661486"/>
              <a:gd name="connsiteY2" fmla="*/ 1781402 h 1801888"/>
              <a:gd name="connsiteX3" fmla="*/ 0 w 1661486"/>
              <a:gd name="connsiteY3" fmla="*/ 1801888 h 1801888"/>
              <a:gd name="connsiteX4" fmla="*/ 184826 w 1661486"/>
              <a:gd name="connsiteY4" fmla="*/ 19038 h 1801888"/>
              <a:gd name="connsiteX0" fmla="*/ 184826 w 1661486"/>
              <a:gd name="connsiteY0" fmla="*/ 0 h 1782850"/>
              <a:gd name="connsiteX1" fmla="*/ 1297670 w 1661486"/>
              <a:gd name="connsiteY1" fmla="*/ 23805 h 1782850"/>
              <a:gd name="connsiteX2" fmla="*/ 1661486 w 1661486"/>
              <a:gd name="connsiteY2" fmla="*/ 1762364 h 1782850"/>
              <a:gd name="connsiteX3" fmla="*/ 0 w 1661486"/>
              <a:gd name="connsiteY3" fmla="*/ 1782850 h 1782850"/>
              <a:gd name="connsiteX4" fmla="*/ 184826 w 1661486"/>
              <a:gd name="connsiteY4" fmla="*/ 0 h 1782850"/>
              <a:gd name="connsiteX0" fmla="*/ 184826 w 1829670"/>
              <a:gd name="connsiteY0" fmla="*/ 0 h 3633164"/>
              <a:gd name="connsiteX1" fmla="*/ 1297670 w 1829670"/>
              <a:gd name="connsiteY1" fmla="*/ 23805 h 3633164"/>
              <a:gd name="connsiteX2" fmla="*/ 1829670 w 1829670"/>
              <a:gd name="connsiteY2" fmla="*/ 3633164 h 3633164"/>
              <a:gd name="connsiteX3" fmla="*/ 0 w 1829670"/>
              <a:gd name="connsiteY3" fmla="*/ 1782850 h 3633164"/>
              <a:gd name="connsiteX4" fmla="*/ 184826 w 1829670"/>
              <a:gd name="connsiteY4" fmla="*/ 0 h 3633164"/>
              <a:gd name="connsiteX0" fmla="*/ -3 w 1644841"/>
              <a:gd name="connsiteY0" fmla="*/ 0 h 3767898"/>
              <a:gd name="connsiteX1" fmla="*/ 1112841 w 1644841"/>
              <a:gd name="connsiteY1" fmla="*/ 23805 h 3767898"/>
              <a:gd name="connsiteX2" fmla="*/ 1644841 w 1644841"/>
              <a:gd name="connsiteY2" fmla="*/ 3633164 h 3767898"/>
              <a:gd name="connsiteX3" fmla="*/ 263681 w 1644841"/>
              <a:gd name="connsiteY3" fmla="*/ 3767898 h 3767898"/>
              <a:gd name="connsiteX4" fmla="*/ -3 w 1644841"/>
              <a:gd name="connsiteY4" fmla="*/ 0 h 3767898"/>
              <a:gd name="connsiteX0" fmla="*/ 3 w 1813037"/>
              <a:gd name="connsiteY0" fmla="*/ 0 h 3775972"/>
              <a:gd name="connsiteX1" fmla="*/ 1112847 w 1813037"/>
              <a:gd name="connsiteY1" fmla="*/ 23805 h 3775972"/>
              <a:gd name="connsiteX2" fmla="*/ 1813037 w 1813037"/>
              <a:gd name="connsiteY2" fmla="*/ 3775972 h 3775972"/>
              <a:gd name="connsiteX3" fmla="*/ 263687 w 1813037"/>
              <a:gd name="connsiteY3" fmla="*/ 3767898 h 3775972"/>
              <a:gd name="connsiteX4" fmla="*/ 3 w 1813037"/>
              <a:gd name="connsiteY4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292465 w 1813034"/>
              <a:gd name="connsiteY2" fmla="*/ 1297833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943610 w 1813034"/>
              <a:gd name="connsiteY2" fmla="*/ 1717429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4654163"/>
              <a:gd name="connsiteY0" fmla="*/ 0 h 3775972"/>
              <a:gd name="connsiteX1" fmla="*/ 1112844 w 4654163"/>
              <a:gd name="connsiteY1" fmla="*/ 23805 h 3775972"/>
              <a:gd name="connsiteX2" fmla="*/ 4654163 w 4654163"/>
              <a:gd name="connsiteY2" fmla="*/ 2117044 h 3775972"/>
              <a:gd name="connsiteX3" fmla="*/ 1813034 w 4654163"/>
              <a:gd name="connsiteY3" fmla="*/ 3775972 h 3775972"/>
              <a:gd name="connsiteX4" fmla="*/ 263684 w 4654163"/>
              <a:gd name="connsiteY4" fmla="*/ 3767898 h 3775972"/>
              <a:gd name="connsiteX5" fmla="*/ 0 w 4654163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451034 w 1813034"/>
              <a:gd name="connsiteY2" fmla="*/ 2137024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070464 w 1813034"/>
              <a:gd name="connsiteY2" fmla="*/ 2166995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2395492"/>
              <a:gd name="connsiteY0" fmla="*/ 0 h 3775972"/>
              <a:gd name="connsiteX1" fmla="*/ 1112844 w 2395492"/>
              <a:gd name="connsiteY1" fmla="*/ 23805 h 3775972"/>
              <a:gd name="connsiteX2" fmla="*/ 1070464 w 2395492"/>
              <a:gd name="connsiteY2" fmla="*/ 2166995 h 3775972"/>
              <a:gd name="connsiteX3" fmla="*/ 1813034 w 2395492"/>
              <a:gd name="connsiteY3" fmla="*/ 3775972 h 3775972"/>
              <a:gd name="connsiteX4" fmla="*/ 263684 w 2395492"/>
              <a:gd name="connsiteY4" fmla="*/ 3767898 h 3775972"/>
              <a:gd name="connsiteX5" fmla="*/ 0 w 2395492"/>
              <a:gd name="connsiteY5" fmla="*/ 0 h 3775972"/>
              <a:gd name="connsiteX0" fmla="*/ 7818 w 2403310"/>
              <a:gd name="connsiteY0" fmla="*/ 0 h 3775972"/>
              <a:gd name="connsiteX1" fmla="*/ 1120662 w 2403310"/>
              <a:gd name="connsiteY1" fmla="*/ 23805 h 3775972"/>
              <a:gd name="connsiteX2" fmla="*/ 1078282 w 2403310"/>
              <a:gd name="connsiteY2" fmla="*/ 2166995 h 3775972"/>
              <a:gd name="connsiteX3" fmla="*/ 1820852 w 2403310"/>
              <a:gd name="connsiteY3" fmla="*/ 3775972 h 3775972"/>
              <a:gd name="connsiteX4" fmla="*/ 271502 w 2403310"/>
              <a:gd name="connsiteY4" fmla="*/ 3767898 h 3775972"/>
              <a:gd name="connsiteX5" fmla="*/ 0 w 2403310"/>
              <a:gd name="connsiteY5" fmla="*/ 1147978 h 3775972"/>
              <a:gd name="connsiteX6" fmla="*/ 7818 w 2403310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449297"/>
              <a:gd name="connsiteY0" fmla="*/ 0 h 3775972"/>
              <a:gd name="connsiteX1" fmla="*/ 2547796 w 3449297"/>
              <a:gd name="connsiteY1" fmla="*/ 23805 h 3775972"/>
              <a:gd name="connsiteX2" fmla="*/ 1966277 w 3449297"/>
              <a:gd name="connsiteY2" fmla="*/ 1327806 h 3775972"/>
              <a:gd name="connsiteX3" fmla="*/ 3247986 w 3449297"/>
              <a:gd name="connsiteY3" fmla="*/ 3775972 h 3775972"/>
              <a:gd name="connsiteX4" fmla="*/ 1698636 w 3449297"/>
              <a:gd name="connsiteY4" fmla="*/ 3767898 h 3775972"/>
              <a:gd name="connsiteX5" fmla="*/ 0 w 3449297"/>
              <a:gd name="connsiteY5" fmla="*/ 1147978 h 3775972"/>
              <a:gd name="connsiteX6" fmla="*/ 1434952 w 3449297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198941 w 3247986"/>
              <a:gd name="connsiteY1" fmla="*/ 273564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680849 w 3247986"/>
              <a:gd name="connsiteY2" fmla="*/ 142770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673812 w 3247986"/>
              <a:gd name="connsiteY0" fmla="*/ 0 h 3696048"/>
              <a:gd name="connsiteX1" fmla="*/ 1596371 w 3247986"/>
              <a:gd name="connsiteY1" fmla="*/ 50334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673812 w 3247986"/>
              <a:gd name="connsiteY0" fmla="*/ 0 h 3696048"/>
              <a:gd name="connsiteX1" fmla="*/ 1279228 w 3247986"/>
              <a:gd name="connsiteY1" fmla="*/ 77308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1339809 w 3913983"/>
              <a:gd name="connsiteY0" fmla="*/ 0 h 3696048"/>
              <a:gd name="connsiteX1" fmla="*/ 1945225 w 3913983"/>
              <a:gd name="connsiteY1" fmla="*/ 773081 h 3696048"/>
              <a:gd name="connsiteX2" fmla="*/ 3615414 w 3913983"/>
              <a:gd name="connsiteY2" fmla="*/ 758353 h 3696048"/>
              <a:gd name="connsiteX3" fmla="*/ 2029704 w 3913983"/>
              <a:gd name="connsiteY3" fmla="*/ 1307825 h 3696048"/>
              <a:gd name="connsiteX4" fmla="*/ 3913983 w 3913983"/>
              <a:gd name="connsiteY4" fmla="*/ 3696048 h 3696048"/>
              <a:gd name="connsiteX5" fmla="*/ 2364633 w 3913983"/>
              <a:gd name="connsiteY5" fmla="*/ 3687974 h 3696048"/>
              <a:gd name="connsiteX6" fmla="*/ 0 w 3913983"/>
              <a:gd name="connsiteY6" fmla="*/ 928190 h 3696048"/>
              <a:gd name="connsiteX7" fmla="*/ 1339809 w 3913983"/>
              <a:gd name="connsiteY7" fmla="*/ 0 h 3696048"/>
              <a:gd name="connsiteX0" fmla="*/ 1349273 w 3923447"/>
              <a:gd name="connsiteY0" fmla="*/ 0 h 3696048"/>
              <a:gd name="connsiteX1" fmla="*/ 1954689 w 3923447"/>
              <a:gd name="connsiteY1" fmla="*/ 773081 h 3696048"/>
              <a:gd name="connsiteX2" fmla="*/ 3624878 w 3923447"/>
              <a:gd name="connsiteY2" fmla="*/ 758353 h 3696048"/>
              <a:gd name="connsiteX3" fmla="*/ 2039168 w 3923447"/>
              <a:gd name="connsiteY3" fmla="*/ 1307825 h 3696048"/>
              <a:gd name="connsiteX4" fmla="*/ 3923447 w 3923447"/>
              <a:gd name="connsiteY4" fmla="*/ 3696048 h 3696048"/>
              <a:gd name="connsiteX5" fmla="*/ 2374097 w 3923447"/>
              <a:gd name="connsiteY5" fmla="*/ 3687974 h 3696048"/>
              <a:gd name="connsiteX6" fmla="*/ 834034 w 3923447"/>
              <a:gd name="connsiteY6" fmla="*/ 1477659 h 3696048"/>
              <a:gd name="connsiteX7" fmla="*/ 9464 w 3923447"/>
              <a:gd name="connsiteY7" fmla="*/ 928190 h 3696048"/>
              <a:gd name="connsiteX8" fmla="*/ 1349273 w 3923447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033740 w 3918019"/>
              <a:gd name="connsiteY3" fmla="*/ 1307825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160598 w 3918019"/>
              <a:gd name="connsiteY3" fmla="*/ 1697449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5141729"/>
              <a:gd name="connsiteY0" fmla="*/ 0 h 3696048"/>
              <a:gd name="connsiteX1" fmla="*/ 1949261 w 5141729"/>
              <a:gd name="connsiteY1" fmla="*/ 773081 h 3696048"/>
              <a:gd name="connsiteX2" fmla="*/ 5141729 w 5141729"/>
              <a:gd name="connsiteY2" fmla="*/ 748362 h 3696048"/>
              <a:gd name="connsiteX3" fmla="*/ 2160598 w 5141729"/>
              <a:gd name="connsiteY3" fmla="*/ 1697449 h 3696048"/>
              <a:gd name="connsiteX4" fmla="*/ 3918019 w 5141729"/>
              <a:gd name="connsiteY4" fmla="*/ 3696048 h 3696048"/>
              <a:gd name="connsiteX5" fmla="*/ 2368669 w 5141729"/>
              <a:gd name="connsiteY5" fmla="*/ 3687974 h 3696048"/>
              <a:gd name="connsiteX6" fmla="*/ 1621458 w 5141729"/>
              <a:gd name="connsiteY6" fmla="*/ 1177948 h 3696048"/>
              <a:gd name="connsiteX7" fmla="*/ 4036 w 5141729"/>
              <a:gd name="connsiteY7" fmla="*/ 928190 h 3696048"/>
              <a:gd name="connsiteX8" fmla="*/ 1343845 w 5141729"/>
              <a:gd name="connsiteY8" fmla="*/ 0 h 3696048"/>
              <a:gd name="connsiteX0" fmla="*/ 1343845 w 5152380"/>
              <a:gd name="connsiteY0" fmla="*/ 0 h 3696048"/>
              <a:gd name="connsiteX1" fmla="*/ 1949261 w 5152380"/>
              <a:gd name="connsiteY1" fmla="*/ 773081 h 3696048"/>
              <a:gd name="connsiteX2" fmla="*/ 3112025 w 5152380"/>
              <a:gd name="connsiteY2" fmla="*/ 808305 h 3696048"/>
              <a:gd name="connsiteX3" fmla="*/ 5141729 w 5152380"/>
              <a:gd name="connsiteY3" fmla="*/ 748362 h 3696048"/>
              <a:gd name="connsiteX4" fmla="*/ 2160598 w 5152380"/>
              <a:gd name="connsiteY4" fmla="*/ 1697449 h 3696048"/>
              <a:gd name="connsiteX5" fmla="*/ 3918019 w 5152380"/>
              <a:gd name="connsiteY5" fmla="*/ 3696048 h 3696048"/>
              <a:gd name="connsiteX6" fmla="*/ 2368669 w 5152380"/>
              <a:gd name="connsiteY6" fmla="*/ 3687974 h 3696048"/>
              <a:gd name="connsiteX7" fmla="*/ 1621458 w 5152380"/>
              <a:gd name="connsiteY7" fmla="*/ 1177948 h 3696048"/>
              <a:gd name="connsiteX8" fmla="*/ 4036 w 5152380"/>
              <a:gd name="connsiteY8" fmla="*/ 928190 h 3696048"/>
              <a:gd name="connsiteX9" fmla="*/ 1343845 w 5152380"/>
              <a:gd name="connsiteY9" fmla="*/ 0 h 3696048"/>
              <a:gd name="connsiteX0" fmla="*/ 1343845 w 5151050"/>
              <a:gd name="connsiteY0" fmla="*/ 0 h 3696048"/>
              <a:gd name="connsiteX1" fmla="*/ 1949261 w 5151050"/>
              <a:gd name="connsiteY1" fmla="*/ 773081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822404 w 5151050"/>
              <a:gd name="connsiteY1" fmla="*/ 862994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63393"/>
              <a:gd name="connsiteY0" fmla="*/ 0 h 3696048"/>
              <a:gd name="connsiteX1" fmla="*/ 1532944 w 5163393"/>
              <a:gd name="connsiteY1" fmla="*/ 733120 h 3696048"/>
              <a:gd name="connsiteX2" fmla="*/ 2439348 w 5163393"/>
              <a:gd name="connsiteY2" fmla="*/ 1131909 h 3696048"/>
              <a:gd name="connsiteX3" fmla="*/ 5137693 w 5163393"/>
              <a:gd name="connsiteY3" fmla="*/ 838275 h 3696048"/>
              <a:gd name="connsiteX4" fmla="*/ 3710292 w 5163393"/>
              <a:gd name="connsiteY4" fmla="*/ 1079543 h 3696048"/>
              <a:gd name="connsiteX5" fmla="*/ 2219992 w 5163393"/>
              <a:gd name="connsiteY5" fmla="*/ 1537604 h 3696048"/>
              <a:gd name="connsiteX6" fmla="*/ 3913983 w 5163393"/>
              <a:gd name="connsiteY6" fmla="*/ 3696048 h 3696048"/>
              <a:gd name="connsiteX7" fmla="*/ 2364633 w 5163393"/>
              <a:gd name="connsiteY7" fmla="*/ 3687974 h 3696048"/>
              <a:gd name="connsiteX8" fmla="*/ 1617422 w 5163393"/>
              <a:gd name="connsiteY8" fmla="*/ 1177948 h 3696048"/>
              <a:gd name="connsiteX9" fmla="*/ 0 w 5163393"/>
              <a:gd name="connsiteY9" fmla="*/ 928190 h 3696048"/>
              <a:gd name="connsiteX10" fmla="*/ 1339809 w 5163393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439348 w 5157032"/>
              <a:gd name="connsiteY2" fmla="*/ 1131909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265449 w 5157032"/>
              <a:gd name="connsiteY2" fmla="*/ 1127996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4306312"/>
              <a:gd name="connsiteY0" fmla="*/ 0 h 3696048"/>
              <a:gd name="connsiteX1" fmla="*/ 1532944 w 4306312"/>
              <a:gd name="connsiteY1" fmla="*/ 733120 h 3696048"/>
              <a:gd name="connsiteX2" fmla="*/ 2265449 w 4306312"/>
              <a:gd name="connsiteY2" fmla="*/ 1127996 h 3696048"/>
              <a:gd name="connsiteX3" fmla="*/ 4268197 w 4306312"/>
              <a:gd name="connsiteY3" fmla="*/ 771756 h 3696048"/>
              <a:gd name="connsiteX4" fmla="*/ 3275544 w 4306312"/>
              <a:gd name="connsiteY4" fmla="*/ 1149975 h 3696048"/>
              <a:gd name="connsiteX5" fmla="*/ 2219992 w 4306312"/>
              <a:gd name="connsiteY5" fmla="*/ 1537604 h 3696048"/>
              <a:gd name="connsiteX6" fmla="*/ 3913983 w 4306312"/>
              <a:gd name="connsiteY6" fmla="*/ 3696048 h 3696048"/>
              <a:gd name="connsiteX7" fmla="*/ 2364633 w 4306312"/>
              <a:gd name="connsiteY7" fmla="*/ 3687974 h 3696048"/>
              <a:gd name="connsiteX8" fmla="*/ 1617422 w 4306312"/>
              <a:gd name="connsiteY8" fmla="*/ 1177948 h 3696048"/>
              <a:gd name="connsiteX9" fmla="*/ 0 w 4306312"/>
              <a:gd name="connsiteY9" fmla="*/ 928190 h 3696048"/>
              <a:gd name="connsiteX10" fmla="*/ 1339809 w 4306312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275544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051959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71519"/>
              <a:gd name="connsiteY0" fmla="*/ 0 h 3696048"/>
              <a:gd name="connsiteX1" fmla="*/ 1532944 w 4271519"/>
              <a:gd name="connsiteY1" fmla="*/ 733120 h 3696048"/>
              <a:gd name="connsiteX2" fmla="*/ 2265449 w 4271519"/>
              <a:gd name="connsiteY2" fmla="*/ 1127996 h 3696048"/>
              <a:gd name="connsiteX3" fmla="*/ 3374918 w 4271519"/>
              <a:gd name="connsiteY3" fmla="*/ 895638 h 3696048"/>
              <a:gd name="connsiteX4" fmla="*/ 4268197 w 4271519"/>
              <a:gd name="connsiteY4" fmla="*/ 771756 h 3696048"/>
              <a:gd name="connsiteX5" fmla="*/ 3051959 w 4271519"/>
              <a:gd name="connsiteY5" fmla="*/ 1149975 h 3696048"/>
              <a:gd name="connsiteX6" fmla="*/ 2219992 w 4271519"/>
              <a:gd name="connsiteY6" fmla="*/ 1537604 h 3696048"/>
              <a:gd name="connsiteX7" fmla="*/ 3913983 w 4271519"/>
              <a:gd name="connsiteY7" fmla="*/ 3696048 h 3696048"/>
              <a:gd name="connsiteX8" fmla="*/ 2364633 w 4271519"/>
              <a:gd name="connsiteY8" fmla="*/ 3687974 h 3696048"/>
              <a:gd name="connsiteX9" fmla="*/ 1617422 w 4271519"/>
              <a:gd name="connsiteY9" fmla="*/ 1177948 h 3696048"/>
              <a:gd name="connsiteX10" fmla="*/ 0 w 4271519"/>
              <a:gd name="connsiteY10" fmla="*/ 928190 h 3696048"/>
              <a:gd name="connsiteX11" fmla="*/ 1339809 w 4271519"/>
              <a:gd name="connsiteY11" fmla="*/ 0 h 3696048"/>
              <a:gd name="connsiteX0" fmla="*/ 1339809 w 4269726"/>
              <a:gd name="connsiteY0" fmla="*/ 0 h 3696048"/>
              <a:gd name="connsiteX1" fmla="*/ 1532944 w 4269726"/>
              <a:gd name="connsiteY1" fmla="*/ 733120 h 3696048"/>
              <a:gd name="connsiteX2" fmla="*/ 2265449 w 4269726"/>
              <a:gd name="connsiteY2" fmla="*/ 1127996 h 3696048"/>
              <a:gd name="connsiteX3" fmla="*/ 2604793 w 4269726"/>
              <a:gd name="connsiteY3" fmla="*/ 766512 h 3696048"/>
              <a:gd name="connsiteX4" fmla="*/ 4268197 w 4269726"/>
              <a:gd name="connsiteY4" fmla="*/ 771756 h 3696048"/>
              <a:gd name="connsiteX5" fmla="*/ 3051959 w 4269726"/>
              <a:gd name="connsiteY5" fmla="*/ 1149975 h 3696048"/>
              <a:gd name="connsiteX6" fmla="*/ 2219992 w 4269726"/>
              <a:gd name="connsiteY6" fmla="*/ 1537604 h 3696048"/>
              <a:gd name="connsiteX7" fmla="*/ 3913983 w 4269726"/>
              <a:gd name="connsiteY7" fmla="*/ 3696048 h 3696048"/>
              <a:gd name="connsiteX8" fmla="*/ 2364633 w 4269726"/>
              <a:gd name="connsiteY8" fmla="*/ 3687974 h 3696048"/>
              <a:gd name="connsiteX9" fmla="*/ 1617422 w 4269726"/>
              <a:gd name="connsiteY9" fmla="*/ 1177948 h 3696048"/>
              <a:gd name="connsiteX10" fmla="*/ 0 w 4269726"/>
              <a:gd name="connsiteY10" fmla="*/ 928190 h 3696048"/>
              <a:gd name="connsiteX11" fmla="*/ 1339809 w 4269726"/>
              <a:gd name="connsiteY11" fmla="*/ 0 h 3696048"/>
              <a:gd name="connsiteX0" fmla="*/ 1339809 w 4276951"/>
              <a:gd name="connsiteY0" fmla="*/ 0 h 3696048"/>
              <a:gd name="connsiteX1" fmla="*/ 1532944 w 4276951"/>
              <a:gd name="connsiteY1" fmla="*/ 733120 h 3696048"/>
              <a:gd name="connsiteX2" fmla="*/ 2265449 w 4276951"/>
              <a:gd name="connsiteY2" fmla="*/ 1127996 h 3696048"/>
              <a:gd name="connsiteX3" fmla="*/ 2604793 w 4276951"/>
              <a:gd name="connsiteY3" fmla="*/ 766512 h 3696048"/>
              <a:gd name="connsiteX4" fmla="*/ 3548817 w 4276951"/>
              <a:gd name="connsiteY4" fmla="*/ 723471 h 3696048"/>
              <a:gd name="connsiteX5" fmla="*/ 4268197 w 4276951"/>
              <a:gd name="connsiteY5" fmla="*/ 771756 h 3696048"/>
              <a:gd name="connsiteX6" fmla="*/ 3051959 w 4276951"/>
              <a:gd name="connsiteY6" fmla="*/ 1149975 h 3696048"/>
              <a:gd name="connsiteX7" fmla="*/ 2219992 w 4276951"/>
              <a:gd name="connsiteY7" fmla="*/ 1537604 h 3696048"/>
              <a:gd name="connsiteX8" fmla="*/ 3913983 w 4276951"/>
              <a:gd name="connsiteY8" fmla="*/ 3696048 h 3696048"/>
              <a:gd name="connsiteX9" fmla="*/ 2364633 w 4276951"/>
              <a:gd name="connsiteY9" fmla="*/ 3687974 h 3696048"/>
              <a:gd name="connsiteX10" fmla="*/ 1617422 w 4276951"/>
              <a:gd name="connsiteY10" fmla="*/ 1177948 h 3696048"/>
              <a:gd name="connsiteX11" fmla="*/ 0 w 4276951"/>
              <a:gd name="connsiteY11" fmla="*/ 928190 h 3696048"/>
              <a:gd name="connsiteX12" fmla="*/ 1339809 w 4276951"/>
              <a:gd name="connsiteY12" fmla="*/ 0 h 3696048"/>
              <a:gd name="connsiteX0" fmla="*/ 1339809 w 4272798"/>
              <a:gd name="connsiteY0" fmla="*/ 0 h 3696048"/>
              <a:gd name="connsiteX1" fmla="*/ 1532944 w 4272798"/>
              <a:gd name="connsiteY1" fmla="*/ 733120 h 3696048"/>
              <a:gd name="connsiteX2" fmla="*/ 2265449 w 4272798"/>
              <a:gd name="connsiteY2" fmla="*/ 1127996 h 3696048"/>
              <a:gd name="connsiteX3" fmla="*/ 2604793 w 4272798"/>
              <a:gd name="connsiteY3" fmla="*/ 766512 h 3696048"/>
              <a:gd name="connsiteX4" fmla="*/ 3014699 w 4272798"/>
              <a:gd name="connsiteY4" fmla="*/ 942592 h 3696048"/>
              <a:gd name="connsiteX5" fmla="*/ 4268197 w 4272798"/>
              <a:gd name="connsiteY5" fmla="*/ 771756 h 3696048"/>
              <a:gd name="connsiteX6" fmla="*/ 3051959 w 4272798"/>
              <a:gd name="connsiteY6" fmla="*/ 1149975 h 3696048"/>
              <a:gd name="connsiteX7" fmla="*/ 2219992 w 4272798"/>
              <a:gd name="connsiteY7" fmla="*/ 1537604 h 3696048"/>
              <a:gd name="connsiteX8" fmla="*/ 3913983 w 4272798"/>
              <a:gd name="connsiteY8" fmla="*/ 3696048 h 3696048"/>
              <a:gd name="connsiteX9" fmla="*/ 2364633 w 4272798"/>
              <a:gd name="connsiteY9" fmla="*/ 3687974 h 3696048"/>
              <a:gd name="connsiteX10" fmla="*/ 1617422 w 4272798"/>
              <a:gd name="connsiteY10" fmla="*/ 1177948 h 3696048"/>
              <a:gd name="connsiteX11" fmla="*/ 0 w 4272798"/>
              <a:gd name="connsiteY11" fmla="*/ 928190 h 3696048"/>
              <a:gd name="connsiteX12" fmla="*/ 1339809 w 4272798"/>
              <a:gd name="connsiteY12" fmla="*/ 0 h 3696048"/>
              <a:gd name="connsiteX0" fmla="*/ 1339809 w 4272139"/>
              <a:gd name="connsiteY0" fmla="*/ 0 h 3696048"/>
              <a:gd name="connsiteX1" fmla="*/ 1532944 w 4272139"/>
              <a:gd name="connsiteY1" fmla="*/ 733120 h 3696048"/>
              <a:gd name="connsiteX2" fmla="*/ 2265449 w 4272139"/>
              <a:gd name="connsiteY2" fmla="*/ 1127996 h 3696048"/>
              <a:gd name="connsiteX3" fmla="*/ 2604793 w 4272139"/>
              <a:gd name="connsiteY3" fmla="*/ 766512 h 3696048"/>
              <a:gd name="connsiteX4" fmla="*/ 2828379 w 4272139"/>
              <a:gd name="connsiteY4" fmla="*/ 989547 h 3696048"/>
              <a:gd name="connsiteX5" fmla="*/ 4268197 w 4272139"/>
              <a:gd name="connsiteY5" fmla="*/ 771756 h 3696048"/>
              <a:gd name="connsiteX6" fmla="*/ 3051959 w 4272139"/>
              <a:gd name="connsiteY6" fmla="*/ 1149975 h 3696048"/>
              <a:gd name="connsiteX7" fmla="*/ 2219992 w 4272139"/>
              <a:gd name="connsiteY7" fmla="*/ 1537604 h 3696048"/>
              <a:gd name="connsiteX8" fmla="*/ 3913983 w 4272139"/>
              <a:gd name="connsiteY8" fmla="*/ 3696048 h 3696048"/>
              <a:gd name="connsiteX9" fmla="*/ 2364633 w 4272139"/>
              <a:gd name="connsiteY9" fmla="*/ 3687974 h 3696048"/>
              <a:gd name="connsiteX10" fmla="*/ 1617422 w 4272139"/>
              <a:gd name="connsiteY10" fmla="*/ 1177948 h 3696048"/>
              <a:gd name="connsiteX11" fmla="*/ 0 w 4272139"/>
              <a:gd name="connsiteY11" fmla="*/ 928190 h 3696048"/>
              <a:gd name="connsiteX12" fmla="*/ 1339809 w 4272139"/>
              <a:gd name="connsiteY12" fmla="*/ 0 h 3696048"/>
              <a:gd name="connsiteX0" fmla="*/ 1339809 w 4086477"/>
              <a:gd name="connsiteY0" fmla="*/ 0 h 3696048"/>
              <a:gd name="connsiteX1" fmla="*/ 1532944 w 4086477"/>
              <a:gd name="connsiteY1" fmla="*/ 733120 h 3696048"/>
              <a:gd name="connsiteX2" fmla="*/ 2265449 w 4086477"/>
              <a:gd name="connsiteY2" fmla="*/ 1127996 h 3696048"/>
              <a:gd name="connsiteX3" fmla="*/ 2604793 w 4086477"/>
              <a:gd name="connsiteY3" fmla="*/ 766512 h 3696048"/>
              <a:gd name="connsiteX4" fmla="*/ 2828379 w 4086477"/>
              <a:gd name="connsiteY4" fmla="*/ 989547 h 3696048"/>
              <a:gd name="connsiteX5" fmla="*/ 4081877 w 4086477"/>
              <a:gd name="connsiteY5" fmla="*/ 822624 h 3696048"/>
              <a:gd name="connsiteX6" fmla="*/ 3051959 w 4086477"/>
              <a:gd name="connsiteY6" fmla="*/ 1149975 h 3696048"/>
              <a:gd name="connsiteX7" fmla="*/ 2219992 w 4086477"/>
              <a:gd name="connsiteY7" fmla="*/ 1537604 h 3696048"/>
              <a:gd name="connsiteX8" fmla="*/ 3913983 w 4086477"/>
              <a:gd name="connsiteY8" fmla="*/ 3696048 h 3696048"/>
              <a:gd name="connsiteX9" fmla="*/ 2364633 w 4086477"/>
              <a:gd name="connsiteY9" fmla="*/ 3687974 h 3696048"/>
              <a:gd name="connsiteX10" fmla="*/ 1617422 w 4086477"/>
              <a:gd name="connsiteY10" fmla="*/ 1177948 h 3696048"/>
              <a:gd name="connsiteX11" fmla="*/ 0 w 4086477"/>
              <a:gd name="connsiteY11" fmla="*/ 928190 h 3696048"/>
              <a:gd name="connsiteX12" fmla="*/ 1339809 w 40864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555369 w 4081877"/>
              <a:gd name="connsiteY7" fmla="*/ 2192361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319102 w 4081877"/>
              <a:gd name="connsiteY7" fmla="*/ 1774733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40927 w 4082995"/>
              <a:gd name="connsiteY0" fmla="*/ 0 h 3696048"/>
              <a:gd name="connsiteX1" fmla="*/ 1534062 w 4082995"/>
              <a:gd name="connsiteY1" fmla="*/ 733120 h 3696048"/>
              <a:gd name="connsiteX2" fmla="*/ 2266567 w 4082995"/>
              <a:gd name="connsiteY2" fmla="*/ 1127996 h 3696048"/>
              <a:gd name="connsiteX3" fmla="*/ 2605911 w 4082995"/>
              <a:gd name="connsiteY3" fmla="*/ 766512 h 3696048"/>
              <a:gd name="connsiteX4" fmla="*/ 2829497 w 4082995"/>
              <a:gd name="connsiteY4" fmla="*/ 989547 h 3696048"/>
              <a:gd name="connsiteX5" fmla="*/ 4082995 w 4082995"/>
              <a:gd name="connsiteY5" fmla="*/ 822624 h 3696048"/>
              <a:gd name="connsiteX6" fmla="*/ 2287093 w 4082995"/>
              <a:gd name="connsiteY6" fmla="*/ 1259536 h 3696048"/>
              <a:gd name="connsiteX7" fmla="*/ 3541655 w 4082995"/>
              <a:gd name="connsiteY7" fmla="*/ 1696476 h 3696048"/>
              <a:gd name="connsiteX8" fmla="*/ 2556487 w 4082995"/>
              <a:gd name="connsiteY8" fmla="*/ 2192361 h 3696048"/>
              <a:gd name="connsiteX9" fmla="*/ 3915101 w 4082995"/>
              <a:gd name="connsiteY9" fmla="*/ 3696048 h 3696048"/>
              <a:gd name="connsiteX10" fmla="*/ 2365751 w 4082995"/>
              <a:gd name="connsiteY10" fmla="*/ 3687974 h 3696048"/>
              <a:gd name="connsiteX11" fmla="*/ 1926877 w 4082995"/>
              <a:gd name="connsiteY11" fmla="*/ 2074721 h 3696048"/>
              <a:gd name="connsiteX12" fmla="*/ 1618540 w 4082995"/>
              <a:gd name="connsiteY12" fmla="*/ 1177948 h 3696048"/>
              <a:gd name="connsiteX13" fmla="*/ 1119488 w 4082995"/>
              <a:gd name="connsiteY13" fmla="*/ 1044327 h 3696048"/>
              <a:gd name="connsiteX14" fmla="*/ 1118 w 4082995"/>
              <a:gd name="connsiteY14" fmla="*/ 928190 h 3696048"/>
              <a:gd name="connsiteX15" fmla="*/ 1340927 w 4082995"/>
              <a:gd name="connsiteY15" fmla="*/ 0 h 3696048"/>
              <a:gd name="connsiteX0" fmla="*/ 1340904 w 4082972"/>
              <a:gd name="connsiteY0" fmla="*/ 0 h 3696048"/>
              <a:gd name="connsiteX1" fmla="*/ 1534039 w 4082972"/>
              <a:gd name="connsiteY1" fmla="*/ 733120 h 3696048"/>
              <a:gd name="connsiteX2" fmla="*/ 2266544 w 4082972"/>
              <a:gd name="connsiteY2" fmla="*/ 1127996 h 3696048"/>
              <a:gd name="connsiteX3" fmla="*/ 2605888 w 4082972"/>
              <a:gd name="connsiteY3" fmla="*/ 766512 h 3696048"/>
              <a:gd name="connsiteX4" fmla="*/ 2829474 w 4082972"/>
              <a:gd name="connsiteY4" fmla="*/ 989547 h 3696048"/>
              <a:gd name="connsiteX5" fmla="*/ 4082972 w 4082972"/>
              <a:gd name="connsiteY5" fmla="*/ 822624 h 3696048"/>
              <a:gd name="connsiteX6" fmla="*/ 2287070 w 4082972"/>
              <a:gd name="connsiteY6" fmla="*/ 1259536 h 3696048"/>
              <a:gd name="connsiteX7" fmla="*/ 3541632 w 4082972"/>
              <a:gd name="connsiteY7" fmla="*/ 1696476 h 3696048"/>
              <a:gd name="connsiteX8" fmla="*/ 2556464 w 4082972"/>
              <a:gd name="connsiteY8" fmla="*/ 2192361 h 3696048"/>
              <a:gd name="connsiteX9" fmla="*/ 3915078 w 4082972"/>
              <a:gd name="connsiteY9" fmla="*/ 3696048 h 3696048"/>
              <a:gd name="connsiteX10" fmla="*/ 2365728 w 4082972"/>
              <a:gd name="connsiteY10" fmla="*/ 3687974 h 3696048"/>
              <a:gd name="connsiteX11" fmla="*/ 1926854 w 4082972"/>
              <a:gd name="connsiteY11" fmla="*/ 2074721 h 3696048"/>
              <a:gd name="connsiteX12" fmla="*/ 1618517 w 4082972"/>
              <a:gd name="connsiteY12" fmla="*/ 1177948 h 3696048"/>
              <a:gd name="connsiteX13" fmla="*/ 1140167 w 4082972"/>
              <a:gd name="connsiteY13" fmla="*/ 926941 h 3696048"/>
              <a:gd name="connsiteX14" fmla="*/ 1095 w 4082972"/>
              <a:gd name="connsiteY14" fmla="*/ 928190 h 3696048"/>
              <a:gd name="connsiteX15" fmla="*/ 1340904 w 4082972"/>
              <a:gd name="connsiteY15" fmla="*/ 0 h 3696048"/>
              <a:gd name="connsiteX0" fmla="*/ 1630475 w 4372543"/>
              <a:gd name="connsiteY0" fmla="*/ 0 h 3696048"/>
              <a:gd name="connsiteX1" fmla="*/ 1823610 w 4372543"/>
              <a:gd name="connsiteY1" fmla="*/ 733120 h 3696048"/>
              <a:gd name="connsiteX2" fmla="*/ 2556115 w 4372543"/>
              <a:gd name="connsiteY2" fmla="*/ 1127996 h 3696048"/>
              <a:gd name="connsiteX3" fmla="*/ 2895459 w 4372543"/>
              <a:gd name="connsiteY3" fmla="*/ 766512 h 3696048"/>
              <a:gd name="connsiteX4" fmla="*/ 3119045 w 4372543"/>
              <a:gd name="connsiteY4" fmla="*/ 989547 h 3696048"/>
              <a:gd name="connsiteX5" fmla="*/ 4372543 w 4372543"/>
              <a:gd name="connsiteY5" fmla="*/ 822624 h 3696048"/>
              <a:gd name="connsiteX6" fmla="*/ 2576641 w 4372543"/>
              <a:gd name="connsiteY6" fmla="*/ 1259536 h 3696048"/>
              <a:gd name="connsiteX7" fmla="*/ 3831203 w 4372543"/>
              <a:gd name="connsiteY7" fmla="*/ 1696476 h 3696048"/>
              <a:gd name="connsiteX8" fmla="*/ 2846035 w 4372543"/>
              <a:gd name="connsiteY8" fmla="*/ 2192361 h 3696048"/>
              <a:gd name="connsiteX9" fmla="*/ 4204649 w 4372543"/>
              <a:gd name="connsiteY9" fmla="*/ 3696048 h 3696048"/>
              <a:gd name="connsiteX10" fmla="*/ 2655299 w 4372543"/>
              <a:gd name="connsiteY10" fmla="*/ 3687974 h 3696048"/>
              <a:gd name="connsiteX11" fmla="*/ 2216425 w 4372543"/>
              <a:gd name="connsiteY11" fmla="*/ 2074721 h 3696048"/>
              <a:gd name="connsiteX12" fmla="*/ 1908088 w 4372543"/>
              <a:gd name="connsiteY12" fmla="*/ 1177948 h 3696048"/>
              <a:gd name="connsiteX13" fmla="*/ 1429738 w 4372543"/>
              <a:gd name="connsiteY13" fmla="*/ 926941 h 3696048"/>
              <a:gd name="connsiteX14" fmla="*/ 835 w 4372543"/>
              <a:gd name="connsiteY14" fmla="*/ 954276 h 3696048"/>
              <a:gd name="connsiteX15" fmla="*/ 1630475 w 4372543"/>
              <a:gd name="connsiteY15" fmla="*/ 0 h 3696048"/>
              <a:gd name="connsiteX0" fmla="*/ 1629640 w 4371708"/>
              <a:gd name="connsiteY0" fmla="*/ 0 h 3696048"/>
              <a:gd name="connsiteX1" fmla="*/ 1822775 w 4371708"/>
              <a:gd name="connsiteY1" fmla="*/ 733120 h 3696048"/>
              <a:gd name="connsiteX2" fmla="*/ 2555280 w 4371708"/>
              <a:gd name="connsiteY2" fmla="*/ 1127996 h 3696048"/>
              <a:gd name="connsiteX3" fmla="*/ 2894624 w 4371708"/>
              <a:gd name="connsiteY3" fmla="*/ 766512 h 3696048"/>
              <a:gd name="connsiteX4" fmla="*/ 3118210 w 4371708"/>
              <a:gd name="connsiteY4" fmla="*/ 989547 h 3696048"/>
              <a:gd name="connsiteX5" fmla="*/ 4371708 w 4371708"/>
              <a:gd name="connsiteY5" fmla="*/ 822624 h 3696048"/>
              <a:gd name="connsiteX6" fmla="*/ 2575806 w 4371708"/>
              <a:gd name="connsiteY6" fmla="*/ 1259536 h 3696048"/>
              <a:gd name="connsiteX7" fmla="*/ 3830368 w 4371708"/>
              <a:gd name="connsiteY7" fmla="*/ 1696476 h 3696048"/>
              <a:gd name="connsiteX8" fmla="*/ 2845200 w 4371708"/>
              <a:gd name="connsiteY8" fmla="*/ 2192361 h 3696048"/>
              <a:gd name="connsiteX9" fmla="*/ 4203814 w 4371708"/>
              <a:gd name="connsiteY9" fmla="*/ 3696048 h 3696048"/>
              <a:gd name="connsiteX10" fmla="*/ 2654464 w 4371708"/>
              <a:gd name="connsiteY10" fmla="*/ 3687974 h 3696048"/>
              <a:gd name="connsiteX11" fmla="*/ 2215590 w 4371708"/>
              <a:gd name="connsiteY11" fmla="*/ 2074721 h 3696048"/>
              <a:gd name="connsiteX12" fmla="*/ 1907253 w 4371708"/>
              <a:gd name="connsiteY12" fmla="*/ 1177948 h 3696048"/>
              <a:gd name="connsiteX13" fmla="*/ 1428903 w 4371708"/>
              <a:gd name="connsiteY13" fmla="*/ 926941 h 3696048"/>
              <a:gd name="connsiteX14" fmla="*/ 0 w 4371708"/>
              <a:gd name="connsiteY14" fmla="*/ 954276 h 3696048"/>
              <a:gd name="connsiteX15" fmla="*/ 1629640 w 4371708"/>
              <a:gd name="connsiteY15" fmla="*/ 0 h 3696048"/>
              <a:gd name="connsiteX0" fmla="*/ 1630191 w 4372259"/>
              <a:gd name="connsiteY0" fmla="*/ 305 h 3696353"/>
              <a:gd name="connsiteX1" fmla="*/ 1823326 w 4372259"/>
              <a:gd name="connsiteY1" fmla="*/ 733425 h 3696353"/>
              <a:gd name="connsiteX2" fmla="*/ 2555831 w 4372259"/>
              <a:gd name="connsiteY2" fmla="*/ 1128301 h 3696353"/>
              <a:gd name="connsiteX3" fmla="*/ 2895175 w 4372259"/>
              <a:gd name="connsiteY3" fmla="*/ 766817 h 3696353"/>
              <a:gd name="connsiteX4" fmla="*/ 3118761 w 4372259"/>
              <a:gd name="connsiteY4" fmla="*/ 989852 h 3696353"/>
              <a:gd name="connsiteX5" fmla="*/ 4372259 w 4372259"/>
              <a:gd name="connsiteY5" fmla="*/ 822929 h 3696353"/>
              <a:gd name="connsiteX6" fmla="*/ 2576357 w 4372259"/>
              <a:gd name="connsiteY6" fmla="*/ 1259841 h 3696353"/>
              <a:gd name="connsiteX7" fmla="*/ 3830919 w 4372259"/>
              <a:gd name="connsiteY7" fmla="*/ 1696781 h 3696353"/>
              <a:gd name="connsiteX8" fmla="*/ 2845751 w 4372259"/>
              <a:gd name="connsiteY8" fmla="*/ 2192666 h 3696353"/>
              <a:gd name="connsiteX9" fmla="*/ 4204365 w 4372259"/>
              <a:gd name="connsiteY9" fmla="*/ 3696353 h 3696353"/>
              <a:gd name="connsiteX10" fmla="*/ 2655015 w 4372259"/>
              <a:gd name="connsiteY10" fmla="*/ 3688279 h 3696353"/>
              <a:gd name="connsiteX11" fmla="*/ 2216141 w 4372259"/>
              <a:gd name="connsiteY11" fmla="*/ 2075026 h 3696353"/>
              <a:gd name="connsiteX12" fmla="*/ 1907804 w 4372259"/>
              <a:gd name="connsiteY12" fmla="*/ 1178253 h 3696353"/>
              <a:gd name="connsiteX13" fmla="*/ 1429454 w 4372259"/>
              <a:gd name="connsiteY13" fmla="*/ 927246 h 3696353"/>
              <a:gd name="connsiteX14" fmla="*/ 551 w 4372259"/>
              <a:gd name="connsiteY14" fmla="*/ 954581 h 3696353"/>
              <a:gd name="connsiteX15" fmla="*/ 1263837 w 4372259"/>
              <a:gd name="connsiteY15" fmla="*/ 646822 h 3696353"/>
              <a:gd name="connsiteX16" fmla="*/ 1630191 w 4372259"/>
              <a:gd name="connsiteY16" fmla="*/ 305 h 3696353"/>
              <a:gd name="connsiteX0" fmla="*/ 1630250 w 4372318"/>
              <a:gd name="connsiteY0" fmla="*/ 251 h 3696299"/>
              <a:gd name="connsiteX1" fmla="*/ 1823385 w 4372318"/>
              <a:gd name="connsiteY1" fmla="*/ 733371 h 3696299"/>
              <a:gd name="connsiteX2" fmla="*/ 2555890 w 4372318"/>
              <a:gd name="connsiteY2" fmla="*/ 1128247 h 3696299"/>
              <a:gd name="connsiteX3" fmla="*/ 2895234 w 4372318"/>
              <a:gd name="connsiteY3" fmla="*/ 766763 h 3696299"/>
              <a:gd name="connsiteX4" fmla="*/ 3118820 w 4372318"/>
              <a:gd name="connsiteY4" fmla="*/ 989798 h 3696299"/>
              <a:gd name="connsiteX5" fmla="*/ 4372318 w 4372318"/>
              <a:gd name="connsiteY5" fmla="*/ 822875 h 3696299"/>
              <a:gd name="connsiteX6" fmla="*/ 2576416 w 4372318"/>
              <a:gd name="connsiteY6" fmla="*/ 1259787 h 3696299"/>
              <a:gd name="connsiteX7" fmla="*/ 3830978 w 4372318"/>
              <a:gd name="connsiteY7" fmla="*/ 1696727 h 3696299"/>
              <a:gd name="connsiteX8" fmla="*/ 2845810 w 4372318"/>
              <a:gd name="connsiteY8" fmla="*/ 2192612 h 3696299"/>
              <a:gd name="connsiteX9" fmla="*/ 4204424 w 4372318"/>
              <a:gd name="connsiteY9" fmla="*/ 3696299 h 3696299"/>
              <a:gd name="connsiteX10" fmla="*/ 2655074 w 4372318"/>
              <a:gd name="connsiteY10" fmla="*/ 3688225 h 3696299"/>
              <a:gd name="connsiteX11" fmla="*/ 2216200 w 4372318"/>
              <a:gd name="connsiteY11" fmla="*/ 2074972 h 3696299"/>
              <a:gd name="connsiteX12" fmla="*/ 1907863 w 4372318"/>
              <a:gd name="connsiteY12" fmla="*/ 1178199 h 3696299"/>
              <a:gd name="connsiteX13" fmla="*/ 1429513 w 4372318"/>
              <a:gd name="connsiteY13" fmla="*/ 927192 h 3696299"/>
              <a:gd name="connsiteX14" fmla="*/ 610 w 4372318"/>
              <a:gd name="connsiteY14" fmla="*/ 954527 h 3696299"/>
              <a:gd name="connsiteX15" fmla="*/ 1160384 w 4372318"/>
              <a:gd name="connsiteY15" fmla="*/ 757633 h 3696299"/>
              <a:gd name="connsiteX16" fmla="*/ 1630250 w 4372318"/>
              <a:gd name="connsiteY16" fmla="*/ 251 h 3696299"/>
              <a:gd name="connsiteX0" fmla="*/ 2147808 w 4372318"/>
              <a:gd name="connsiteY0" fmla="*/ 431 h 3435620"/>
              <a:gd name="connsiteX1" fmla="*/ 1823385 w 4372318"/>
              <a:gd name="connsiteY1" fmla="*/ 472692 h 3435620"/>
              <a:gd name="connsiteX2" fmla="*/ 2555890 w 4372318"/>
              <a:gd name="connsiteY2" fmla="*/ 867568 h 3435620"/>
              <a:gd name="connsiteX3" fmla="*/ 2895234 w 4372318"/>
              <a:gd name="connsiteY3" fmla="*/ 506084 h 3435620"/>
              <a:gd name="connsiteX4" fmla="*/ 3118820 w 4372318"/>
              <a:gd name="connsiteY4" fmla="*/ 729119 h 3435620"/>
              <a:gd name="connsiteX5" fmla="*/ 4372318 w 4372318"/>
              <a:gd name="connsiteY5" fmla="*/ 562196 h 3435620"/>
              <a:gd name="connsiteX6" fmla="*/ 2576416 w 4372318"/>
              <a:gd name="connsiteY6" fmla="*/ 999108 h 3435620"/>
              <a:gd name="connsiteX7" fmla="*/ 3830978 w 4372318"/>
              <a:gd name="connsiteY7" fmla="*/ 1436048 h 3435620"/>
              <a:gd name="connsiteX8" fmla="*/ 2845810 w 4372318"/>
              <a:gd name="connsiteY8" fmla="*/ 1931933 h 3435620"/>
              <a:gd name="connsiteX9" fmla="*/ 4204424 w 4372318"/>
              <a:gd name="connsiteY9" fmla="*/ 3435620 h 3435620"/>
              <a:gd name="connsiteX10" fmla="*/ 2655074 w 4372318"/>
              <a:gd name="connsiteY10" fmla="*/ 3427546 h 3435620"/>
              <a:gd name="connsiteX11" fmla="*/ 2216200 w 4372318"/>
              <a:gd name="connsiteY11" fmla="*/ 1814293 h 3435620"/>
              <a:gd name="connsiteX12" fmla="*/ 1907863 w 4372318"/>
              <a:gd name="connsiteY12" fmla="*/ 917520 h 3435620"/>
              <a:gd name="connsiteX13" fmla="*/ 1429513 w 4372318"/>
              <a:gd name="connsiteY13" fmla="*/ 666513 h 3435620"/>
              <a:gd name="connsiteX14" fmla="*/ 610 w 4372318"/>
              <a:gd name="connsiteY14" fmla="*/ 693848 h 3435620"/>
              <a:gd name="connsiteX15" fmla="*/ 1160384 w 4372318"/>
              <a:gd name="connsiteY15" fmla="*/ 496954 h 3435620"/>
              <a:gd name="connsiteX16" fmla="*/ 2147808 w 4372318"/>
              <a:gd name="connsiteY16" fmla="*/ 431 h 3435620"/>
              <a:gd name="connsiteX0" fmla="*/ 2147681 w 4372191"/>
              <a:gd name="connsiteY0" fmla="*/ 734 h 3435923"/>
              <a:gd name="connsiteX1" fmla="*/ 1823258 w 4372191"/>
              <a:gd name="connsiteY1" fmla="*/ 472995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13014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80322 w 4404832"/>
              <a:gd name="connsiteY0" fmla="*/ 734 h 3435923"/>
              <a:gd name="connsiteX1" fmla="*/ 1475492 w 4404832"/>
              <a:gd name="connsiteY1" fmla="*/ 492560 h 3435923"/>
              <a:gd name="connsiteX2" fmla="*/ 2588404 w 4404832"/>
              <a:gd name="connsiteY2" fmla="*/ 867871 h 3435923"/>
              <a:gd name="connsiteX3" fmla="*/ 2927748 w 4404832"/>
              <a:gd name="connsiteY3" fmla="*/ 506387 h 3435923"/>
              <a:gd name="connsiteX4" fmla="*/ 3151334 w 4404832"/>
              <a:gd name="connsiteY4" fmla="*/ 729422 h 3435923"/>
              <a:gd name="connsiteX5" fmla="*/ 4404832 w 4404832"/>
              <a:gd name="connsiteY5" fmla="*/ 562499 h 3435923"/>
              <a:gd name="connsiteX6" fmla="*/ 2608930 w 4404832"/>
              <a:gd name="connsiteY6" fmla="*/ 999411 h 3435923"/>
              <a:gd name="connsiteX7" fmla="*/ 3863492 w 4404832"/>
              <a:gd name="connsiteY7" fmla="*/ 1436351 h 3435923"/>
              <a:gd name="connsiteX8" fmla="*/ 2878324 w 4404832"/>
              <a:gd name="connsiteY8" fmla="*/ 1932236 h 3435923"/>
              <a:gd name="connsiteX9" fmla="*/ 4236938 w 4404832"/>
              <a:gd name="connsiteY9" fmla="*/ 3435923 h 3435923"/>
              <a:gd name="connsiteX10" fmla="*/ 2687588 w 4404832"/>
              <a:gd name="connsiteY10" fmla="*/ 3427849 h 3435923"/>
              <a:gd name="connsiteX11" fmla="*/ 2248714 w 4404832"/>
              <a:gd name="connsiteY11" fmla="*/ 1814596 h 3435923"/>
              <a:gd name="connsiteX12" fmla="*/ 1940377 w 4404832"/>
              <a:gd name="connsiteY12" fmla="*/ 917823 h 3435923"/>
              <a:gd name="connsiteX13" fmla="*/ 1345576 w 4404832"/>
              <a:gd name="connsiteY13" fmla="*/ 642361 h 3435923"/>
              <a:gd name="connsiteX14" fmla="*/ 33124 w 4404832"/>
              <a:gd name="connsiteY14" fmla="*/ 694151 h 3435923"/>
              <a:gd name="connsiteX15" fmla="*/ 460555 w 4404832"/>
              <a:gd name="connsiteY15" fmla="*/ 644806 h 3435923"/>
              <a:gd name="connsiteX16" fmla="*/ 1192898 w 4404832"/>
              <a:gd name="connsiteY16" fmla="*/ 497257 h 3435923"/>
              <a:gd name="connsiteX17" fmla="*/ 2180322 w 4404832"/>
              <a:gd name="connsiteY17" fmla="*/ 734 h 3435923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0 h 3435189"/>
              <a:gd name="connsiteX1" fmla="*/ 1474507 w 4403847"/>
              <a:gd name="connsiteY1" fmla="*/ 491826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228141 w 4403847"/>
              <a:gd name="connsiteY13" fmla="*/ 612281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8962 w 4403472"/>
              <a:gd name="connsiteY0" fmla="*/ 0 h 3435189"/>
              <a:gd name="connsiteX1" fmla="*/ 1528473 w 4403472"/>
              <a:gd name="connsiteY1" fmla="*/ 557857 h 3435189"/>
              <a:gd name="connsiteX2" fmla="*/ 2587044 w 4403472"/>
              <a:gd name="connsiteY2" fmla="*/ 867137 h 3435189"/>
              <a:gd name="connsiteX3" fmla="*/ 2926388 w 4403472"/>
              <a:gd name="connsiteY3" fmla="*/ 505653 h 3435189"/>
              <a:gd name="connsiteX4" fmla="*/ 3149974 w 4403472"/>
              <a:gd name="connsiteY4" fmla="*/ 728688 h 3435189"/>
              <a:gd name="connsiteX5" fmla="*/ 4403472 w 4403472"/>
              <a:gd name="connsiteY5" fmla="*/ 561765 h 3435189"/>
              <a:gd name="connsiteX6" fmla="*/ 2607570 w 4403472"/>
              <a:gd name="connsiteY6" fmla="*/ 998677 h 3435189"/>
              <a:gd name="connsiteX7" fmla="*/ 3862132 w 4403472"/>
              <a:gd name="connsiteY7" fmla="*/ 1435617 h 3435189"/>
              <a:gd name="connsiteX8" fmla="*/ 2876964 w 4403472"/>
              <a:gd name="connsiteY8" fmla="*/ 1931502 h 3435189"/>
              <a:gd name="connsiteX9" fmla="*/ 4235578 w 4403472"/>
              <a:gd name="connsiteY9" fmla="*/ 3435189 h 3435189"/>
              <a:gd name="connsiteX10" fmla="*/ 2686228 w 4403472"/>
              <a:gd name="connsiteY10" fmla="*/ 3427115 h 3435189"/>
              <a:gd name="connsiteX11" fmla="*/ 2247354 w 4403472"/>
              <a:gd name="connsiteY11" fmla="*/ 1813862 h 3435189"/>
              <a:gd name="connsiteX12" fmla="*/ 1939017 w 4403472"/>
              <a:gd name="connsiteY12" fmla="*/ 917089 h 3435189"/>
              <a:gd name="connsiteX13" fmla="*/ 1227766 w 4403472"/>
              <a:gd name="connsiteY13" fmla="*/ 612281 h 3435189"/>
              <a:gd name="connsiteX14" fmla="*/ 31764 w 4403472"/>
              <a:gd name="connsiteY14" fmla="*/ 693417 h 3435189"/>
              <a:gd name="connsiteX15" fmla="*/ 474724 w 4403472"/>
              <a:gd name="connsiteY15" fmla="*/ 534022 h 3435189"/>
              <a:gd name="connsiteX16" fmla="*/ 1191538 w 4403472"/>
              <a:gd name="connsiteY16" fmla="*/ 496523 h 3435189"/>
              <a:gd name="connsiteX17" fmla="*/ 2178962 w 4403472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419673 w 4371708"/>
              <a:gd name="connsiteY15" fmla="*/ 512012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118210 w 4360587"/>
              <a:gd name="connsiteY4" fmla="*/ 728688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53559 w 4360587"/>
              <a:gd name="connsiteY6" fmla="*/ 967141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8770"/>
              <a:gd name="connsiteY0" fmla="*/ 0 h 3435189"/>
              <a:gd name="connsiteX1" fmla="*/ 1496709 w 4368770"/>
              <a:gd name="connsiteY1" fmla="*/ 557857 h 3435189"/>
              <a:gd name="connsiteX2" fmla="*/ 2555280 w 4368770"/>
              <a:gd name="connsiteY2" fmla="*/ 867137 h 3435189"/>
              <a:gd name="connsiteX3" fmla="*/ 2894624 w 4368770"/>
              <a:gd name="connsiteY3" fmla="*/ 505653 h 3435189"/>
              <a:gd name="connsiteX4" fmla="*/ 3073717 w 4368770"/>
              <a:gd name="connsiteY4" fmla="*/ 760224 h 3435189"/>
              <a:gd name="connsiteX5" fmla="*/ 4360587 w 4368770"/>
              <a:gd name="connsiteY5" fmla="*/ 628343 h 3435189"/>
              <a:gd name="connsiteX6" fmla="*/ 2553559 w 4368770"/>
              <a:gd name="connsiteY6" fmla="*/ 967141 h 3435189"/>
              <a:gd name="connsiteX7" fmla="*/ 3830368 w 4368770"/>
              <a:gd name="connsiteY7" fmla="*/ 1435617 h 3435189"/>
              <a:gd name="connsiteX8" fmla="*/ 2845200 w 4368770"/>
              <a:gd name="connsiteY8" fmla="*/ 1931502 h 3435189"/>
              <a:gd name="connsiteX9" fmla="*/ 4203814 w 4368770"/>
              <a:gd name="connsiteY9" fmla="*/ 3435189 h 3435189"/>
              <a:gd name="connsiteX10" fmla="*/ 2654464 w 4368770"/>
              <a:gd name="connsiteY10" fmla="*/ 3427115 h 3435189"/>
              <a:gd name="connsiteX11" fmla="*/ 2215590 w 4368770"/>
              <a:gd name="connsiteY11" fmla="*/ 1813862 h 3435189"/>
              <a:gd name="connsiteX12" fmla="*/ 1907253 w 4368770"/>
              <a:gd name="connsiteY12" fmla="*/ 917089 h 3435189"/>
              <a:gd name="connsiteX13" fmla="*/ 1196002 w 4368770"/>
              <a:gd name="connsiteY13" fmla="*/ 612281 h 3435189"/>
              <a:gd name="connsiteX14" fmla="*/ 0 w 4368770"/>
              <a:gd name="connsiteY14" fmla="*/ 693417 h 3435189"/>
              <a:gd name="connsiteX15" fmla="*/ 357566 w 4368770"/>
              <a:gd name="connsiteY15" fmla="*/ 492448 h 3435189"/>
              <a:gd name="connsiteX16" fmla="*/ 1159774 w 4368770"/>
              <a:gd name="connsiteY16" fmla="*/ 496523 h 3435189"/>
              <a:gd name="connsiteX17" fmla="*/ 2147198 w 4368770"/>
              <a:gd name="connsiteY17" fmla="*/ 0 h 3435189"/>
              <a:gd name="connsiteX0" fmla="*/ 2147198 w 4373184"/>
              <a:gd name="connsiteY0" fmla="*/ 0 h 3435189"/>
              <a:gd name="connsiteX1" fmla="*/ 1496709 w 4373184"/>
              <a:gd name="connsiteY1" fmla="*/ 557857 h 3435189"/>
              <a:gd name="connsiteX2" fmla="*/ 2555280 w 4373184"/>
              <a:gd name="connsiteY2" fmla="*/ 867137 h 3435189"/>
              <a:gd name="connsiteX3" fmla="*/ 2894624 w 4373184"/>
              <a:gd name="connsiteY3" fmla="*/ 505653 h 3435189"/>
              <a:gd name="connsiteX4" fmla="*/ 3073717 w 4373184"/>
              <a:gd name="connsiteY4" fmla="*/ 760224 h 3435189"/>
              <a:gd name="connsiteX5" fmla="*/ 4360587 w 4373184"/>
              <a:gd name="connsiteY5" fmla="*/ 628343 h 3435189"/>
              <a:gd name="connsiteX6" fmla="*/ 2553559 w 4373184"/>
              <a:gd name="connsiteY6" fmla="*/ 967141 h 3435189"/>
              <a:gd name="connsiteX7" fmla="*/ 3830368 w 4373184"/>
              <a:gd name="connsiteY7" fmla="*/ 1435617 h 3435189"/>
              <a:gd name="connsiteX8" fmla="*/ 2845200 w 4373184"/>
              <a:gd name="connsiteY8" fmla="*/ 1931502 h 3435189"/>
              <a:gd name="connsiteX9" fmla="*/ 4203814 w 4373184"/>
              <a:gd name="connsiteY9" fmla="*/ 3435189 h 3435189"/>
              <a:gd name="connsiteX10" fmla="*/ 2654464 w 4373184"/>
              <a:gd name="connsiteY10" fmla="*/ 3427115 h 3435189"/>
              <a:gd name="connsiteX11" fmla="*/ 2215590 w 4373184"/>
              <a:gd name="connsiteY11" fmla="*/ 1813862 h 3435189"/>
              <a:gd name="connsiteX12" fmla="*/ 1907253 w 4373184"/>
              <a:gd name="connsiteY12" fmla="*/ 917089 h 3435189"/>
              <a:gd name="connsiteX13" fmla="*/ 1196002 w 4373184"/>
              <a:gd name="connsiteY13" fmla="*/ 612281 h 3435189"/>
              <a:gd name="connsiteX14" fmla="*/ 0 w 4373184"/>
              <a:gd name="connsiteY14" fmla="*/ 693417 h 3435189"/>
              <a:gd name="connsiteX15" fmla="*/ 357566 w 4373184"/>
              <a:gd name="connsiteY15" fmla="*/ 492448 h 3435189"/>
              <a:gd name="connsiteX16" fmla="*/ 1159774 w 4373184"/>
              <a:gd name="connsiteY16" fmla="*/ 496523 h 3435189"/>
              <a:gd name="connsiteX17" fmla="*/ 2147198 w 4373184"/>
              <a:gd name="connsiteY17" fmla="*/ 0 h 3435189"/>
              <a:gd name="connsiteX0" fmla="*/ 2147198 w 4373210"/>
              <a:gd name="connsiteY0" fmla="*/ 0 h 3435189"/>
              <a:gd name="connsiteX1" fmla="*/ 1496709 w 4373210"/>
              <a:gd name="connsiteY1" fmla="*/ 557857 h 3435189"/>
              <a:gd name="connsiteX2" fmla="*/ 2555280 w 4373210"/>
              <a:gd name="connsiteY2" fmla="*/ 867137 h 3435189"/>
              <a:gd name="connsiteX3" fmla="*/ 2894624 w 4373210"/>
              <a:gd name="connsiteY3" fmla="*/ 505653 h 3435189"/>
              <a:gd name="connsiteX4" fmla="*/ 3073717 w 4373210"/>
              <a:gd name="connsiteY4" fmla="*/ 760224 h 3435189"/>
              <a:gd name="connsiteX5" fmla="*/ 4360587 w 4373210"/>
              <a:gd name="connsiteY5" fmla="*/ 628343 h 3435189"/>
              <a:gd name="connsiteX6" fmla="*/ 2553559 w 4373210"/>
              <a:gd name="connsiteY6" fmla="*/ 967141 h 3435189"/>
              <a:gd name="connsiteX7" fmla="*/ 3830368 w 4373210"/>
              <a:gd name="connsiteY7" fmla="*/ 1435617 h 3435189"/>
              <a:gd name="connsiteX8" fmla="*/ 2845200 w 4373210"/>
              <a:gd name="connsiteY8" fmla="*/ 1931502 h 3435189"/>
              <a:gd name="connsiteX9" fmla="*/ 4203814 w 4373210"/>
              <a:gd name="connsiteY9" fmla="*/ 3435189 h 3435189"/>
              <a:gd name="connsiteX10" fmla="*/ 2654464 w 4373210"/>
              <a:gd name="connsiteY10" fmla="*/ 3427115 h 3435189"/>
              <a:gd name="connsiteX11" fmla="*/ 2215590 w 4373210"/>
              <a:gd name="connsiteY11" fmla="*/ 1813862 h 3435189"/>
              <a:gd name="connsiteX12" fmla="*/ 1907253 w 4373210"/>
              <a:gd name="connsiteY12" fmla="*/ 917089 h 3435189"/>
              <a:gd name="connsiteX13" fmla="*/ 1196002 w 4373210"/>
              <a:gd name="connsiteY13" fmla="*/ 612281 h 3435189"/>
              <a:gd name="connsiteX14" fmla="*/ 0 w 4373210"/>
              <a:gd name="connsiteY14" fmla="*/ 693417 h 3435189"/>
              <a:gd name="connsiteX15" fmla="*/ 357566 w 4373210"/>
              <a:gd name="connsiteY15" fmla="*/ 492448 h 3435189"/>
              <a:gd name="connsiteX16" fmla="*/ 1159774 w 4373210"/>
              <a:gd name="connsiteY16" fmla="*/ 496523 h 3435189"/>
              <a:gd name="connsiteX17" fmla="*/ 2147198 w 4373210"/>
              <a:gd name="connsiteY17" fmla="*/ 0 h 3435189"/>
              <a:gd name="connsiteX0" fmla="*/ 2147198 w 4367120"/>
              <a:gd name="connsiteY0" fmla="*/ 0 h 3435189"/>
              <a:gd name="connsiteX1" fmla="*/ 1496709 w 4367120"/>
              <a:gd name="connsiteY1" fmla="*/ 557857 h 3435189"/>
              <a:gd name="connsiteX2" fmla="*/ 2555280 w 4367120"/>
              <a:gd name="connsiteY2" fmla="*/ 867137 h 3435189"/>
              <a:gd name="connsiteX3" fmla="*/ 2894624 w 4367120"/>
              <a:gd name="connsiteY3" fmla="*/ 505653 h 3435189"/>
              <a:gd name="connsiteX4" fmla="*/ 3073717 w 4367120"/>
              <a:gd name="connsiteY4" fmla="*/ 760224 h 3435189"/>
              <a:gd name="connsiteX5" fmla="*/ 4360587 w 4367120"/>
              <a:gd name="connsiteY5" fmla="*/ 628343 h 3435189"/>
              <a:gd name="connsiteX6" fmla="*/ 2464571 w 4367120"/>
              <a:gd name="connsiteY6" fmla="*/ 963636 h 3435189"/>
              <a:gd name="connsiteX7" fmla="*/ 3830368 w 4367120"/>
              <a:gd name="connsiteY7" fmla="*/ 1435617 h 3435189"/>
              <a:gd name="connsiteX8" fmla="*/ 2845200 w 4367120"/>
              <a:gd name="connsiteY8" fmla="*/ 1931502 h 3435189"/>
              <a:gd name="connsiteX9" fmla="*/ 4203814 w 4367120"/>
              <a:gd name="connsiteY9" fmla="*/ 3435189 h 3435189"/>
              <a:gd name="connsiteX10" fmla="*/ 2654464 w 4367120"/>
              <a:gd name="connsiteY10" fmla="*/ 3427115 h 3435189"/>
              <a:gd name="connsiteX11" fmla="*/ 2215590 w 4367120"/>
              <a:gd name="connsiteY11" fmla="*/ 1813862 h 3435189"/>
              <a:gd name="connsiteX12" fmla="*/ 1907253 w 4367120"/>
              <a:gd name="connsiteY12" fmla="*/ 917089 h 3435189"/>
              <a:gd name="connsiteX13" fmla="*/ 1196002 w 4367120"/>
              <a:gd name="connsiteY13" fmla="*/ 612281 h 3435189"/>
              <a:gd name="connsiteX14" fmla="*/ 0 w 4367120"/>
              <a:gd name="connsiteY14" fmla="*/ 693417 h 3435189"/>
              <a:gd name="connsiteX15" fmla="*/ 357566 w 4367120"/>
              <a:gd name="connsiteY15" fmla="*/ 492448 h 3435189"/>
              <a:gd name="connsiteX16" fmla="*/ 1159774 w 4367120"/>
              <a:gd name="connsiteY16" fmla="*/ 496523 h 3435189"/>
              <a:gd name="connsiteX17" fmla="*/ 2147198 w 4367120"/>
              <a:gd name="connsiteY17" fmla="*/ 0 h 3435189"/>
              <a:gd name="connsiteX0" fmla="*/ 2147198 w 4365454"/>
              <a:gd name="connsiteY0" fmla="*/ 0 h 3435189"/>
              <a:gd name="connsiteX1" fmla="*/ 1496709 w 4365454"/>
              <a:gd name="connsiteY1" fmla="*/ 557857 h 3435189"/>
              <a:gd name="connsiteX2" fmla="*/ 2555280 w 4365454"/>
              <a:gd name="connsiteY2" fmla="*/ 867137 h 3435189"/>
              <a:gd name="connsiteX3" fmla="*/ 2894624 w 4365454"/>
              <a:gd name="connsiteY3" fmla="*/ 505653 h 3435189"/>
              <a:gd name="connsiteX4" fmla="*/ 3073717 w 4365454"/>
              <a:gd name="connsiteY4" fmla="*/ 760224 h 3435189"/>
              <a:gd name="connsiteX5" fmla="*/ 4360587 w 4365454"/>
              <a:gd name="connsiteY5" fmla="*/ 628343 h 3435189"/>
              <a:gd name="connsiteX6" fmla="*/ 2553559 w 4365454"/>
              <a:gd name="connsiteY6" fmla="*/ 970645 h 3435189"/>
              <a:gd name="connsiteX7" fmla="*/ 3830368 w 4365454"/>
              <a:gd name="connsiteY7" fmla="*/ 1435617 h 3435189"/>
              <a:gd name="connsiteX8" fmla="*/ 2845200 w 4365454"/>
              <a:gd name="connsiteY8" fmla="*/ 1931502 h 3435189"/>
              <a:gd name="connsiteX9" fmla="*/ 4203814 w 4365454"/>
              <a:gd name="connsiteY9" fmla="*/ 3435189 h 3435189"/>
              <a:gd name="connsiteX10" fmla="*/ 2654464 w 4365454"/>
              <a:gd name="connsiteY10" fmla="*/ 3427115 h 3435189"/>
              <a:gd name="connsiteX11" fmla="*/ 2215590 w 4365454"/>
              <a:gd name="connsiteY11" fmla="*/ 1813862 h 3435189"/>
              <a:gd name="connsiteX12" fmla="*/ 1907253 w 4365454"/>
              <a:gd name="connsiteY12" fmla="*/ 917089 h 3435189"/>
              <a:gd name="connsiteX13" fmla="*/ 1196002 w 4365454"/>
              <a:gd name="connsiteY13" fmla="*/ 612281 h 3435189"/>
              <a:gd name="connsiteX14" fmla="*/ 0 w 4365454"/>
              <a:gd name="connsiteY14" fmla="*/ 693417 h 3435189"/>
              <a:gd name="connsiteX15" fmla="*/ 357566 w 4365454"/>
              <a:gd name="connsiteY15" fmla="*/ 492448 h 3435189"/>
              <a:gd name="connsiteX16" fmla="*/ 1159774 w 4365454"/>
              <a:gd name="connsiteY16" fmla="*/ 496523 h 3435189"/>
              <a:gd name="connsiteX17" fmla="*/ 2147198 w 4365454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432921 w 4276871"/>
              <a:gd name="connsiteY2" fmla="*/ 870641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281824 w 4276871"/>
              <a:gd name="connsiteY10" fmla="*/ 3200167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341442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44246 w 4276871"/>
              <a:gd name="connsiteY16" fmla="*/ 525870 h 3239545"/>
              <a:gd name="connsiteX17" fmla="*/ 2147198 w 4276871"/>
              <a:gd name="connsiteY17" fmla="*/ 0 h 3239545"/>
              <a:gd name="connsiteX0" fmla="*/ 2147198 w 4277442"/>
              <a:gd name="connsiteY0" fmla="*/ 0 h 3239545"/>
              <a:gd name="connsiteX1" fmla="*/ 1481184 w 4277442"/>
              <a:gd name="connsiteY1" fmla="*/ 592095 h 3239545"/>
              <a:gd name="connsiteX2" fmla="*/ 2366178 w 4277442"/>
              <a:gd name="connsiteY2" fmla="*/ 877649 h 3239545"/>
              <a:gd name="connsiteX3" fmla="*/ 2894624 w 4277442"/>
              <a:gd name="connsiteY3" fmla="*/ 505653 h 3239545"/>
              <a:gd name="connsiteX4" fmla="*/ 3073717 w 4277442"/>
              <a:gd name="connsiteY4" fmla="*/ 760224 h 3239545"/>
              <a:gd name="connsiteX5" fmla="*/ 4271599 w 4277442"/>
              <a:gd name="connsiteY5" fmla="*/ 638854 h 3239545"/>
              <a:gd name="connsiteX6" fmla="*/ 2553559 w 4277442"/>
              <a:gd name="connsiteY6" fmla="*/ 970645 h 3239545"/>
              <a:gd name="connsiteX7" fmla="*/ 3830368 w 4277442"/>
              <a:gd name="connsiteY7" fmla="*/ 1435617 h 3239545"/>
              <a:gd name="connsiteX8" fmla="*/ 2678346 w 4277442"/>
              <a:gd name="connsiteY8" fmla="*/ 1896461 h 3239545"/>
              <a:gd name="connsiteX9" fmla="*/ 4029914 w 4277442"/>
              <a:gd name="connsiteY9" fmla="*/ 3239545 h 3239545"/>
              <a:gd name="connsiteX10" fmla="*/ 2281824 w 4277442"/>
              <a:gd name="connsiteY10" fmla="*/ 3200167 h 3239545"/>
              <a:gd name="connsiteX11" fmla="*/ 2215590 w 4277442"/>
              <a:gd name="connsiteY11" fmla="*/ 1813862 h 3239545"/>
              <a:gd name="connsiteX12" fmla="*/ 1969360 w 4277442"/>
              <a:gd name="connsiteY12" fmla="*/ 1054040 h 3239545"/>
              <a:gd name="connsiteX13" fmla="*/ 1040734 w 4277442"/>
              <a:gd name="connsiteY13" fmla="*/ 622063 h 3239545"/>
              <a:gd name="connsiteX14" fmla="*/ 0 w 4277442"/>
              <a:gd name="connsiteY14" fmla="*/ 693417 h 3239545"/>
              <a:gd name="connsiteX15" fmla="*/ 357566 w 4277442"/>
              <a:gd name="connsiteY15" fmla="*/ 492448 h 3239545"/>
              <a:gd name="connsiteX16" fmla="*/ 1144246 w 4277442"/>
              <a:gd name="connsiteY16" fmla="*/ 525870 h 3239545"/>
              <a:gd name="connsiteX17" fmla="*/ 2147198 w 4277442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963102 w 4278749"/>
              <a:gd name="connsiteY13" fmla="*/ 636736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1002 w 4822185"/>
              <a:gd name="connsiteY15" fmla="*/ 492448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792313 w 4822185"/>
              <a:gd name="connsiteY15" fmla="*/ 384843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0999 w 4822185"/>
              <a:gd name="connsiteY15" fmla="*/ 582934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831129 w 4822185"/>
              <a:gd name="connsiteY15" fmla="*/ 570706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908761 w 4822185"/>
              <a:gd name="connsiteY14" fmla="*/ 639181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1322 h 3240867"/>
              <a:gd name="connsiteX1" fmla="*/ 2057737 w 4822185"/>
              <a:gd name="connsiteY1" fmla="*/ 393502 h 3240867"/>
              <a:gd name="connsiteX2" fmla="*/ 2024620 w 4822185"/>
              <a:gd name="connsiteY2" fmla="*/ 593417 h 3240867"/>
              <a:gd name="connsiteX3" fmla="*/ 2909614 w 4822185"/>
              <a:gd name="connsiteY3" fmla="*/ 878971 h 3240867"/>
              <a:gd name="connsiteX4" fmla="*/ 3438060 w 4822185"/>
              <a:gd name="connsiteY4" fmla="*/ 506975 h 3240867"/>
              <a:gd name="connsiteX5" fmla="*/ 3617153 w 4822185"/>
              <a:gd name="connsiteY5" fmla="*/ 761546 h 3240867"/>
              <a:gd name="connsiteX6" fmla="*/ 4815035 w 4822185"/>
              <a:gd name="connsiteY6" fmla="*/ 640176 h 3240867"/>
              <a:gd name="connsiteX7" fmla="*/ 3003834 w 4822185"/>
              <a:gd name="connsiteY7" fmla="*/ 976857 h 3240867"/>
              <a:gd name="connsiteX8" fmla="*/ 4373804 w 4822185"/>
              <a:gd name="connsiteY8" fmla="*/ 1436939 h 3240867"/>
              <a:gd name="connsiteX9" fmla="*/ 3097568 w 4822185"/>
              <a:gd name="connsiteY9" fmla="*/ 1883110 h 3240867"/>
              <a:gd name="connsiteX10" fmla="*/ 4573350 w 4822185"/>
              <a:gd name="connsiteY10" fmla="*/ 3240867 h 3240867"/>
              <a:gd name="connsiteX11" fmla="*/ 2825260 w 4822185"/>
              <a:gd name="connsiteY11" fmla="*/ 3201489 h 3240867"/>
              <a:gd name="connsiteX12" fmla="*/ 2759026 w 4822185"/>
              <a:gd name="connsiteY12" fmla="*/ 1815184 h 3240867"/>
              <a:gd name="connsiteX13" fmla="*/ 2497271 w 4822185"/>
              <a:gd name="connsiteY13" fmla="*/ 1026015 h 3240867"/>
              <a:gd name="connsiteX14" fmla="*/ 1568645 w 4822185"/>
              <a:gd name="connsiteY14" fmla="*/ 611156 h 3240867"/>
              <a:gd name="connsiteX15" fmla="*/ 1118373 w 4822185"/>
              <a:gd name="connsiteY15" fmla="*/ 735879 h 3240867"/>
              <a:gd name="connsiteX16" fmla="*/ 0 w 4822185"/>
              <a:gd name="connsiteY16" fmla="*/ 758324 h 3240867"/>
              <a:gd name="connsiteX17" fmla="*/ 831129 w 4822185"/>
              <a:gd name="connsiteY17" fmla="*/ 572028 h 3240867"/>
              <a:gd name="connsiteX18" fmla="*/ 792313 w 4822185"/>
              <a:gd name="connsiteY18" fmla="*/ 386165 h 3240867"/>
              <a:gd name="connsiteX19" fmla="*/ 1765317 w 4822185"/>
              <a:gd name="connsiteY19" fmla="*/ 539419 h 3240867"/>
              <a:gd name="connsiteX20" fmla="*/ 2690634 w 4822185"/>
              <a:gd name="connsiteY20" fmla="*/ 1322 h 32408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16615 h 3256160"/>
              <a:gd name="connsiteX1" fmla="*/ 2764203 w 4822185"/>
              <a:gd name="connsiteY1" fmla="*/ 154459 h 3256160"/>
              <a:gd name="connsiteX2" fmla="*/ 3152369 w 4822185"/>
              <a:gd name="connsiteY2" fmla="*/ 330537 h 3256160"/>
              <a:gd name="connsiteX3" fmla="*/ 2024620 w 4822185"/>
              <a:gd name="connsiteY3" fmla="*/ 608710 h 3256160"/>
              <a:gd name="connsiteX4" fmla="*/ 2909614 w 4822185"/>
              <a:gd name="connsiteY4" fmla="*/ 894264 h 3256160"/>
              <a:gd name="connsiteX5" fmla="*/ 3438060 w 4822185"/>
              <a:gd name="connsiteY5" fmla="*/ 522268 h 3256160"/>
              <a:gd name="connsiteX6" fmla="*/ 3617153 w 4822185"/>
              <a:gd name="connsiteY6" fmla="*/ 776839 h 3256160"/>
              <a:gd name="connsiteX7" fmla="*/ 4815035 w 4822185"/>
              <a:gd name="connsiteY7" fmla="*/ 655469 h 3256160"/>
              <a:gd name="connsiteX8" fmla="*/ 3003834 w 4822185"/>
              <a:gd name="connsiteY8" fmla="*/ 992150 h 3256160"/>
              <a:gd name="connsiteX9" fmla="*/ 4373804 w 4822185"/>
              <a:gd name="connsiteY9" fmla="*/ 1452232 h 3256160"/>
              <a:gd name="connsiteX10" fmla="*/ 3097568 w 4822185"/>
              <a:gd name="connsiteY10" fmla="*/ 1898403 h 3256160"/>
              <a:gd name="connsiteX11" fmla="*/ 4573350 w 4822185"/>
              <a:gd name="connsiteY11" fmla="*/ 3256160 h 3256160"/>
              <a:gd name="connsiteX12" fmla="*/ 2825260 w 4822185"/>
              <a:gd name="connsiteY12" fmla="*/ 3216782 h 3256160"/>
              <a:gd name="connsiteX13" fmla="*/ 2759026 w 4822185"/>
              <a:gd name="connsiteY13" fmla="*/ 1830477 h 3256160"/>
              <a:gd name="connsiteX14" fmla="*/ 2497271 w 4822185"/>
              <a:gd name="connsiteY14" fmla="*/ 1041308 h 3256160"/>
              <a:gd name="connsiteX15" fmla="*/ 1568645 w 4822185"/>
              <a:gd name="connsiteY15" fmla="*/ 626449 h 3256160"/>
              <a:gd name="connsiteX16" fmla="*/ 1118373 w 4822185"/>
              <a:gd name="connsiteY16" fmla="*/ 751172 h 3256160"/>
              <a:gd name="connsiteX17" fmla="*/ 0 w 4822185"/>
              <a:gd name="connsiteY17" fmla="*/ 773617 h 3256160"/>
              <a:gd name="connsiteX18" fmla="*/ 831129 w 4822185"/>
              <a:gd name="connsiteY18" fmla="*/ 587321 h 3256160"/>
              <a:gd name="connsiteX19" fmla="*/ 792313 w 4822185"/>
              <a:gd name="connsiteY19" fmla="*/ 401458 h 3256160"/>
              <a:gd name="connsiteX20" fmla="*/ 1765317 w 4822185"/>
              <a:gd name="connsiteY20" fmla="*/ 554712 h 3256160"/>
              <a:gd name="connsiteX21" fmla="*/ 2690634 w 4822185"/>
              <a:gd name="connsiteY21" fmla="*/ 16615 h 3256160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024620 w 4822185"/>
              <a:gd name="connsiteY3" fmla="*/ 606785 h 3254235"/>
              <a:gd name="connsiteX4" fmla="*/ 2909614 w 4822185"/>
              <a:gd name="connsiteY4" fmla="*/ 892339 h 3254235"/>
              <a:gd name="connsiteX5" fmla="*/ 3438060 w 4822185"/>
              <a:gd name="connsiteY5" fmla="*/ 520343 h 3254235"/>
              <a:gd name="connsiteX6" fmla="*/ 3617153 w 4822185"/>
              <a:gd name="connsiteY6" fmla="*/ 774914 h 3254235"/>
              <a:gd name="connsiteX7" fmla="*/ 4815035 w 4822185"/>
              <a:gd name="connsiteY7" fmla="*/ 653544 h 3254235"/>
              <a:gd name="connsiteX8" fmla="*/ 3003834 w 4822185"/>
              <a:gd name="connsiteY8" fmla="*/ 990225 h 3254235"/>
              <a:gd name="connsiteX9" fmla="*/ 4373804 w 4822185"/>
              <a:gd name="connsiteY9" fmla="*/ 1450307 h 3254235"/>
              <a:gd name="connsiteX10" fmla="*/ 3097568 w 4822185"/>
              <a:gd name="connsiteY10" fmla="*/ 1896478 h 3254235"/>
              <a:gd name="connsiteX11" fmla="*/ 4573350 w 4822185"/>
              <a:gd name="connsiteY11" fmla="*/ 3254235 h 3254235"/>
              <a:gd name="connsiteX12" fmla="*/ 2825260 w 4822185"/>
              <a:gd name="connsiteY12" fmla="*/ 3214857 h 3254235"/>
              <a:gd name="connsiteX13" fmla="*/ 2759026 w 4822185"/>
              <a:gd name="connsiteY13" fmla="*/ 1828552 h 3254235"/>
              <a:gd name="connsiteX14" fmla="*/ 2497271 w 4822185"/>
              <a:gd name="connsiteY14" fmla="*/ 1039383 h 3254235"/>
              <a:gd name="connsiteX15" fmla="*/ 1568645 w 4822185"/>
              <a:gd name="connsiteY15" fmla="*/ 624524 h 3254235"/>
              <a:gd name="connsiteX16" fmla="*/ 1118373 w 4822185"/>
              <a:gd name="connsiteY16" fmla="*/ 749247 h 3254235"/>
              <a:gd name="connsiteX17" fmla="*/ 0 w 4822185"/>
              <a:gd name="connsiteY17" fmla="*/ 771692 h 3254235"/>
              <a:gd name="connsiteX18" fmla="*/ 831129 w 4822185"/>
              <a:gd name="connsiteY18" fmla="*/ 585396 h 3254235"/>
              <a:gd name="connsiteX19" fmla="*/ 792313 w 4822185"/>
              <a:gd name="connsiteY19" fmla="*/ 399533 h 3254235"/>
              <a:gd name="connsiteX20" fmla="*/ 1765317 w 4822185"/>
              <a:gd name="connsiteY20" fmla="*/ 552787 h 3254235"/>
              <a:gd name="connsiteX21" fmla="*/ 2690634 w 4822185"/>
              <a:gd name="connsiteY21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321690 w 4822185"/>
              <a:gd name="connsiteY3" fmla="*/ 37508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074737 w 4822185"/>
              <a:gd name="connsiteY2" fmla="*/ 377523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6177 h 3255722"/>
              <a:gd name="connsiteX1" fmla="*/ 2500251 w 4822185"/>
              <a:gd name="connsiteY1" fmla="*/ 180922 h 3255722"/>
              <a:gd name="connsiteX2" fmla="*/ 3074737 w 4822185"/>
              <a:gd name="connsiteY2" fmla="*/ 379010 h 3255722"/>
              <a:gd name="connsiteX3" fmla="*/ 2290636 w 4822185"/>
              <a:gd name="connsiteY3" fmla="*/ 271408 h 3255722"/>
              <a:gd name="connsiteX4" fmla="*/ 2024620 w 4822185"/>
              <a:gd name="connsiteY4" fmla="*/ 608272 h 3255722"/>
              <a:gd name="connsiteX5" fmla="*/ 2909614 w 4822185"/>
              <a:gd name="connsiteY5" fmla="*/ 893826 h 3255722"/>
              <a:gd name="connsiteX6" fmla="*/ 3438060 w 4822185"/>
              <a:gd name="connsiteY6" fmla="*/ 521830 h 3255722"/>
              <a:gd name="connsiteX7" fmla="*/ 3617153 w 4822185"/>
              <a:gd name="connsiteY7" fmla="*/ 776401 h 3255722"/>
              <a:gd name="connsiteX8" fmla="*/ 4815035 w 4822185"/>
              <a:gd name="connsiteY8" fmla="*/ 655031 h 3255722"/>
              <a:gd name="connsiteX9" fmla="*/ 3003834 w 4822185"/>
              <a:gd name="connsiteY9" fmla="*/ 991712 h 3255722"/>
              <a:gd name="connsiteX10" fmla="*/ 4373804 w 4822185"/>
              <a:gd name="connsiteY10" fmla="*/ 1451794 h 3255722"/>
              <a:gd name="connsiteX11" fmla="*/ 3097568 w 4822185"/>
              <a:gd name="connsiteY11" fmla="*/ 1897965 h 3255722"/>
              <a:gd name="connsiteX12" fmla="*/ 4573350 w 4822185"/>
              <a:gd name="connsiteY12" fmla="*/ 3255722 h 3255722"/>
              <a:gd name="connsiteX13" fmla="*/ 2825260 w 4822185"/>
              <a:gd name="connsiteY13" fmla="*/ 3216344 h 3255722"/>
              <a:gd name="connsiteX14" fmla="*/ 2759026 w 4822185"/>
              <a:gd name="connsiteY14" fmla="*/ 1830039 h 3255722"/>
              <a:gd name="connsiteX15" fmla="*/ 2497271 w 4822185"/>
              <a:gd name="connsiteY15" fmla="*/ 1040870 h 3255722"/>
              <a:gd name="connsiteX16" fmla="*/ 1568645 w 4822185"/>
              <a:gd name="connsiteY16" fmla="*/ 626011 h 3255722"/>
              <a:gd name="connsiteX17" fmla="*/ 1118373 w 4822185"/>
              <a:gd name="connsiteY17" fmla="*/ 750734 h 3255722"/>
              <a:gd name="connsiteX18" fmla="*/ 0 w 4822185"/>
              <a:gd name="connsiteY18" fmla="*/ 773179 h 3255722"/>
              <a:gd name="connsiteX19" fmla="*/ 831129 w 4822185"/>
              <a:gd name="connsiteY19" fmla="*/ 586883 h 3255722"/>
              <a:gd name="connsiteX20" fmla="*/ 792313 w 4822185"/>
              <a:gd name="connsiteY20" fmla="*/ 401020 h 3255722"/>
              <a:gd name="connsiteX21" fmla="*/ 1765317 w 4822185"/>
              <a:gd name="connsiteY21" fmla="*/ 554274 h 3255722"/>
              <a:gd name="connsiteX22" fmla="*/ 2690634 w 4822185"/>
              <a:gd name="connsiteY22" fmla="*/ 16177 h 3255722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28529 w 4822185"/>
              <a:gd name="connsiteY3" fmla="*/ 285019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82874 w 4822185"/>
              <a:gd name="connsiteY3" fmla="*/ 297217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3271 h 3252816"/>
              <a:gd name="connsiteX1" fmla="*/ 2344984 w 4822185"/>
              <a:gd name="connsiteY1" fmla="*/ 222037 h 3252816"/>
              <a:gd name="connsiteX2" fmla="*/ 2903945 w 4822185"/>
              <a:gd name="connsiteY2" fmla="*/ 449471 h 3252816"/>
              <a:gd name="connsiteX3" fmla="*/ 2282874 w 4822185"/>
              <a:gd name="connsiteY3" fmla="*/ 297848 h 3252816"/>
              <a:gd name="connsiteX4" fmla="*/ 2024620 w 4822185"/>
              <a:gd name="connsiteY4" fmla="*/ 605366 h 3252816"/>
              <a:gd name="connsiteX5" fmla="*/ 2909614 w 4822185"/>
              <a:gd name="connsiteY5" fmla="*/ 890920 h 3252816"/>
              <a:gd name="connsiteX6" fmla="*/ 3438060 w 4822185"/>
              <a:gd name="connsiteY6" fmla="*/ 518924 h 3252816"/>
              <a:gd name="connsiteX7" fmla="*/ 3617153 w 4822185"/>
              <a:gd name="connsiteY7" fmla="*/ 773495 h 3252816"/>
              <a:gd name="connsiteX8" fmla="*/ 4815035 w 4822185"/>
              <a:gd name="connsiteY8" fmla="*/ 652125 h 3252816"/>
              <a:gd name="connsiteX9" fmla="*/ 3003834 w 4822185"/>
              <a:gd name="connsiteY9" fmla="*/ 988806 h 3252816"/>
              <a:gd name="connsiteX10" fmla="*/ 4373804 w 4822185"/>
              <a:gd name="connsiteY10" fmla="*/ 1448888 h 3252816"/>
              <a:gd name="connsiteX11" fmla="*/ 3097568 w 4822185"/>
              <a:gd name="connsiteY11" fmla="*/ 1895059 h 3252816"/>
              <a:gd name="connsiteX12" fmla="*/ 4573350 w 4822185"/>
              <a:gd name="connsiteY12" fmla="*/ 3252816 h 3252816"/>
              <a:gd name="connsiteX13" fmla="*/ 2825260 w 4822185"/>
              <a:gd name="connsiteY13" fmla="*/ 3213438 h 3252816"/>
              <a:gd name="connsiteX14" fmla="*/ 2759026 w 4822185"/>
              <a:gd name="connsiteY14" fmla="*/ 1827133 h 3252816"/>
              <a:gd name="connsiteX15" fmla="*/ 2497271 w 4822185"/>
              <a:gd name="connsiteY15" fmla="*/ 1037964 h 3252816"/>
              <a:gd name="connsiteX16" fmla="*/ 1568645 w 4822185"/>
              <a:gd name="connsiteY16" fmla="*/ 623105 h 3252816"/>
              <a:gd name="connsiteX17" fmla="*/ 1118373 w 4822185"/>
              <a:gd name="connsiteY17" fmla="*/ 747828 h 3252816"/>
              <a:gd name="connsiteX18" fmla="*/ 0 w 4822185"/>
              <a:gd name="connsiteY18" fmla="*/ 770273 h 3252816"/>
              <a:gd name="connsiteX19" fmla="*/ 831129 w 4822185"/>
              <a:gd name="connsiteY19" fmla="*/ 583977 h 3252816"/>
              <a:gd name="connsiteX20" fmla="*/ 792313 w 4822185"/>
              <a:gd name="connsiteY20" fmla="*/ 398114 h 3252816"/>
              <a:gd name="connsiteX21" fmla="*/ 1765317 w 4822185"/>
              <a:gd name="connsiteY21" fmla="*/ 551368 h 3252816"/>
              <a:gd name="connsiteX22" fmla="*/ 2690634 w 4822185"/>
              <a:gd name="connsiteY22" fmla="*/ 13271 h 3252816"/>
              <a:gd name="connsiteX0" fmla="*/ 2690634 w 4822185"/>
              <a:gd name="connsiteY0" fmla="*/ 13392 h 3252937"/>
              <a:gd name="connsiteX1" fmla="*/ 2344984 w 4822185"/>
              <a:gd name="connsiteY1" fmla="*/ 222158 h 3252937"/>
              <a:gd name="connsiteX2" fmla="*/ 2903945 w 4822185"/>
              <a:gd name="connsiteY2" fmla="*/ 449592 h 3252937"/>
              <a:gd name="connsiteX3" fmla="*/ 2282874 w 4822185"/>
              <a:gd name="connsiteY3" fmla="*/ 297969 h 3252937"/>
              <a:gd name="connsiteX4" fmla="*/ 2024620 w 4822185"/>
              <a:gd name="connsiteY4" fmla="*/ 605487 h 3252937"/>
              <a:gd name="connsiteX5" fmla="*/ 2909614 w 4822185"/>
              <a:gd name="connsiteY5" fmla="*/ 891041 h 3252937"/>
              <a:gd name="connsiteX6" fmla="*/ 3438060 w 4822185"/>
              <a:gd name="connsiteY6" fmla="*/ 519045 h 3252937"/>
              <a:gd name="connsiteX7" fmla="*/ 3617153 w 4822185"/>
              <a:gd name="connsiteY7" fmla="*/ 773616 h 3252937"/>
              <a:gd name="connsiteX8" fmla="*/ 4815035 w 4822185"/>
              <a:gd name="connsiteY8" fmla="*/ 652246 h 3252937"/>
              <a:gd name="connsiteX9" fmla="*/ 3003834 w 4822185"/>
              <a:gd name="connsiteY9" fmla="*/ 988927 h 3252937"/>
              <a:gd name="connsiteX10" fmla="*/ 4373804 w 4822185"/>
              <a:gd name="connsiteY10" fmla="*/ 1449009 h 3252937"/>
              <a:gd name="connsiteX11" fmla="*/ 3097568 w 4822185"/>
              <a:gd name="connsiteY11" fmla="*/ 1895180 h 3252937"/>
              <a:gd name="connsiteX12" fmla="*/ 4573350 w 4822185"/>
              <a:gd name="connsiteY12" fmla="*/ 3252937 h 3252937"/>
              <a:gd name="connsiteX13" fmla="*/ 2825260 w 4822185"/>
              <a:gd name="connsiteY13" fmla="*/ 3213559 h 3252937"/>
              <a:gd name="connsiteX14" fmla="*/ 2759026 w 4822185"/>
              <a:gd name="connsiteY14" fmla="*/ 1827254 h 3252937"/>
              <a:gd name="connsiteX15" fmla="*/ 2497271 w 4822185"/>
              <a:gd name="connsiteY15" fmla="*/ 1038085 h 3252937"/>
              <a:gd name="connsiteX16" fmla="*/ 1568645 w 4822185"/>
              <a:gd name="connsiteY16" fmla="*/ 623226 h 3252937"/>
              <a:gd name="connsiteX17" fmla="*/ 1118373 w 4822185"/>
              <a:gd name="connsiteY17" fmla="*/ 747949 h 3252937"/>
              <a:gd name="connsiteX18" fmla="*/ 0 w 4822185"/>
              <a:gd name="connsiteY18" fmla="*/ 770394 h 3252937"/>
              <a:gd name="connsiteX19" fmla="*/ 831129 w 4822185"/>
              <a:gd name="connsiteY19" fmla="*/ 584098 h 3252937"/>
              <a:gd name="connsiteX20" fmla="*/ 792313 w 4822185"/>
              <a:gd name="connsiteY20" fmla="*/ 398235 h 3252937"/>
              <a:gd name="connsiteX21" fmla="*/ 1765317 w 4822185"/>
              <a:gd name="connsiteY21" fmla="*/ 551489 h 3252937"/>
              <a:gd name="connsiteX22" fmla="*/ 2690634 w 4822185"/>
              <a:gd name="connsiteY22" fmla="*/ 13392 h 3252937"/>
              <a:gd name="connsiteX0" fmla="*/ 2690634 w 4822185"/>
              <a:gd name="connsiteY0" fmla="*/ 13790 h 3253335"/>
              <a:gd name="connsiteX1" fmla="*/ 2414856 w 4822185"/>
              <a:gd name="connsiteY1" fmla="*/ 215219 h 3253335"/>
              <a:gd name="connsiteX2" fmla="*/ 2903945 w 4822185"/>
              <a:gd name="connsiteY2" fmla="*/ 449990 h 3253335"/>
              <a:gd name="connsiteX3" fmla="*/ 2282874 w 4822185"/>
              <a:gd name="connsiteY3" fmla="*/ 298367 h 3253335"/>
              <a:gd name="connsiteX4" fmla="*/ 2024620 w 4822185"/>
              <a:gd name="connsiteY4" fmla="*/ 605885 h 3253335"/>
              <a:gd name="connsiteX5" fmla="*/ 2909614 w 4822185"/>
              <a:gd name="connsiteY5" fmla="*/ 891439 h 3253335"/>
              <a:gd name="connsiteX6" fmla="*/ 3438060 w 4822185"/>
              <a:gd name="connsiteY6" fmla="*/ 519443 h 3253335"/>
              <a:gd name="connsiteX7" fmla="*/ 3617153 w 4822185"/>
              <a:gd name="connsiteY7" fmla="*/ 774014 h 3253335"/>
              <a:gd name="connsiteX8" fmla="*/ 4815035 w 4822185"/>
              <a:gd name="connsiteY8" fmla="*/ 652644 h 3253335"/>
              <a:gd name="connsiteX9" fmla="*/ 3003834 w 4822185"/>
              <a:gd name="connsiteY9" fmla="*/ 989325 h 3253335"/>
              <a:gd name="connsiteX10" fmla="*/ 4373804 w 4822185"/>
              <a:gd name="connsiteY10" fmla="*/ 1449407 h 3253335"/>
              <a:gd name="connsiteX11" fmla="*/ 3097568 w 4822185"/>
              <a:gd name="connsiteY11" fmla="*/ 1895578 h 3253335"/>
              <a:gd name="connsiteX12" fmla="*/ 4573350 w 4822185"/>
              <a:gd name="connsiteY12" fmla="*/ 3253335 h 3253335"/>
              <a:gd name="connsiteX13" fmla="*/ 2825260 w 4822185"/>
              <a:gd name="connsiteY13" fmla="*/ 3213957 h 3253335"/>
              <a:gd name="connsiteX14" fmla="*/ 2759026 w 4822185"/>
              <a:gd name="connsiteY14" fmla="*/ 1827652 h 3253335"/>
              <a:gd name="connsiteX15" fmla="*/ 2497271 w 4822185"/>
              <a:gd name="connsiteY15" fmla="*/ 1038483 h 3253335"/>
              <a:gd name="connsiteX16" fmla="*/ 1568645 w 4822185"/>
              <a:gd name="connsiteY16" fmla="*/ 623624 h 3253335"/>
              <a:gd name="connsiteX17" fmla="*/ 1118373 w 4822185"/>
              <a:gd name="connsiteY17" fmla="*/ 748347 h 3253335"/>
              <a:gd name="connsiteX18" fmla="*/ 0 w 4822185"/>
              <a:gd name="connsiteY18" fmla="*/ 770792 h 3253335"/>
              <a:gd name="connsiteX19" fmla="*/ 831129 w 4822185"/>
              <a:gd name="connsiteY19" fmla="*/ 584496 h 3253335"/>
              <a:gd name="connsiteX20" fmla="*/ 792313 w 4822185"/>
              <a:gd name="connsiteY20" fmla="*/ 398633 h 3253335"/>
              <a:gd name="connsiteX21" fmla="*/ 1765317 w 4822185"/>
              <a:gd name="connsiteY21" fmla="*/ 551887 h 3253335"/>
              <a:gd name="connsiteX22" fmla="*/ 2690634 w 4822185"/>
              <a:gd name="connsiteY22" fmla="*/ 13790 h 3253335"/>
              <a:gd name="connsiteX0" fmla="*/ 2690634 w 4822185"/>
              <a:gd name="connsiteY0" fmla="*/ 42067 h 3281612"/>
              <a:gd name="connsiteX1" fmla="*/ 2414856 w 4822185"/>
              <a:gd name="connsiteY1" fmla="*/ 243496 h 3281612"/>
              <a:gd name="connsiteX2" fmla="*/ 2903945 w 4822185"/>
              <a:gd name="connsiteY2" fmla="*/ 478267 h 3281612"/>
              <a:gd name="connsiteX3" fmla="*/ 2282874 w 4822185"/>
              <a:gd name="connsiteY3" fmla="*/ 326644 h 3281612"/>
              <a:gd name="connsiteX4" fmla="*/ 2024620 w 4822185"/>
              <a:gd name="connsiteY4" fmla="*/ 634162 h 3281612"/>
              <a:gd name="connsiteX5" fmla="*/ 2909614 w 4822185"/>
              <a:gd name="connsiteY5" fmla="*/ 919716 h 3281612"/>
              <a:gd name="connsiteX6" fmla="*/ 3438060 w 4822185"/>
              <a:gd name="connsiteY6" fmla="*/ 547720 h 3281612"/>
              <a:gd name="connsiteX7" fmla="*/ 3617153 w 4822185"/>
              <a:gd name="connsiteY7" fmla="*/ 802291 h 3281612"/>
              <a:gd name="connsiteX8" fmla="*/ 4815035 w 4822185"/>
              <a:gd name="connsiteY8" fmla="*/ 680921 h 3281612"/>
              <a:gd name="connsiteX9" fmla="*/ 3003834 w 4822185"/>
              <a:gd name="connsiteY9" fmla="*/ 1017602 h 3281612"/>
              <a:gd name="connsiteX10" fmla="*/ 4373804 w 4822185"/>
              <a:gd name="connsiteY10" fmla="*/ 1477684 h 3281612"/>
              <a:gd name="connsiteX11" fmla="*/ 3097568 w 4822185"/>
              <a:gd name="connsiteY11" fmla="*/ 1923855 h 3281612"/>
              <a:gd name="connsiteX12" fmla="*/ 4573350 w 4822185"/>
              <a:gd name="connsiteY12" fmla="*/ 3281612 h 3281612"/>
              <a:gd name="connsiteX13" fmla="*/ 2825260 w 4822185"/>
              <a:gd name="connsiteY13" fmla="*/ 3242234 h 3281612"/>
              <a:gd name="connsiteX14" fmla="*/ 2759026 w 4822185"/>
              <a:gd name="connsiteY14" fmla="*/ 1855929 h 3281612"/>
              <a:gd name="connsiteX15" fmla="*/ 2497271 w 4822185"/>
              <a:gd name="connsiteY15" fmla="*/ 1066760 h 3281612"/>
              <a:gd name="connsiteX16" fmla="*/ 1568645 w 4822185"/>
              <a:gd name="connsiteY16" fmla="*/ 651901 h 3281612"/>
              <a:gd name="connsiteX17" fmla="*/ 1118373 w 4822185"/>
              <a:gd name="connsiteY17" fmla="*/ 776624 h 3281612"/>
              <a:gd name="connsiteX18" fmla="*/ 0 w 4822185"/>
              <a:gd name="connsiteY18" fmla="*/ 799069 h 3281612"/>
              <a:gd name="connsiteX19" fmla="*/ 831129 w 4822185"/>
              <a:gd name="connsiteY19" fmla="*/ 612773 h 3281612"/>
              <a:gd name="connsiteX20" fmla="*/ 792313 w 4822185"/>
              <a:gd name="connsiteY20" fmla="*/ 426910 h 3281612"/>
              <a:gd name="connsiteX21" fmla="*/ 1765317 w 4822185"/>
              <a:gd name="connsiteY21" fmla="*/ 580164 h 3281612"/>
              <a:gd name="connsiteX22" fmla="*/ 2690634 w 4822185"/>
              <a:gd name="connsiteY22" fmla="*/ 42067 h 3281612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597473 w 4822185"/>
              <a:gd name="connsiteY0" fmla="*/ 4553 h 3226979"/>
              <a:gd name="connsiteX1" fmla="*/ 2414856 w 4822185"/>
              <a:gd name="connsiteY1" fmla="*/ 188863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98399 w 4822185"/>
              <a:gd name="connsiteY3" fmla="*/ 257338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399331 w 4822185"/>
              <a:gd name="connsiteY1" fmla="*/ 186757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54965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973355 w 4822185"/>
              <a:gd name="connsiteY11" fmla="*/ 1875268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738324 w 4822185"/>
              <a:gd name="connsiteY15" fmla="*/ 1416054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91175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617276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9840 w 4822185"/>
              <a:gd name="connsiteY16" fmla="*/ 917979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73804 w 4821207"/>
              <a:gd name="connsiteY10" fmla="*/ 1357360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733808 w 4821207"/>
              <a:gd name="connsiteY14" fmla="*/ 2900105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1155779 w 4821207"/>
              <a:gd name="connsiteY20" fmla="*/ 514682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174834 w 4877668"/>
              <a:gd name="connsiteY18" fmla="*/ 656300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37046 w 4877668"/>
              <a:gd name="connsiteY21" fmla="*/ 24878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86948"/>
              <a:gd name="connsiteY0" fmla="*/ 0 h 3161288"/>
              <a:gd name="connsiteX1" fmla="*/ 2463552 w 4886948"/>
              <a:gd name="connsiteY1" fmla="*/ 225887 h 3161288"/>
              <a:gd name="connsiteX2" fmla="*/ 2937115 w 4886948"/>
              <a:gd name="connsiteY2" fmla="*/ 377507 h 3161288"/>
              <a:gd name="connsiteX3" fmla="*/ 2199589 w 4886948"/>
              <a:gd name="connsiteY3" fmla="*/ 191647 h 3161288"/>
              <a:gd name="connsiteX4" fmla="*/ 2081081 w 4886948"/>
              <a:gd name="connsiteY4" fmla="*/ 513838 h 3161288"/>
              <a:gd name="connsiteX5" fmla="*/ 2966075 w 4886948"/>
              <a:gd name="connsiteY5" fmla="*/ 799392 h 3161288"/>
              <a:gd name="connsiteX6" fmla="*/ 3494521 w 4886948"/>
              <a:gd name="connsiteY6" fmla="*/ 427396 h 3161288"/>
              <a:gd name="connsiteX7" fmla="*/ 3673614 w 4886948"/>
              <a:gd name="connsiteY7" fmla="*/ 681967 h 3161288"/>
              <a:gd name="connsiteX8" fmla="*/ 4871496 w 4886948"/>
              <a:gd name="connsiteY8" fmla="*/ 560597 h 3161288"/>
              <a:gd name="connsiteX9" fmla="*/ 4272344 w 4886948"/>
              <a:gd name="connsiteY9" fmla="*/ 648466 h 3161288"/>
              <a:gd name="connsiteX10" fmla="*/ 3107347 w 4886948"/>
              <a:gd name="connsiteY10" fmla="*/ 873564 h 3161288"/>
              <a:gd name="connsiteX11" fmla="*/ 4364394 w 4886948"/>
              <a:gd name="connsiteY11" fmla="*/ 1324752 h 3161288"/>
              <a:gd name="connsiteX12" fmla="*/ 2907485 w 4886948"/>
              <a:gd name="connsiteY12" fmla="*/ 1930464 h 3161288"/>
              <a:gd name="connsiteX13" fmla="*/ 4629811 w 4886948"/>
              <a:gd name="connsiteY13" fmla="*/ 3161288 h 3161288"/>
              <a:gd name="connsiteX14" fmla="*/ 2335181 w 4886948"/>
              <a:gd name="connsiteY14" fmla="*/ 3145388 h 3161288"/>
              <a:gd name="connsiteX15" fmla="*/ 3016112 w 4886948"/>
              <a:gd name="connsiteY15" fmla="*/ 2911962 h 3161288"/>
              <a:gd name="connsiteX16" fmla="*/ 1966694 w 4886948"/>
              <a:gd name="connsiteY16" fmla="*/ 1794299 h 3161288"/>
              <a:gd name="connsiteX17" fmla="*/ 2656301 w 4886948"/>
              <a:gd name="connsiteY17" fmla="*/ 917979 h 3161288"/>
              <a:gd name="connsiteX18" fmla="*/ 1625106 w 4886948"/>
              <a:gd name="connsiteY18" fmla="*/ 531577 h 3161288"/>
              <a:gd name="connsiteX19" fmla="*/ 1315986 w 4886948"/>
              <a:gd name="connsiteY19" fmla="*/ 740783 h 3161288"/>
              <a:gd name="connsiteX20" fmla="*/ 0 w 4886948"/>
              <a:gd name="connsiteY20" fmla="*/ 652066 h 3161288"/>
              <a:gd name="connsiteX21" fmla="*/ 1212240 w 4886948"/>
              <a:gd name="connsiteY21" fmla="*/ 514682 h 3161288"/>
              <a:gd name="connsiteX22" fmla="*/ 637046 w 4886948"/>
              <a:gd name="connsiteY22" fmla="*/ 248784 h 3161288"/>
              <a:gd name="connsiteX23" fmla="*/ 1821778 w 4886948"/>
              <a:gd name="connsiteY23" fmla="*/ 459840 h 3161288"/>
              <a:gd name="connsiteX24" fmla="*/ 2545249 w 4886948"/>
              <a:gd name="connsiteY24" fmla="*/ 0 h 3161288"/>
              <a:gd name="connsiteX0" fmla="*/ 2545249 w 5300021"/>
              <a:gd name="connsiteY0" fmla="*/ 0 h 3161288"/>
              <a:gd name="connsiteX1" fmla="*/ 2463552 w 5300021"/>
              <a:gd name="connsiteY1" fmla="*/ 225887 h 3161288"/>
              <a:gd name="connsiteX2" fmla="*/ 2937115 w 5300021"/>
              <a:gd name="connsiteY2" fmla="*/ 377507 h 3161288"/>
              <a:gd name="connsiteX3" fmla="*/ 2199589 w 5300021"/>
              <a:gd name="connsiteY3" fmla="*/ 191647 h 3161288"/>
              <a:gd name="connsiteX4" fmla="*/ 2081081 w 5300021"/>
              <a:gd name="connsiteY4" fmla="*/ 513838 h 3161288"/>
              <a:gd name="connsiteX5" fmla="*/ 2966075 w 5300021"/>
              <a:gd name="connsiteY5" fmla="*/ 799392 h 3161288"/>
              <a:gd name="connsiteX6" fmla="*/ 3494521 w 5300021"/>
              <a:gd name="connsiteY6" fmla="*/ 427396 h 3161288"/>
              <a:gd name="connsiteX7" fmla="*/ 3673614 w 5300021"/>
              <a:gd name="connsiteY7" fmla="*/ 681967 h 3161288"/>
              <a:gd name="connsiteX8" fmla="*/ 4871496 w 5300021"/>
              <a:gd name="connsiteY8" fmla="*/ 560597 h 3161288"/>
              <a:gd name="connsiteX9" fmla="*/ 5189829 w 5300021"/>
              <a:gd name="connsiteY9" fmla="*/ 941932 h 3161288"/>
              <a:gd name="connsiteX10" fmla="*/ 3107347 w 5300021"/>
              <a:gd name="connsiteY10" fmla="*/ 873564 h 3161288"/>
              <a:gd name="connsiteX11" fmla="*/ 4364394 w 5300021"/>
              <a:gd name="connsiteY11" fmla="*/ 1324752 h 3161288"/>
              <a:gd name="connsiteX12" fmla="*/ 2907485 w 5300021"/>
              <a:gd name="connsiteY12" fmla="*/ 1930464 h 3161288"/>
              <a:gd name="connsiteX13" fmla="*/ 4629811 w 5300021"/>
              <a:gd name="connsiteY13" fmla="*/ 3161288 h 3161288"/>
              <a:gd name="connsiteX14" fmla="*/ 2335181 w 5300021"/>
              <a:gd name="connsiteY14" fmla="*/ 3145388 h 3161288"/>
              <a:gd name="connsiteX15" fmla="*/ 3016112 w 5300021"/>
              <a:gd name="connsiteY15" fmla="*/ 2911962 h 3161288"/>
              <a:gd name="connsiteX16" fmla="*/ 1966694 w 5300021"/>
              <a:gd name="connsiteY16" fmla="*/ 1794299 h 3161288"/>
              <a:gd name="connsiteX17" fmla="*/ 2656301 w 5300021"/>
              <a:gd name="connsiteY17" fmla="*/ 917979 h 3161288"/>
              <a:gd name="connsiteX18" fmla="*/ 1625106 w 5300021"/>
              <a:gd name="connsiteY18" fmla="*/ 531577 h 3161288"/>
              <a:gd name="connsiteX19" fmla="*/ 1315986 w 5300021"/>
              <a:gd name="connsiteY19" fmla="*/ 740783 h 3161288"/>
              <a:gd name="connsiteX20" fmla="*/ 0 w 5300021"/>
              <a:gd name="connsiteY20" fmla="*/ 652066 h 3161288"/>
              <a:gd name="connsiteX21" fmla="*/ 1212240 w 5300021"/>
              <a:gd name="connsiteY21" fmla="*/ 514682 h 3161288"/>
              <a:gd name="connsiteX22" fmla="*/ 637046 w 5300021"/>
              <a:gd name="connsiteY22" fmla="*/ 248784 h 3161288"/>
              <a:gd name="connsiteX23" fmla="*/ 1821778 w 5300021"/>
              <a:gd name="connsiteY23" fmla="*/ 459840 h 3161288"/>
              <a:gd name="connsiteX24" fmla="*/ 2545249 w 5300021"/>
              <a:gd name="connsiteY24" fmla="*/ 0 h 3161288"/>
              <a:gd name="connsiteX0" fmla="*/ 2545249 w 5341763"/>
              <a:gd name="connsiteY0" fmla="*/ 0 h 3161288"/>
              <a:gd name="connsiteX1" fmla="*/ 2463552 w 5341763"/>
              <a:gd name="connsiteY1" fmla="*/ 225887 h 3161288"/>
              <a:gd name="connsiteX2" fmla="*/ 2937115 w 5341763"/>
              <a:gd name="connsiteY2" fmla="*/ 377507 h 3161288"/>
              <a:gd name="connsiteX3" fmla="*/ 2199589 w 5341763"/>
              <a:gd name="connsiteY3" fmla="*/ 191647 h 3161288"/>
              <a:gd name="connsiteX4" fmla="*/ 2081081 w 5341763"/>
              <a:gd name="connsiteY4" fmla="*/ 513838 h 3161288"/>
              <a:gd name="connsiteX5" fmla="*/ 2966075 w 5341763"/>
              <a:gd name="connsiteY5" fmla="*/ 799392 h 3161288"/>
              <a:gd name="connsiteX6" fmla="*/ 3494521 w 5341763"/>
              <a:gd name="connsiteY6" fmla="*/ 427396 h 3161288"/>
              <a:gd name="connsiteX7" fmla="*/ 3673614 w 5341763"/>
              <a:gd name="connsiteY7" fmla="*/ 681967 h 3161288"/>
              <a:gd name="connsiteX8" fmla="*/ 4871496 w 5341763"/>
              <a:gd name="connsiteY8" fmla="*/ 560597 h 3161288"/>
              <a:gd name="connsiteX9" fmla="*/ 5147485 w 5341763"/>
              <a:gd name="connsiteY9" fmla="*/ 697377 h 3161288"/>
              <a:gd name="connsiteX10" fmla="*/ 5189829 w 5341763"/>
              <a:gd name="connsiteY10" fmla="*/ 941932 h 3161288"/>
              <a:gd name="connsiteX11" fmla="*/ 3107347 w 5341763"/>
              <a:gd name="connsiteY11" fmla="*/ 873564 h 3161288"/>
              <a:gd name="connsiteX12" fmla="*/ 4364394 w 5341763"/>
              <a:gd name="connsiteY12" fmla="*/ 1324752 h 3161288"/>
              <a:gd name="connsiteX13" fmla="*/ 2907485 w 5341763"/>
              <a:gd name="connsiteY13" fmla="*/ 1930464 h 3161288"/>
              <a:gd name="connsiteX14" fmla="*/ 4629811 w 5341763"/>
              <a:gd name="connsiteY14" fmla="*/ 3161288 h 3161288"/>
              <a:gd name="connsiteX15" fmla="*/ 2335181 w 5341763"/>
              <a:gd name="connsiteY15" fmla="*/ 3145388 h 3161288"/>
              <a:gd name="connsiteX16" fmla="*/ 3016112 w 5341763"/>
              <a:gd name="connsiteY16" fmla="*/ 2911962 h 3161288"/>
              <a:gd name="connsiteX17" fmla="*/ 1966694 w 5341763"/>
              <a:gd name="connsiteY17" fmla="*/ 1794299 h 3161288"/>
              <a:gd name="connsiteX18" fmla="*/ 2656301 w 5341763"/>
              <a:gd name="connsiteY18" fmla="*/ 917979 h 3161288"/>
              <a:gd name="connsiteX19" fmla="*/ 1625106 w 5341763"/>
              <a:gd name="connsiteY19" fmla="*/ 531577 h 3161288"/>
              <a:gd name="connsiteX20" fmla="*/ 1315986 w 5341763"/>
              <a:gd name="connsiteY20" fmla="*/ 740783 h 3161288"/>
              <a:gd name="connsiteX21" fmla="*/ 0 w 5341763"/>
              <a:gd name="connsiteY21" fmla="*/ 652066 h 3161288"/>
              <a:gd name="connsiteX22" fmla="*/ 1212240 w 5341763"/>
              <a:gd name="connsiteY22" fmla="*/ 514682 h 3161288"/>
              <a:gd name="connsiteX23" fmla="*/ 637046 w 5341763"/>
              <a:gd name="connsiteY23" fmla="*/ 248784 h 3161288"/>
              <a:gd name="connsiteX24" fmla="*/ 1821778 w 5341763"/>
              <a:gd name="connsiteY24" fmla="*/ 459840 h 3161288"/>
              <a:gd name="connsiteX25" fmla="*/ 2545249 w 5341763"/>
              <a:gd name="connsiteY25" fmla="*/ 0 h 3161288"/>
              <a:gd name="connsiteX0" fmla="*/ 2545249 w 5256049"/>
              <a:gd name="connsiteY0" fmla="*/ 0 h 3161288"/>
              <a:gd name="connsiteX1" fmla="*/ 2463552 w 5256049"/>
              <a:gd name="connsiteY1" fmla="*/ 225887 h 3161288"/>
              <a:gd name="connsiteX2" fmla="*/ 2937115 w 5256049"/>
              <a:gd name="connsiteY2" fmla="*/ 377507 h 3161288"/>
              <a:gd name="connsiteX3" fmla="*/ 2199589 w 5256049"/>
              <a:gd name="connsiteY3" fmla="*/ 191647 h 3161288"/>
              <a:gd name="connsiteX4" fmla="*/ 2081081 w 5256049"/>
              <a:gd name="connsiteY4" fmla="*/ 513838 h 3161288"/>
              <a:gd name="connsiteX5" fmla="*/ 2966075 w 5256049"/>
              <a:gd name="connsiteY5" fmla="*/ 799392 h 3161288"/>
              <a:gd name="connsiteX6" fmla="*/ 3494521 w 5256049"/>
              <a:gd name="connsiteY6" fmla="*/ 427396 h 3161288"/>
              <a:gd name="connsiteX7" fmla="*/ 3673614 w 5256049"/>
              <a:gd name="connsiteY7" fmla="*/ 681967 h 3161288"/>
              <a:gd name="connsiteX8" fmla="*/ 4871496 w 5256049"/>
              <a:gd name="connsiteY8" fmla="*/ 560597 h 3161288"/>
              <a:gd name="connsiteX9" fmla="*/ 4399379 w 5256049"/>
              <a:gd name="connsiteY9" fmla="*/ 750735 h 3161288"/>
              <a:gd name="connsiteX10" fmla="*/ 5189829 w 5256049"/>
              <a:gd name="connsiteY10" fmla="*/ 941932 h 3161288"/>
              <a:gd name="connsiteX11" fmla="*/ 3107347 w 5256049"/>
              <a:gd name="connsiteY11" fmla="*/ 873564 h 3161288"/>
              <a:gd name="connsiteX12" fmla="*/ 4364394 w 5256049"/>
              <a:gd name="connsiteY12" fmla="*/ 1324752 h 3161288"/>
              <a:gd name="connsiteX13" fmla="*/ 2907485 w 5256049"/>
              <a:gd name="connsiteY13" fmla="*/ 1930464 h 3161288"/>
              <a:gd name="connsiteX14" fmla="*/ 4629811 w 5256049"/>
              <a:gd name="connsiteY14" fmla="*/ 3161288 h 3161288"/>
              <a:gd name="connsiteX15" fmla="*/ 2335181 w 5256049"/>
              <a:gd name="connsiteY15" fmla="*/ 3145388 h 3161288"/>
              <a:gd name="connsiteX16" fmla="*/ 3016112 w 5256049"/>
              <a:gd name="connsiteY16" fmla="*/ 2911962 h 3161288"/>
              <a:gd name="connsiteX17" fmla="*/ 1966694 w 5256049"/>
              <a:gd name="connsiteY17" fmla="*/ 1794299 h 3161288"/>
              <a:gd name="connsiteX18" fmla="*/ 2656301 w 5256049"/>
              <a:gd name="connsiteY18" fmla="*/ 917979 h 3161288"/>
              <a:gd name="connsiteX19" fmla="*/ 1625106 w 5256049"/>
              <a:gd name="connsiteY19" fmla="*/ 531577 h 3161288"/>
              <a:gd name="connsiteX20" fmla="*/ 1315986 w 5256049"/>
              <a:gd name="connsiteY20" fmla="*/ 740783 h 3161288"/>
              <a:gd name="connsiteX21" fmla="*/ 0 w 5256049"/>
              <a:gd name="connsiteY21" fmla="*/ 652066 h 3161288"/>
              <a:gd name="connsiteX22" fmla="*/ 1212240 w 5256049"/>
              <a:gd name="connsiteY22" fmla="*/ 514682 h 3161288"/>
              <a:gd name="connsiteX23" fmla="*/ 637046 w 5256049"/>
              <a:gd name="connsiteY23" fmla="*/ 248784 h 3161288"/>
              <a:gd name="connsiteX24" fmla="*/ 1821778 w 5256049"/>
              <a:gd name="connsiteY24" fmla="*/ 459840 h 3161288"/>
              <a:gd name="connsiteX25" fmla="*/ 2545249 w 5256049"/>
              <a:gd name="connsiteY25" fmla="*/ 0 h 3161288"/>
              <a:gd name="connsiteX0" fmla="*/ 2545249 w 6091057"/>
              <a:gd name="connsiteY0" fmla="*/ 0 h 3161288"/>
              <a:gd name="connsiteX1" fmla="*/ 2463552 w 6091057"/>
              <a:gd name="connsiteY1" fmla="*/ 225887 h 3161288"/>
              <a:gd name="connsiteX2" fmla="*/ 2937115 w 6091057"/>
              <a:gd name="connsiteY2" fmla="*/ 377507 h 3161288"/>
              <a:gd name="connsiteX3" fmla="*/ 2199589 w 6091057"/>
              <a:gd name="connsiteY3" fmla="*/ 191647 h 3161288"/>
              <a:gd name="connsiteX4" fmla="*/ 2081081 w 6091057"/>
              <a:gd name="connsiteY4" fmla="*/ 513838 h 3161288"/>
              <a:gd name="connsiteX5" fmla="*/ 2966075 w 6091057"/>
              <a:gd name="connsiteY5" fmla="*/ 799392 h 3161288"/>
              <a:gd name="connsiteX6" fmla="*/ 3494521 w 6091057"/>
              <a:gd name="connsiteY6" fmla="*/ 427396 h 3161288"/>
              <a:gd name="connsiteX7" fmla="*/ 3673614 w 6091057"/>
              <a:gd name="connsiteY7" fmla="*/ 681967 h 3161288"/>
              <a:gd name="connsiteX8" fmla="*/ 6085402 w 6091057"/>
              <a:gd name="connsiteY8" fmla="*/ 458328 h 3161288"/>
              <a:gd name="connsiteX9" fmla="*/ 4399379 w 6091057"/>
              <a:gd name="connsiteY9" fmla="*/ 750735 h 3161288"/>
              <a:gd name="connsiteX10" fmla="*/ 5189829 w 6091057"/>
              <a:gd name="connsiteY10" fmla="*/ 941932 h 3161288"/>
              <a:gd name="connsiteX11" fmla="*/ 3107347 w 6091057"/>
              <a:gd name="connsiteY11" fmla="*/ 873564 h 3161288"/>
              <a:gd name="connsiteX12" fmla="*/ 4364394 w 6091057"/>
              <a:gd name="connsiteY12" fmla="*/ 1324752 h 3161288"/>
              <a:gd name="connsiteX13" fmla="*/ 2907485 w 6091057"/>
              <a:gd name="connsiteY13" fmla="*/ 1930464 h 3161288"/>
              <a:gd name="connsiteX14" fmla="*/ 4629811 w 6091057"/>
              <a:gd name="connsiteY14" fmla="*/ 3161288 h 3161288"/>
              <a:gd name="connsiteX15" fmla="*/ 2335181 w 6091057"/>
              <a:gd name="connsiteY15" fmla="*/ 3145388 h 3161288"/>
              <a:gd name="connsiteX16" fmla="*/ 3016112 w 6091057"/>
              <a:gd name="connsiteY16" fmla="*/ 2911962 h 3161288"/>
              <a:gd name="connsiteX17" fmla="*/ 1966694 w 6091057"/>
              <a:gd name="connsiteY17" fmla="*/ 1794299 h 3161288"/>
              <a:gd name="connsiteX18" fmla="*/ 2656301 w 6091057"/>
              <a:gd name="connsiteY18" fmla="*/ 917979 h 3161288"/>
              <a:gd name="connsiteX19" fmla="*/ 1625106 w 6091057"/>
              <a:gd name="connsiteY19" fmla="*/ 531577 h 3161288"/>
              <a:gd name="connsiteX20" fmla="*/ 1315986 w 6091057"/>
              <a:gd name="connsiteY20" fmla="*/ 740783 h 3161288"/>
              <a:gd name="connsiteX21" fmla="*/ 0 w 6091057"/>
              <a:gd name="connsiteY21" fmla="*/ 652066 h 3161288"/>
              <a:gd name="connsiteX22" fmla="*/ 1212240 w 6091057"/>
              <a:gd name="connsiteY22" fmla="*/ 514682 h 3161288"/>
              <a:gd name="connsiteX23" fmla="*/ 637046 w 6091057"/>
              <a:gd name="connsiteY23" fmla="*/ 248784 h 3161288"/>
              <a:gd name="connsiteX24" fmla="*/ 1821778 w 6091057"/>
              <a:gd name="connsiteY24" fmla="*/ 459840 h 3161288"/>
              <a:gd name="connsiteX25" fmla="*/ 2545249 w 6091057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90571"/>
              <a:gd name="connsiteY0" fmla="*/ 0 h 3161288"/>
              <a:gd name="connsiteX1" fmla="*/ 2463552 w 6090571"/>
              <a:gd name="connsiteY1" fmla="*/ 225887 h 3161288"/>
              <a:gd name="connsiteX2" fmla="*/ 2937115 w 6090571"/>
              <a:gd name="connsiteY2" fmla="*/ 377507 h 3161288"/>
              <a:gd name="connsiteX3" fmla="*/ 2199589 w 6090571"/>
              <a:gd name="connsiteY3" fmla="*/ 191647 h 3161288"/>
              <a:gd name="connsiteX4" fmla="*/ 2081081 w 6090571"/>
              <a:gd name="connsiteY4" fmla="*/ 513838 h 3161288"/>
              <a:gd name="connsiteX5" fmla="*/ 2966075 w 6090571"/>
              <a:gd name="connsiteY5" fmla="*/ 799392 h 3161288"/>
              <a:gd name="connsiteX6" fmla="*/ 3494521 w 6090571"/>
              <a:gd name="connsiteY6" fmla="*/ 427396 h 3161288"/>
              <a:gd name="connsiteX7" fmla="*/ 3673614 w 6090571"/>
              <a:gd name="connsiteY7" fmla="*/ 681967 h 3161288"/>
              <a:gd name="connsiteX8" fmla="*/ 6085402 w 6090571"/>
              <a:gd name="connsiteY8" fmla="*/ 458328 h 3161288"/>
              <a:gd name="connsiteX9" fmla="*/ 4371148 w 6090571"/>
              <a:gd name="connsiteY9" fmla="*/ 728503 h 3161288"/>
              <a:gd name="connsiteX10" fmla="*/ 4526416 w 6090571"/>
              <a:gd name="connsiteY10" fmla="*/ 1017522 h 3161288"/>
              <a:gd name="connsiteX11" fmla="*/ 3107347 w 6090571"/>
              <a:gd name="connsiteY11" fmla="*/ 873564 h 3161288"/>
              <a:gd name="connsiteX12" fmla="*/ 4364394 w 6090571"/>
              <a:gd name="connsiteY12" fmla="*/ 1324752 h 3161288"/>
              <a:gd name="connsiteX13" fmla="*/ 2907485 w 6090571"/>
              <a:gd name="connsiteY13" fmla="*/ 1930464 h 3161288"/>
              <a:gd name="connsiteX14" fmla="*/ 4629811 w 6090571"/>
              <a:gd name="connsiteY14" fmla="*/ 3161288 h 3161288"/>
              <a:gd name="connsiteX15" fmla="*/ 2335181 w 6090571"/>
              <a:gd name="connsiteY15" fmla="*/ 3145388 h 3161288"/>
              <a:gd name="connsiteX16" fmla="*/ 3016112 w 6090571"/>
              <a:gd name="connsiteY16" fmla="*/ 2911962 h 3161288"/>
              <a:gd name="connsiteX17" fmla="*/ 1966694 w 6090571"/>
              <a:gd name="connsiteY17" fmla="*/ 1794299 h 3161288"/>
              <a:gd name="connsiteX18" fmla="*/ 2656301 w 6090571"/>
              <a:gd name="connsiteY18" fmla="*/ 917979 h 3161288"/>
              <a:gd name="connsiteX19" fmla="*/ 1625106 w 6090571"/>
              <a:gd name="connsiteY19" fmla="*/ 531577 h 3161288"/>
              <a:gd name="connsiteX20" fmla="*/ 1315986 w 6090571"/>
              <a:gd name="connsiteY20" fmla="*/ 740783 h 3161288"/>
              <a:gd name="connsiteX21" fmla="*/ 0 w 6090571"/>
              <a:gd name="connsiteY21" fmla="*/ 652066 h 3161288"/>
              <a:gd name="connsiteX22" fmla="*/ 1212240 w 6090571"/>
              <a:gd name="connsiteY22" fmla="*/ 514682 h 3161288"/>
              <a:gd name="connsiteX23" fmla="*/ 637046 w 6090571"/>
              <a:gd name="connsiteY23" fmla="*/ 248784 h 3161288"/>
              <a:gd name="connsiteX24" fmla="*/ 1821778 w 6090571"/>
              <a:gd name="connsiteY24" fmla="*/ 459840 h 3161288"/>
              <a:gd name="connsiteX25" fmla="*/ 2545249 w 6090571"/>
              <a:gd name="connsiteY25" fmla="*/ 0 h 3161288"/>
              <a:gd name="connsiteX0" fmla="*/ 2545249 w 6088247"/>
              <a:gd name="connsiteY0" fmla="*/ 0 h 3161288"/>
              <a:gd name="connsiteX1" fmla="*/ 2463552 w 6088247"/>
              <a:gd name="connsiteY1" fmla="*/ 225887 h 3161288"/>
              <a:gd name="connsiteX2" fmla="*/ 2937115 w 6088247"/>
              <a:gd name="connsiteY2" fmla="*/ 377507 h 3161288"/>
              <a:gd name="connsiteX3" fmla="*/ 2199589 w 6088247"/>
              <a:gd name="connsiteY3" fmla="*/ 191647 h 3161288"/>
              <a:gd name="connsiteX4" fmla="*/ 2081081 w 6088247"/>
              <a:gd name="connsiteY4" fmla="*/ 513838 h 3161288"/>
              <a:gd name="connsiteX5" fmla="*/ 2966075 w 6088247"/>
              <a:gd name="connsiteY5" fmla="*/ 799392 h 3161288"/>
              <a:gd name="connsiteX6" fmla="*/ 3494521 w 6088247"/>
              <a:gd name="connsiteY6" fmla="*/ 427396 h 3161288"/>
              <a:gd name="connsiteX7" fmla="*/ 3673614 w 6088247"/>
              <a:gd name="connsiteY7" fmla="*/ 681967 h 3161288"/>
              <a:gd name="connsiteX8" fmla="*/ 6085402 w 6088247"/>
              <a:gd name="connsiteY8" fmla="*/ 458328 h 3161288"/>
              <a:gd name="connsiteX9" fmla="*/ 4371148 w 6088247"/>
              <a:gd name="connsiteY9" fmla="*/ 728503 h 3161288"/>
              <a:gd name="connsiteX10" fmla="*/ 4526416 w 6088247"/>
              <a:gd name="connsiteY10" fmla="*/ 1017522 h 3161288"/>
              <a:gd name="connsiteX11" fmla="*/ 3107347 w 6088247"/>
              <a:gd name="connsiteY11" fmla="*/ 873564 h 3161288"/>
              <a:gd name="connsiteX12" fmla="*/ 4364394 w 6088247"/>
              <a:gd name="connsiteY12" fmla="*/ 1324752 h 3161288"/>
              <a:gd name="connsiteX13" fmla="*/ 2907485 w 6088247"/>
              <a:gd name="connsiteY13" fmla="*/ 1930464 h 3161288"/>
              <a:gd name="connsiteX14" fmla="*/ 4629811 w 6088247"/>
              <a:gd name="connsiteY14" fmla="*/ 3161288 h 3161288"/>
              <a:gd name="connsiteX15" fmla="*/ 2335181 w 6088247"/>
              <a:gd name="connsiteY15" fmla="*/ 3145388 h 3161288"/>
              <a:gd name="connsiteX16" fmla="*/ 3016112 w 6088247"/>
              <a:gd name="connsiteY16" fmla="*/ 2911962 h 3161288"/>
              <a:gd name="connsiteX17" fmla="*/ 1966694 w 6088247"/>
              <a:gd name="connsiteY17" fmla="*/ 1794299 h 3161288"/>
              <a:gd name="connsiteX18" fmla="*/ 2656301 w 6088247"/>
              <a:gd name="connsiteY18" fmla="*/ 917979 h 3161288"/>
              <a:gd name="connsiteX19" fmla="*/ 1625106 w 6088247"/>
              <a:gd name="connsiteY19" fmla="*/ 531577 h 3161288"/>
              <a:gd name="connsiteX20" fmla="*/ 1315986 w 6088247"/>
              <a:gd name="connsiteY20" fmla="*/ 740783 h 3161288"/>
              <a:gd name="connsiteX21" fmla="*/ 0 w 6088247"/>
              <a:gd name="connsiteY21" fmla="*/ 652066 h 3161288"/>
              <a:gd name="connsiteX22" fmla="*/ 1212240 w 6088247"/>
              <a:gd name="connsiteY22" fmla="*/ 514682 h 3161288"/>
              <a:gd name="connsiteX23" fmla="*/ 637046 w 6088247"/>
              <a:gd name="connsiteY23" fmla="*/ 248784 h 3161288"/>
              <a:gd name="connsiteX24" fmla="*/ 1821778 w 6088247"/>
              <a:gd name="connsiteY24" fmla="*/ 459840 h 3161288"/>
              <a:gd name="connsiteX25" fmla="*/ 2545249 w 6088247"/>
              <a:gd name="connsiteY25" fmla="*/ 0 h 3161288"/>
              <a:gd name="connsiteX0" fmla="*/ 2545249 w 6089957"/>
              <a:gd name="connsiteY0" fmla="*/ 0 h 3161288"/>
              <a:gd name="connsiteX1" fmla="*/ 2463552 w 6089957"/>
              <a:gd name="connsiteY1" fmla="*/ 225887 h 3161288"/>
              <a:gd name="connsiteX2" fmla="*/ 2937115 w 6089957"/>
              <a:gd name="connsiteY2" fmla="*/ 377507 h 3161288"/>
              <a:gd name="connsiteX3" fmla="*/ 2199589 w 6089957"/>
              <a:gd name="connsiteY3" fmla="*/ 191647 h 3161288"/>
              <a:gd name="connsiteX4" fmla="*/ 2081081 w 6089957"/>
              <a:gd name="connsiteY4" fmla="*/ 513838 h 3161288"/>
              <a:gd name="connsiteX5" fmla="*/ 2966075 w 6089957"/>
              <a:gd name="connsiteY5" fmla="*/ 799392 h 3161288"/>
              <a:gd name="connsiteX6" fmla="*/ 3494521 w 6089957"/>
              <a:gd name="connsiteY6" fmla="*/ 427396 h 3161288"/>
              <a:gd name="connsiteX7" fmla="*/ 3673614 w 6089957"/>
              <a:gd name="connsiteY7" fmla="*/ 681967 h 3161288"/>
              <a:gd name="connsiteX8" fmla="*/ 6085402 w 6089957"/>
              <a:gd name="connsiteY8" fmla="*/ 458328 h 3161288"/>
              <a:gd name="connsiteX9" fmla="*/ 4540530 w 6089957"/>
              <a:gd name="connsiteY9" fmla="*/ 768522 h 3161288"/>
              <a:gd name="connsiteX10" fmla="*/ 4526416 w 6089957"/>
              <a:gd name="connsiteY10" fmla="*/ 1017522 h 3161288"/>
              <a:gd name="connsiteX11" fmla="*/ 3107347 w 6089957"/>
              <a:gd name="connsiteY11" fmla="*/ 873564 h 3161288"/>
              <a:gd name="connsiteX12" fmla="*/ 4364394 w 6089957"/>
              <a:gd name="connsiteY12" fmla="*/ 1324752 h 3161288"/>
              <a:gd name="connsiteX13" fmla="*/ 2907485 w 6089957"/>
              <a:gd name="connsiteY13" fmla="*/ 1930464 h 3161288"/>
              <a:gd name="connsiteX14" fmla="*/ 4629811 w 6089957"/>
              <a:gd name="connsiteY14" fmla="*/ 3161288 h 3161288"/>
              <a:gd name="connsiteX15" fmla="*/ 2335181 w 6089957"/>
              <a:gd name="connsiteY15" fmla="*/ 3145388 h 3161288"/>
              <a:gd name="connsiteX16" fmla="*/ 3016112 w 6089957"/>
              <a:gd name="connsiteY16" fmla="*/ 2911962 h 3161288"/>
              <a:gd name="connsiteX17" fmla="*/ 1966694 w 6089957"/>
              <a:gd name="connsiteY17" fmla="*/ 1794299 h 3161288"/>
              <a:gd name="connsiteX18" fmla="*/ 2656301 w 6089957"/>
              <a:gd name="connsiteY18" fmla="*/ 917979 h 3161288"/>
              <a:gd name="connsiteX19" fmla="*/ 1625106 w 6089957"/>
              <a:gd name="connsiteY19" fmla="*/ 531577 h 3161288"/>
              <a:gd name="connsiteX20" fmla="*/ 1315986 w 6089957"/>
              <a:gd name="connsiteY20" fmla="*/ 740783 h 3161288"/>
              <a:gd name="connsiteX21" fmla="*/ 0 w 6089957"/>
              <a:gd name="connsiteY21" fmla="*/ 652066 h 3161288"/>
              <a:gd name="connsiteX22" fmla="*/ 1212240 w 6089957"/>
              <a:gd name="connsiteY22" fmla="*/ 514682 h 3161288"/>
              <a:gd name="connsiteX23" fmla="*/ 637046 w 6089957"/>
              <a:gd name="connsiteY23" fmla="*/ 248784 h 3161288"/>
              <a:gd name="connsiteX24" fmla="*/ 1821778 w 6089957"/>
              <a:gd name="connsiteY24" fmla="*/ 459840 h 3161288"/>
              <a:gd name="connsiteX25" fmla="*/ 2545249 w 6089957"/>
              <a:gd name="connsiteY25" fmla="*/ 0 h 3161288"/>
              <a:gd name="connsiteX0" fmla="*/ 2545249 w 6089696"/>
              <a:gd name="connsiteY0" fmla="*/ 0 h 3161288"/>
              <a:gd name="connsiteX1" fmla="*/ 2463552 w 6089696"/>
              <a:gd name="connsiteY1" fmla="*/ 225887 h 3161288"/>
              <a:gd name="connsiteX2" fmla="*/ 2937115 w 6089696"/>
              <a:gd name="connsiteY2" fmla="*/ 377507 h 3161288"/>
              <a:gd name="connsiteX3" fmla="*/ 2199589 w 6089696"/>
              <a:gd name="connsiteY3" fmla="*/ 191647 h 3161288"/>
              <a:gd name="connsiteX4" fmla="*/ 2081081 w 6089696"/>
              <a:gd name="connsiteY4" fmla="*/ 513838 h 3161288"/>
              <a:gd name="connsiteX5" fmla="*/ 2966075 w 6089696"/>
              <a:gd name="connsiteY5" fmla="*/ 799392 h 3161288"/>
              <a:gd name="connsiteX6" fmla="*/ 3494521 w 6089696"/>
              <a:gd name="connsiteY6" fmla="*/ 427396 h 3161288"/>
              <a:gd name="connsiteX7" fmla="*/ 3673614 w 6089696"/>
              <a:gd name="connsiteY7" fmla="*/ 681967 h 3161288"/>
              <a:gd name="connsiteX8" fmla="*/ 6085402 w 6089696"/>
              <a:gd name="connsiteY8" fmla="*/ 458328 h 3161288"/>
              <a:gd name="connsiteX9" fmla="*/ 4540530 w 6089696"/>
              <a:gd name="connsiteY9" fmla="*/ 768522 h 3161288"/>
              <a:gd name="connsiteX10" fmla="*/ 4526416 w 6089696"/>
              <a:gd name="connsiteY10" fmla="*/ 1017522 h 3161288"/>
              <a:gd name="connsiteX11" fmla="*/ 3107347 w 6089696"/>
              <a:gd name="connsiteY11" fmla="*/ 873564 h 3161288"/>
              <a:gd name="connsiteX12" fmla="*/ 4364394 w 6089696"/>
              <a:gd name="connsiteY12" fmla="*/ 1324752 h 3161288"/>
              <a:gd name="connsiteX13" fmla="*/ 2907485 w 6089696"/>
              <a:gd name="connsiteY13" fmla="*/ 1930464 h 3161288"/>
              <a:gd name="connsiteX14" fmla="*/ 4629811 w 6089696"/>
              <a:gd name="connsiteY14" fmla="*/ 3161288 h 3161288"/>
              <a:gd name="connsiteX15" fmla="*/ 2335181 w 6089696"/>
              <a:gd name="connsiteY15" fmla="*/ 3145388 h 3161288"/>
              <a:gd name="connsiteX16" fmla="*/ 3016112 w 6089696"/>
              <a:gd name="connsiteY16" fmla="*/ 2911962 h 3161288"/>
              <a:gd name="connsiteX17" fmla="*/ 1966694 w 6089696"/>
              <a:gd name="connsiteY17" fmla="*/ 1794299 h 3161288"/>
              <a:gd name="connsiteX18" fmla="*/ 2656301 w 6089696"/>
              <a:gd name="connsiteY18" fmla="*/ 917979 h 3161288"/>
              <a:gd name="connsiteX19" fmla="*/ 1625106 w 6089696"/>
              <a:gd name="connsiteY19" fmla="*/ 531577 h 3161288"/>
              <a:gd name="connsiteX20" fmla="*/ 1315986 w 6089696"/>
              <a:gd name="connsiteY20" fmla="*/ 740783 h 3161288"/>
              <a:gd name="connsiteX21" fmla="*/ 0 w 6089696"/>
              <a:gd name="connsiteY21" fmla="*/ 652066 h 3161288"/>
              <a:gd name="connsiteX22" fmla="*/ 1212240 w 6089696"/>
              <a:gd name="connsiteY22" fmla="*/ 514682 h 3161288"/>
              <a:gd name="connsiteX23" fmla="*/ 637046 w 6089696"/>
              <a:gd name="connsiteY23" fmla="*/ 248784 h 3161288"/>
              <a:gd name="connsiteX24" fmla="*/ 1821778 w 6089696"/>
              <a:gd name="connsiteY24" fmla="*/ 459840 h 3161288"/>
              <a:gd name="connsiteX25" fmla="*/ 2545249 w 6089696"/>
              <a:gd name="connsiteY25" fmla="*/ 0 h 3161288"/>
              <a:gd name="connsiteX0" fmla="*/ 2545249 w 6091957"/>
              <a:gd name="connsiteY0" fmla="*/ 0 h 3161288"/>
              <a:gd name="connsiteX1" fmla="*/ 2463552 w 6091957"/>
              <a:gd name="connsiteY1" fmla="*/ 225887 h 3161288"/>
              <a:gd name="connsiteX2" fmla="*/ 2937115 w 6091957"/>
              <a:gd name="connsiteY2" fmla="*/ 377507 h 3161288"/>
              <a:gd name="connsiteX3" fmla="*/ 2199589 w 6091957"/>
              <a:gd name="connsiteY3" fmla="*/ 191647 h 3161288"/>
              <a:gd name="connsiteX4" fmla="*/ 2081081 w 6091957"/>
              <a:gd name="connsiteY4" fmla="*/ 513838 h 3161288"/>
              <a:gd name="connsiteX5" fmla="*/ 2966075 w 6091957"/>
              <a:gd name="connsiteY5" fmla="*/ 799392 h 3161288"/>
              <a:gd name="connsiteX6" fmla="*/ 3494521 w 6091957"/>
              <a:gd name="connsiteY6" fmla="*/ 427396 h 3161288"/>
              <a:gd name="connsiteX7" fmla="*/ 3673614 w 6091957"/>
              <a:gd name="connsiteY7" fmla="*/ 681967 h 3161288"/>
              <a:gd name="connsiteX8" fmla="*/ 6085402 w 6091957"/>
              <a:gd name="connsiteY8" fmla="*/ 458328 h 3161288"/>
              <a:gd name="connsiteX9" fmla="*/ 4540530 w 6091957"/>
              <a:gd name="connsiteY9" fmla="*/ 768522 h 3161288"/>
              <a:gd name="connsiteX10" fmla="*/ 4526416 w 6091957"/>
              <a:gd name="connsiteY10" fmla="*/ 1017522 h 3161288"/>
              <a:gd name="connsiteX11" fmla="*/ 3107347 w 6091957"/>
              <a:gd name="connsiteY11" fmla="*/ 873564 h 3161288"/>
              <a:gd name="connsiteX12" fmla="*/ 4364394 w 6091957"/>
              <a:gd name="connsiteY12" fmla="*/ 1324752 h 3161288"/>
              <a:gd name="connsiteX13" fmla="*/ 2907485 w 6091957"/>
              <a:gd name="connsiteY13" fmla="*/ 1930464 h 3161288"/>
              <a:gd name="connsiteX14" fmla="*/ 4629811 w 6091957"/>
              <a:gd name="connsiteY14" fmla="*/ 3161288 h 3161288"/>
              <a:gd name="connsiteX15" fmla="*/ 2335181 w 6091957"/>
              <a:gd name="connsiteY15" fmla="*/ 3145388 h 3161288"/>
              <a:gd name="connsiteX16" fmla="*/ 3016112 w 6091957"/>
              <a:gd name="connsiteY16" fmla="*/ 2911962 h 3161288"/>
              <a:gd name="connsiteX17" fmla="*/ 1966694 w 6091957"/>
              <a:gd name="connsiteY17" fmla="*/ 1794299 h 3161288"/>
              <a:gd name="connsiteX18" fmla="*/ 2656301 w 6091957"/>
              <a:gd name="connsiteY18" fmla="*/ 917979 h 3161288"/>
              <a:gd name="connsiteX19" fmla="*/ 1625106 w 6091957"/>
              <a:gd name="connsiteY19" fmla="*/ 531577 h 3161288"/>
              <a:gd name="connsiteX20" fmla="*/ 1315986 w 6091957"/>
              <a:gd name="connsiteY20" fmla="*/ 740783 h 3161288"/>
              <a:gd name="connsiteX21" fmla="*/ 0 w 6091957"/>
              <a:gd name="connsiteY21" fmla="*/ 652066 h 3161288"/>
              <a:gd name="connsiteX22" fmla="*/ 1212240 w 6091957"/>
              <a:gd name="connsiteY22" fmla="*/ 514682 h 3161288"/>
              <a:gd name="connsiteX23" fmla="*/ 637046 w 6091957"/>
              <a:gd name="connsiteY23" fmla="*/ 248784 h 3161288"/>
              <a:gd name="connsiteX24" fmla="*/ 1821778 w 6091957"/>
              <a:gd name="connsiteY24" fmla="*/ 459840 h 3161288"/>
              <a:gd name="connsiteX25" fmla="*/ 2545249 w 6091957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69955 w 6254783"/>
              <a:gd name="connsiteY9" fmla="*/ 80409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69848"/>
              <a:gd name="connsiteY0" fmla="*/ 0 h 3161288"/>
              <a:gd name="connsiteX1" fmla="*/ 2463552 w 6269848"/>
              <a:gd name="connsiteY1" fmla="*/ 225887 h 3161288"/>
              <a:gd name="connsiteX2" fmla="*/ 2937115 w 6269848"/>
              <a:gd name="connsiteY2" fmla="*/ 377507 h 3161288"/>
              <a:gd name="connsiteX3" fmla="*/ 2199589 w 6269848"/>
              <a:gd name="connsiteY3" fmla="*/ 191647 h 3161288"/>
              <a:gd name="connsiteX4" fmla="*/ 2081081 w 6269848"/>
              <a:gd name="connsiteY4" fmla="*/ 513838 h 3161288"/>
              <a:gd name="connsiteX5" fmla="*/ 2966075 w 6269848"/>
              <a:gd name="connsiteY5" fmla="*/ 799392 h 3161288"/>
              <a:gd name="connsiteX6" fmla="*/ 3452174 w 6269848"/>
              <a:gd name="connsiteY6" fmla="*/ 467414 h 3161288"/>
              <a:gd name="connsiteX7" fmla="*/ 4195879 w 6269848"/>
              <a:gd name="connsiteY7" fmla="*/ 646395 h 3161288"/>
              <a:gd name="connsiteX8" fmla="*/ 6254783 w 6269848"/>
              <a:gd name="connsiteY8" fmla="*/ 520578 h 3161288"/>
              <a:gd name="connsiteX9" fmla="*/ 5076903 w 6269848"/>
              <a:gd name="connsiteY9" fmla="*/ 479500 h 3161288"/>
              <a:gd name="connsiteX10" fmla="*/ 4102963 w 6269848"/>
              <a:gd name="connsiteY10" fmla="*/ 790754 h 3161288"/>
              <a:gd name="connsiteX11" fmla="*/ 3975928 w 6269848"/>
              <a:gd name="connsiteY11" fmla="*/ 973057 h 3161288"/>
              <a:gd name="connsiteX12" fmla="*/ 3065002 w 6269848"/>
              <a:gd name="connsiteY12" fmla="*/ 900243 h 3161288"/>
              <a:gd name="connsiteX13" fmla="*/ 4364394 w 6269848"/>
              <a:gd name="connsiteY13" fmla="*/ 1324752 h 3161288"/>
              <a:gd name="connsiteX14" fmla="*/ 2907485 w 6269848"/>
              <a:gd name="connsiteY14" fmla="*/ 1930464 h 3161288"/>
              <a:gd name="connsiteX15" fmla="*/ 4629811 w 6269848"/>
              <a:gd name="connsiteY15" fmla="*/ 3161288 h 3161288"/>
              <a:gd name="connsiteX16" fmla="*/ 2335181 w 6269848"/>
              <a:gd name="connsiteY16" fmla="*/ 3145388 h 3161288"/>
              <a:gd name="connsiteX17" fmla="*/ 3016112 w 6269848"/>
              <a:gd name="connsiteY17" fmla="*/ 2911962 h 3161288"/>
              <a:gd name="connsiteX18" fmla="*/ 1966694 w 6269848"/>
              <a:gd name="connsiteY18" fmla="*/ 1794299 h 3161288"/>
              <a:gd name="connsiteX19" fmla="*/ 2656301 w 6269848"/>
              <a:gd name="connsiteY19" fmla="*/ 917979 h 3161288"/>
              <a:gd name="connsiteX20" fmla="*/ 1625106 w 6269848"/>
              <a:gd name="connsiteY20" fmla="*/ 531577 h 3161288"/>
              <a:gd name="connsiteX21" fmla="*/ 1315986 w 6269848"/>
              <a:gd name="connsiteY21" fmla="*/ 740783 h 3161288"/>
              <a:gd name="connsiteX22" fmla="*/ 0 w 6269848"/>
              <a:gd name="connsiteY22" fmla="*/ 652066 h 3161288"/>
              <a:gd name="connsiteX23" fmla="*/ 1212240 w 6269848"/>
              <a:gd name="connsiteY23" fmla="*/ 514682 h 3161288"/>
              <a:gd name="connsiteX24" fmla="*/ 637046 w 6269848"/>
              <a:gd name="connsiteY24" fmla="*/ 248784 h 3161288"/>
              <a:gd name="connsiteX25" fmla="*/ 1821778 w 6269848"/>
              <a:gd name="connsiteY25" fmla="*/ 459840 h 3161288"/>
              <a:gd name="connsiteX26" fmla="*/ 2545249 w 6269848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84335"/>
              <a:gd name="connsiteY0" fmla="*/ 0 h 3161288"/>
              <a:gd name="connsiteX1" fmla="*/ 2463552 w 6284335"/>
              <a:gd name="connsiteY1" fmla="*/ 225887 h 3161288"/>
              <a:gd name="connsiteX2" fmla="*/ 2937115 w 6284335"/>
              <a:gd name="connsiteY2" fmla="*/ 377507 h 3161288"/>
              <a:gd name="connsiteX3" fmla="*/ 2199589 w 6284335"/>
              <a:gd name="connsiteY3" fmla="*/ 191647 h 3161288"/>
              <a:gd name="connsiteX4" fmla="*/ 2081081 w 6284335"/>
              <a:gd name="connsiteY4" fmla="*/ 513838 h 3161288"/>
              <a:gd name="connsiteX5" fmla="*/ 2966075 w 6284335"/>
              <a:gd name="connsiteY5" fmla="*/ 799392 h 3161288"/>
              <a:gd name="connsiteX6" fmla="*/ 3452174 w 6284335"/>
              <a:gd name="connsiteY6" fmla="*/ 467414 h 3161288"/>
              <a:gd name="connsiteX7" fmla="*/ 4195879 w 6284335"/>
              <a:gd name="connsiteY7" fmla="*/ 646395 h 3161288"/>
              <a:gd name="connsiteX8" fmla="*/ 6254783 w 6284335"/>
              <a:gd name="connsiteY8" fmla="*/ 520578 h 3161288"/>
              <a:gd name="connsiteX9" fmla="*/ 5613279 w 6284335"/>
              <a:gd name="connsiteY9" fmla="*/ 408357 h 3161288"/>
              <a:gd name="connsiteX10" fmla="*/ 4102963 w 6284335"/>
              <a:gd name="connsiteY10" fmla="*/ 790754 h 3161288"/>
              <a:gd name="connsiteX11" fmla="*/ 3975928 w 6284335"/>
              <a:gd name="connsiteY11" fmla="*/ 973057 h 3161288"/>
              <a:gd name="connsiteX12" fmla="*/ 3065002 w 6284335"/>
              <a:gd name="connsiteY12" fmla="*/ 900243 h 3161288"/>
              <a:gd name="connsiteX13" fmla="*/ 4364394 w 6284335"/>
              <a:gd name="connsiteY13" fmla="*/ 1324752 h 3161288"/>
              <a:gd name="connsiteX14" fmla="*/ 2907485 w 6284335"/>
              <a:gd name="connsiteY14" fmla="*/ 1930464 h 3161288"/>
              <a:gd name="connsiteX15" fmla="*/ 4629811 w 6284335"/>
              <a:gd name="connsiteY15" fmla="*/ 3161288 h 3161288"/>
              <a:gd name="connsiteX16" fmla="*/ 2335181 w 6284335"/>
              <a:gd name="connsiteY16" fmla="*/ 3145388 h 3161288"/>
              <a:gd name="connsiteX17" fmla="*/ 3016112 w 6284335"/>
              <a:gd name="connsiteY17" fmla="*/ 2911962 h 3161288"/>
              <a:gd name="connsiteX18" fmla="*/ 1966694 w 6284335"/>
              <a:gd name="connsiteY18" fmla="*/ 1794299 h 3161288"/>
              <a:gd name="connsiteX19" fmla="*/ 2656301 w 6284335"/>
              <a:gd name="connsiteY19" fmla="*/ 917979 h 3161288"/>
              <a:gd name="connsiteX20" fmla="*/ 1625106 w 6284335"/>
              <a:gd name="connsiteY20" fmla="*/ 531577 h 3161288"/>
              <a:gd name="connsiteX21" fmla="*/ 1315986 w 6284335"/>
              <a:gd name="connsiteY21" fmla="*/ 740783 h 3161288"/>
              <a:gd name="connsiteX22" fmla="*/ 0 w 6284335"/>
              <a:gd name="connsiteY22" fmla="*/ 652066 h 3161288"/>
              <a:gd name="connsiteX23" fmla="*/ 1212240 w 6284335"/>
              <a:gd name="connsiteY23" fmla="*/ 514682 h 3161288"/>
              <a:gd name="connsiteX24" fmla="*/ 637046 w 6284335"/>
              <a:gd name="connsiteY24" fmla="*/ 248784 h 3161288"/>
              <a:gd name="connsiteX25" fmla="*/ 1821778 w 6284335"/>
              <a:gd name="connsiteY25" fmla="*/ 459840 h 3161288"/>
              <a:gd name="connsiteX26" fmla="*/ 2545249 w 6284335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102963 w 6254783"/>
              <a:gd name="connsiteY10" fmla="*/ 790754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09827 w 6254783"/>
              <a:gd name="connsiteY6" fmla="*/ 498540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441728 w 5613280"/>
              <a:gd name="connsiteY9" fmla="*/ 811504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236164"/>
              <a:gd name="connsiteY0" fmla="*/ 0 h 3161288"/>
              <a:gd name="connsiteX1" fmla="*/ 2463552 w 5236164"/>
              <a:gd name="connsiteY1" fmla="*/ 225887 h 3161288"/>
              <a:gd name="connsiteX2" fmla="*/ 2937115 w 5236164"/>
              <a:gd name="connsiteY2" fmla="*/ 377507 h 3161288"/>
              <a:gd name="connsiteX3" fmla="*/ 2199589 w 5236164"/>
              <a:gd name="connsiteY3" fmla="*/ 191647 h 3161288"/>
              <a:gd name="connsiteX4" fmla="*/ 2081081 w 5236164"/>
              <a:gd name="connsiteY4" fmla="*/ 513838 h 3161288"/>
              <a:gd name="connsiteX5" fmla="*/ 2839040 w 5236164"/>
              <a:gd name="connsiteY5" fmla="*/ 786052 h 3161288"/>
              <a:gd name="connsiteX6" fmla="*/ 2958141 w 5236164"/>
              <a:gd name="connsiteY6" fmla="*/ 540040 h 3161288"/>
              <a:gd name="connsiteX7" fmla="*/ 3330148 w 5236164"/>
              <a:gd name="connsiteY7" fmla="*/ 773860 h 3161288"/>
              <a:gd name="connsiteX8" fmla="*/ 5142774 w 5236164"/>
              <a:gd name="connsiteY8" fmla="*/ 544715 h 3161288"/>
              <a:gd name="connsiteX9" fmla="*/ 4916928 w 5236164"/>
              <a:gd name="connsiteY9" fmla="*/ 725538 h 3161288"/>
              <a:gd name="connsiteX10" fmla="*/ 4413497 w 5236164"/>
              <a:gd name="connsiteY10" fmla="*/ 873754 h 3161288"/>
              <a:gd name="connsiteX11" fmla="*/ 3627754 w 5236164"/>
              <a:gd name="connsiteY11" fmla="*/ 1014558 h 3161288"/>
              <a:gd name="connsiteX12" fmla="*/ 3046182 w 5236164"/>
              <a:gd name="connsiteY12" fmla="*/ 1178889 h 3161288"/>
              <a:gd name="connsiteX13" fmla="*/ 4364394 w 5236164"/>
              <a:gd name="connsiteY13" fmla="*/ 1324752 h 3161288"/>
              <a:gd name="connsiteX14" fmla="*/ 2907485 w 5236164"/>
              <a:gd name="connsiteY14" fmla="*/ 1930464 h 3161288"/>
              <a:gd name="connsiteX15" fmla="*/ 4629811 w 5236164"/>
              <a:gd name="connsiteY15" fmla="*/ 3161288 h 3161288"/>
              <a:gd name="connsiteX16" fmla="*/ 2335181 w 5236164"/>
              <a:gd name="connsiteY16" fmla="*/ 3145388 h 3161288"/>
              <a:gd name="connsiteX17" fmla="*/ 3016112 w 5236164"/>
              <a:gd name="connsiteY17" fmla="*/ 2911962 h 3161288"/>
              <a:gd name="connsiteX18" fmla="*/ 1966694 w 5236164"/>
              <a:gd name="connsiteY18" fmla="*/ 1794299 h 3161288"/>
              <a:gd name="connsiteX19" fmla="*/ 2656301 w 5236164"/>
              <a:gd name="connsiteY19" fmla="*/ 917979 h 3161288"/>
              <a:gd name="connsiteX20" fmla="*/ 1625106 w 5236164"/>
              <a:gd name="connsiteY20" fmla="*/ 531577 h 3161288"/>
              <a:gd name="connsiteX21" fmla="*/ 1315986 w 5236164"/>
              <a:gd name="connsiteY21" fmla="*/ 740783 h 3161288"/>
              <a:gd name="connsiteX22" fmla="*/ 0 w 5236164"/>
              <a:gd name="connsiteY22" fmla="*/ 652066 h 3161288"/>
              <a:gd name="connsiteX23" fmla="*/ 1212240 w 5236164"/>
              <a:gd name="connsiteY23" fmla="*/ 514682 h 3161288"/>
              <a:gd name="connsiteX24" fmla="*/ 637046 w 5236164"/>
              <a:gd name="connsiteY24" fmla="*/ 248784 h 3161288"/>
              <a:gd name="connsiteX25" fmla="*/ 1821778 w 5236164"/>
              <a:gd name="connsiteY25" fmla="*/ 459840 h 3161288"/>
              <a:gd name="connsiteX26" fmla="*/ 2545249 w 5236164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413497 w 5193553"/>
              <a:gd name="connsiteY10" fmla="*/ 873754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147838 w 5193553"/>
              <a:gd name="connsiteY11" fmla="*/ 93452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79087"/>
              <a:gd name="connsiteY0" fmla="*/ 0 h 3161288"/>
              <a:gd name="connsiteX1" fmla="*/ 2463552 w 5179087"/>
              <a:gd name="connsiteY1" fmla="*/ 225887 h 3161288"/>
              <a:gd name="connsiteX2" fmla="*/ 2937115 w 5179087"/>
              <a:gd name="connsiteY2" fmla="*/ 377507 h 3161288"/>
              <a:gd name="connsiteX3" fmla="*/ 2199589 w 5179087"/>
              <a:gd name="connsiteY3" fmla="*/ 191647 h 3161288"/>
              <a:gd name="connsiteX4" fmla="*/ 2081081 w 5179087"/>
              <a:gd name="connsiteY4" fmla="*/ 513838 h 3161288"/>
              <a:gd name="connsiteX5" fmla="*/ 2839040 w 5179087"/>
              <a:gd name="connsiteY5" fmla="*/ 786052 h 3161288"/>
              <a:gd name="connsiteX6" fmla="*/ 3042832 w 5179087"/>
              <a:gd name="connsiteY6" fmla="*/ 563755 h 3161288"/>
              <a:gd name="connsiteX7" fmla="*/ 3320738 w 5179087"/>
              <a:gd name="connsiteY7" fmla="*/ 753110 h 3161288"/>
              <a:gd name="connsiteX8" fmla="*/ 5142774 w 5179087"/>
              <a:gd name="connsiteY8" fmla="*/ 544715 h 3161288"/>
              <a:gd name="connsiteX9" fmla="*/ 4022967 w 5179087"/>
              <a:gd name="connsiteY9" fmla="*/ 719609 h 3161288"/>
              <a:gd name="connsiteX10" fmla="*/ 4084143 w 5179087"/>
              <a:gd name="connsiteY10" fmla="*/ 867826 h 3161288"/>
              <a:gd name="connsiteX11" fmla="*/ 3204298 w 5179087"/>
              <a:gd name="connsiteY11" fmla="*/ 910808 h 3161288"/>
              <a:gd name="connsiteX12" fmla="*/ 3149693 w 5179087"/>
              <a:gd name="connsiteY12" fmla="*/ 1496071 h 3161288"/>
              <a:gd name="connsiteX13" fmla="*/ 4364394 w 5179087"/>
              <a:gd name="connsiteY13" fmla="*/ 1324752 h 3161288"/>
              <a:gd name="connsiteX14" fmla="*/ 2907485 w 5179087"/>
              <a:gd name="connsiteY14" fmla="*/ 1930464 h 3161288"/>
              <a:gd name="connsiteX15" fmla="*/ 4629811 w 5179087"/>
              <a:gd name="connsiteY15" fmla="*/ 3161288 h 3161288"/>
              <a:gd name="connsiteX16" fmla="*/ 2335181 w 5179087"/>
              <a:gd name="connsiteY16" fmla="*/ 3145388 h 3161288"/>
              <a:gd name="connsiteX17" fmla="*/ 3016112 w 5179087"/>
              <a:gd name="connsiteY17" fmla="*/ 2911962 h 3161288"/>
              <a:gd name="connsiteX18" fmla="*/ 1966694 w 5179087"/>
              <a:gd name="connsiteY18" fmla="*/ 1794299 h 3161288"/>
              <a:gd name="connsiteX19" fmla="*/ 2656301 w 5179087"/>
              <a:gd name="connsiteY19" fmla="*/ 917979 h 3161288"/>
              <a:gd name="connsiteX20" fmla="*/ 1625106 w 5179087"/>
              <a:gd name="connsiteY20" fmla="*/ 531577 h 3161288"/>
              <a:gd name="connsiteX21" fmla="*/ 1315986 w 5179087"/>
              <a:gd name="connsiteY21" fmla="*/ 740783 h 3161288"/>
              <a:gd name="connsiteX22" fmla="*/ 0 w 5179087"/>
              <a:gd name="connsiteY22" fmla="*/ 652066 h 3161288"/>
              <a:gd name="connsiteX23" fmla="*/ 1212240 w 5179087"/>
              <a:gd name="connsiteY23" fmla="*/ 514682 h 3161288"/>
              <a:gd name="connsiteX24" fmla="*/ 637046 w 5179087"/>
              <a:gd name="connsiteY24" fmla="*/ 248784 h 3161288"/>
              <a:gd name="connsiteX25" fmla="*/ 1821778 w 5179087"/>
              <a:gd name="connsiteY25" fmla="*/ 459840 h 3161288"/>
              <a:gd name="connsiteX26" fmla="*/ 2545249 w 5179087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383 h 3161671"/>
              <a:gd name="connsiteX1" fmla="*/ 2937115 w 4629812"/>
              <a:gd name="connsiteY1" fmla="*/ 377890 h 3161671"/>
              <a:gd name="connsiteX2" fmla="*/ 2199589 w 4629812"/>
              <a:gd name="connsiteY2" fmla="*/ 192030 h 3161671"/>
              <a:gd name="connsiteX3" fmla="*/ 2081081 w 4629812"/>
              <a:gd name="connsiteY3" fmla="*/ 514221 h 3161671"/>
              <a:gd name="connsiteX4" fmla="*/ 2839040 w 4629812"/>
              <a:gd name="connsiteY4" fmla="*/ 786435 h 3161671"/>
              <a:gd name="connsiteX5" fmla="*/ 3042832 w 4629812"/>
              <a:gd name="connsiteY5" fmla="*/ 564138 h 3161671"/>
              <a:gd name="connsiteX6" fmla="*/ 3793595 w 4629812"/>
              <a:gd name="connsiteY6" fmla="*/ 731260 h 3161671"/>
              <a:gd name="connsiteX7" fmla="*/ 4568757 w 4629812"/>
              <a:gd name="connsiteY7" fmla="*/ 583634 h 3161671"/>
              <a:gd name="connsiteX8" fmla="*/ 4093542 w 4629812"/>
              <a:gd name="connsiteY8" fmla="*/ 764456 h 3161671"/>
              <a:gd name="connsiteX9" fmla="*/ 3957108 w 4629812"/>
              <a:gd name="connsiteY9" fmla="*/ 892664 h 3161671"/>
              <a:gd name="connsiteX10" fmla="*/ 3161952 w 4629812"/>
              <a:gd name="connsiteY10" fmla="*/ 871172 h 3161671"/>
              <a:gd name="connsiteX11" fmla="*/ 3149693 w 4629812"/>
              <a:gd name="connsiteY11" fmla="*/ 1496454 h 3161671"/>
              <a:gd name="connsiteX12" fmla="*/ 4514955 w 4629812"/>
              <a:gd name="connsiteY12" fmla="*/ 1396279 h 3161671"/>
              <a:gd name="connsiteX13" fmla="*/ 2907485 w 4629812"/>
              <a:gd name="connsiteY13" fmla="*/ 1930847 h 3161671"/>
              <a:gd name="connsiteX14" fmla="*/ 4629811 w 4629812"/>
              <a:gd name="connsiteY14" fmla="*/ 3161671 h 3161671"/>
              <a:gd name="connsiteX15" fmla="*/ 2335181 w 4629812"/>
              <a:gd name="connsiteY15" fmla="*/ 3145771 h 3161671"/>
              <a:gd name="connsiteX16" fmla="*/ 3016112 w 4629812"/>
              <a:gd name="connsiteY16" fmla="*/ 2912345 h 3161671"/>
              <a:gd name="connsiteX17" fmla="*/ 1966694 w 4629812"/>
              <a:gd name="connsiteY17" fmla="*/ 1794682 h 3161671"/>
              <a:gd name="connsiteX18" fmla="*/ 2656301 w 4629812"/>
              <a:gd name="connsiteY18" fmla="*/ 918362 h 3161671"/>
              <a:gd name="connsiteX19" fmla="*/ 1625106 w 4629812"/>
              <a:gd name="connsiteY19" fmla="*/ 531960 h 3161671"/>
              <a:gd name="connsiteX20" fmla="*/ 1315986 w 4629812"/>
              <a:gd name="connsiteY20" fmla="*/ 741166 h 3161671"/>
              <a:gd name="connsiteX21" fmla="*/ 0 w 4629812"/>
              <a:gd name="connsiteY21" fmla="*/ 652449 h 3161671"/>
              <a:gd name="connsiteX22" fmla="*/ 1212240 w 4629812"/>
              <a:gd name="connsiteY22" fmla="*/ 515065 h 3161671"/>
              <a:gd name="connsiteX23" fmla="*/ 637046 w 4629812"/>
              <a:gd name="connsiteY23" fmla="*/ 249167 h 3161671"/>
              <a:gd name="connsiteX24" fmla="*/ 1821778 w 4629812"/>
              <a:gd name="connsiteY24" fmla="*/ 460223 h 3161671"/>
              <a:gd name="connsiteX25" fmla="*/ 2545249 w 4629812"/>
              <a:gd name="connsiteY25" fmla="*/ 383 h 3161671"/>
              <a:gd name="connsiteX0" fmla="*/ 2545249 w 4629812"/>
              <a:gd name="connsiteY0" fmla="*/ 447 h 3161735"/>
              <a:gd name="connsiteX1" fmla="*/ 2937115 w 4629812"/>
              <a:gd name="connsiteY1" fmla="*/ 377954 h 3161735"/>
              <a:gd name="connsiteX2" fmla="*/ 2081081 w 4629812"/>
              <a:gd name="connsiteY2" fmla="*/ 514285 h 3161735"/>
              <a:gd name="connsiteX3" fmla="*/ 2839040 w 4629812"/>
              <a:gd name="connsiteY3" fmla="*/ 786499 h 3161735"/>
              <a:gd name="connsiteX4" fmla="*/ 3042832 w 4629812"/>
              <a:gd name="connsiteY4" fmla="*/ 564202 h 3161735"/>
              <a:gd name="connsiteX5" fmla="*/ 3793595 w 4629812"/>
              <a:gd name="connsiteY5" fmla="*/ 731324 h 3161735"/>
              <a:gd name="connsiteX6" fmla="*/ 4568757 w 4629812"/>
              <a:gd name="connsiteY6" fmla="*/ 583698 h 3161735"/>
              <a:gd name="connsiteX7" fmla="*/ 4093542 w 4629812"/>
              <a:gd name="connsiteY7" fmla="*/ 764520 h 3161735"/>
              <a:gd name="connsiteX8" fmla="*/ 3957108 w 4629812"/>
              <a:gd name="connsiteY8" fmla="*/ 892728 h 3161735"/>
              <a:gd name="connsiteX9" fmla="*/ 3161952 w 4629812"/>
              <a:gd name="connsiteY9" fmla="*/ 871236 h 3161735"/>
              <a:gd name="connsiteX10" fmla="*/ 3149693 w 4629812"/>
              <a:gd name="connsiteY10" fmla="*/ 1496518 h 3161735"/>
              <a:gd name="connsiteX11" fmla="*/ 4514955 w 4629812"/>
              <a:gd name="connsiteY11" fmla="*/ 1396343 h 3161735"/>
              <a:gd name="connsiteX12" fmla="*/ 2907485 w 4629812"/>
              <a:gd name="connsiteY12" fmla="*/ 1930911 h 3161735"/>
              <a:gd name="connsiteX13" fmla="*/ 4629811 w 4629812"/>
              <a:gd name="connsiteY13" fmla="*/ 3161735 h 3161735"/>
              <a:gd name="connsiteX14" fmla="*/ 2335181 w 4629812"/>
              <a:gd name="connsiteY14" fmla="*/ 3145835 h 3161735"/>
              <a:gd name="connsiteX15" fmla="*/ 3016112 w 4629812"/>
              <a:gd name="connsiteY15" fmla="*/ 2912409 h 3161735"/>
              <a:gd name="connsiteX16" fmla="*/ 1966694 w 4629812"/>
              <a:gd name="connsiteY16" fmla="*/ 1794746 h 3161735"/>
              <a:gd name="connsiteX17" fmla="*/ 2656301 w 4629812"/>
              <a:gd name="connsiteY17" fmla="*/ 918426 h 3161735"/>
              <a:gd name="connsiteX18" fmla="*/ 1625106 w 4629812"/>
              <a:gd name="connsiteY18" fmla="*/ 532024 h 3161735"/>
              <a:gd name="connsiteX19" fmla="*/ 1315986 w 4629812"/>
              <a:gd name="connsiteY19" fmla="*/ 741230 h 3161735"/>
              <a:gd name="connsiteX20" fmla="*/ 0 w 4629812"/>
              <a:gd name="connsiteY20" fmla="*/ 652513 h 3161735"/>
              <a:gd name="connsiteX21" fmla="*/ 1212240 w 4629812"/>
              <a:gd name="connsiteY21" fmla="*/ 515129 h 3161735"/>
              <a:gd name="connsiteX22" fmla="*/ 637046 w 4629812"/>
              <a:gd name="connsiteY22" fmla="*/ 249231 h 3161735"/>
              <a:gd name="connsiteX23" fmla="*/ 1821778 w 4629812"/>
              <a:gd name="connsiteY23" fmla="*/ 460287 h 3161735"/>
              <a:gd name="connsiteX24" fmla="*/ 2545249 w 4629812"/>
              <a:gd name="connsiteY24" fmla="*/ 447 h 3161735"/>
              <a:gd name="connsiteX0" fmla="*/ 2545249 w 4629812"/>
              <a:gd name="connsiteY0" fmla="*/ 0 h 3161288"/>
              <a:gd name="connsiteX1" fmla="*/ 2081081 w 4629812"/>
              <a:gd name="connsiteY1" fmla="*/ 513838 h 3161288"/>
              <a:gd name="connsiteX2" fmla="*/ 2839040 w 4629812"/>
              <a:gd name="connsiteY2" fmla="*/ 786052 h 3161288"/>
              <a:gd name="connsiteX3" fmla="*/ 3042832 w 4629812"/>
              <a:gd name="connsiteY3" fmla="*/ 563755 h 3161288"/>
              <a:gd name="connsiteX4" fmla="*/ 3793595 w 4629812"/>
              <a:gd name="connsiteY4" fmla="*/ 730877 h 3161288"/>
              <a:gd name="connsiteX5" fmla="*/ 4568757 w 4629812"/>
              <a:gd name="connsiteY5" fmla="*/ 583251 h 3161288"/>
              <a:gd name="connsiteX6" fmla="*/ 4093542 w 4629812"/>
              <a:gd name="connsiteY6" fmla="*/ 764073 h 3161288"/>
              <a:gd name="connsiteX7" fmla="*/ 3957108 w 4629812"/>
              <a:gd name="connsiteY7" fmla="*/ 892281 h 3161288"/>
              <a:gd name="connsiteX8" fmla="*/ 3161952 w 4629812"/>
              <a:gd name="connsiteY8" fmla="*/ 870789 h 3161288"/>
              <a:gd name="connsiteX9" fmla="*/ 3149693 w 4629812"/>
              <a:gd name="connsiteY9" fmla="*/ 1496071 h 3161288"/>
              <a:gd name="connsiteX10" fmla="*/ 4514955 w 4629812"/>
              <a:gd name="connsiteY10" fmla="*/ 1395896 h 3161288"/>
              <a:gd name="connsiteX11" fmla="*/ 2907485 w 4629812"/>
              <a:gd name="connsiteY11" fmla="*/ 1930464 h 3161288"/>
              <a:gd name="connsiteX12" fmla="*/ 4629811 w 4629812"/>
              <a:gd name="connsiteY12" fmla="*/ 3161288 h 3161288"/>
              <a:gd name="connsiteX13" fmla="*/ 2335181 w 4629812"/>
              <a:gd name="connsiteY13" fmla="*/ 3145388 h 3161288"/>
              <a:gd name="connsiteX14" fmla="*/ 3016112 w 4629812"/>
              <a:gd name="connsiteY14" fmla="*/ 2911962 h 3161288"/>
              <a:gd name="connsiteX15" fmla="*/ 1966694 w 4629812"/>
              <a:gd name="connsiteY15" fmla="*/ 1794299 h 3161288"/>
              <a:gd name="connsiteX16" fmla="*/ 2656301 w 4629812"/>
              <a:gd name="connsiteY16" fmla="*/ 917979 h 3161288"/>
              <a:gd name="connsiteX17" fmla="*/ 1625106 w 4629812"/>
              <a:gd name="connsiteY17" fmla="*/ 531577 h 3161288"/>
              <a:gd name="connsiteX18" fmla="*/ 1315986 w 4629812"/>
              <a:gd name="connsiteY18" fmla="*/ 740783 h 3161288"/>
              <a:gd name="connsiteX19" fmla="*/ 0 w 4629812"/>
              <a:gd name="connsiteY19" fmla="*/ 652066 h 3161288"/>
              <a:gd name="connsiteX20" fmla="*/ 1212240 w 4629812"/>
              <a:gd name="connsiteY20" fmla="*/ 514682 h 3161288"/>
              <a:gd name="connsiteX21" fmla="*/ 637046 w 4629812"/>
              <a:gd name="connsiteY21" fmla="*/ 248784 h 3161288"/>
              <a:gd name="connsiteX22" fmla="*/ 1821778 w 4629812"/>
              <a:gd name="connsiteY22" fmla="*/ 459840 h 3161288"/>
              <a:gd name="connsiteX23" fmla="*/ 2545249 w 4629812"/>
              <a:gd name="connsiteY23" fmla="*/ 0 h 3161288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25106 w 4629812"/>
              <a:gd name="connsiteY17" fmla="*/ 286375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10989 w 4629812"/>
              <a:gd name="connsiteY17" fmla="*/ 215231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9 w 4629812"/>
              <a:gd name="connsiteY0" fmla="*/ 149453 h 2917598"/>
              <a:gd name="connsiteX1" fmla="*/ 2081081 w 4629812"/>
              <a:gd name="connsiteY1" fmla="*/ 270148 h 2917598"/>
              <a:gd name="connsiteX2" fmla="*/ 2839040 w 4629812"/>
              <a:gd name="connsiteY2" fmla="*/ 542362 h 2917598"/>
              <a:gd name="connsiteX3" fmla="*/ 3042832 w 4629812"/>
              <a:gd name="connsiteY3" fmla="*/ 320065 h 2917598"/>
              <a:gd name="connsiteX4" fmla="*/ 3793595 w 4629812"/>
              <a:gd name="connsiteY4" fmla="*/ 487187 h 2917598"/>
              <a:gd name="connsiteX5" fmla="*/ 4568757 w 4629812"/>
              <a:gd name="connsiteY5" fmla="*/ 339561 h 2917598"/>
              <a:gd name="connsiteX6" fmla="*/ 4093542 w 4629812"/>
              <a:gd name="connsiteY6" fmla="*/ 520383 h 2917598"/>
              <a:gd name="connsiteX7" fmla="*/ 3957108 w 4629812"/>
              <a:gd name="connsiteY7" fmla="*/ 648591 h 2917598"/>
              <a:gd name="connsiteX8" fmla="*/ 3161952 w 4629812"/>
              <a:gd name="connsiteY8" fmla="*/ 627099 h 2917598"/>
              <a:gd name="connsiteX9" fmla="*/ 3149693 w 4629812"/>
              <a:gd name="connsiteY9" fmla="*/ 1252381 h 2917598"/>
              <a:gd name="connsiteX10" fmla="*/ 4514955 w 4629812"/>
              <a:gd name="connsiteY10" fmla="*/ 1152206 h 2917598"/>
              <a:gd name="connsiteX11" fmla="*/ 2907485 w 4629812"/>
              <a:gd name="connsiteY11" fmla="*/ 1686774 h 2917598"/>
              <a:gd name="connsiteX12" fmla="*/ 4629811 w 4629812"/>
              <a:gd name="connsiteY12" fmla="*/ 2917598 h 2917598"/>
              <a:gd name="connsiteX13" fmla="*/ 2335181 w 4629812"/>
              <a:gd name="connsiteY13" fmla="*/ 2901698 h 2917598"/>
              <a:gd name="connsiteX14" fmla="*/ 3016112 w 4629812"/>
              <a:gd name="connsiteY14" fmla="*/ 2668272 h 2917598"/>
              <a:gd name="connsiteX15" fmla="*/ 1966694 w 4629812"/>
              <a:gd name="connsiteY15" fmla="*/ 1550609 h 2917598"/>
              <a:gd name="connsiteX16" fmla="*/ 2656301 w 4629812"/>
              <a:gd name="connsiteY16" fmla="*/ 674289 h 2917598"/>
              <a:gd name="connsiteX17" fmla="*/ 1610989 w 4629812"/>
              <a:gd name="connsiteY17" fmla="*/ 216743 h 2917598"/>
              <a:gd name="connsiteX18" fmla="*/ 1315986 w 4629812"/>
              <a:gd name="connsiteY18" fmla="*/ 497093 h 2917598"/>
              <a:gd name="connsiteX19" fmla="*/ 0 w 4629812"/>
              <a:gd name="connsiteY19" fmla="*/ 408376 h 2917598"/>
              <a:gd name="connsiteX20" fmla="*/ 1212240 w 4629812"/>
              <a:gd name="connsiteY20" fmla="*/ 270992 h 2917598"/>
              <a:gd name="connsiteX21" fmla="*/ 637046 w 4629812"/>
              <a:gd name="connsiteY21" fmla="*/ 5094 h 2917598"/>
              <a:gd name="connsiteX22" fmla="*/ 1821779 w 4629812"/>
              <a:gd name="connsiteY22" fmla="*/ 149453 h 2917598"/>
              <a:gd name="connsiteX0" fmla="*/ 1821779 w 4629812"/>
              <a:gd name="connsiteY0" fmla="*/ 149499 h 2917644"/>
              <a:gd name="connsiteX1" fmla="*/ 2208118 w 4629812"/>
              <a:gd name="connsiteY1" fmla="*/ 279087 h 2917644"/>
              <a:gd name="connsiteX2" fmla="*/ 2839040 w 4629812"/>
              <a:gd name="connsiteY2" fmla="*/ 542408 h 2917644"/>
              <a:gd name="connsiteX3" fmla="*/ 3042832 w 4629812"/>
              <a:gd name="connsiteY3" fmla="*/ 320111 h 2917644"/>
              <a:gd name="connsiteX4" fmla="*/ 3793595 w 4629812"/>
              <a:gd name="connsiteY4" fmla="*/ 487233 h 2917644"/>
              <a:gd name="connsiteX5" fmla="*/ 4568757 w 4629812"/>
              <a:gd name="connsiteY5" fmla="*/ 339607 h 2917644"/>
              <a:gd name="connsiteX6" fmla="*/ 4093542 w 4629812"/>
              <a:gd name="connsiteY6" fmla="*/ 520429 h 2917644"/>
              <a:gd name="connsiteX7" fmla="*/ 3957108 w 4629812"/>
              <a:gd name="connsiteY7" fmla="*/ 648637 h 2917644"/>
              <a:gd name="connsiteX8" fmla="*/ 3161952 w 4629812"/>
              <a:gd name="connsiteY8" fmla="*/ 627145 h 2917644"/>
              <a:gd name="connsiteX9" fmla="*/ 3149693 w 4629812"/>
              <a:gd name="connsiteY9" fmla="*/ 1252427 h 2917644"/>
              <a:gd name="connsiteX10" fmla="*/ 4514955 w 4629812"/>
              <a:gd name="connsiteY10" fmla="*/ 1152252 h 2917644"/>
              <a:gd name="connsiteX11" fmla="*/ 2907485 w 4629812"/>
              <a:gd name="connsiteY11" fmla="*/ 1686820 h 2917644"/>
              <a:gd name="connsiteX12" fmla="*/ 4629811 w 4629812"/>
              <a:gd name="connsiteY12" fmla="*/ 2917644 h 2917644"/>
              <a:gd name="connsiteX13" fmla="*/ 2335181 w 4629812"/>
              <a:gd name="connsiteY13" fmla="*/ 2901744 h 2917644"/>
              <a:gd name="connsiteX14" fmla="*/ 3016112 w 4629812"/>
              <a:gd name="connsiteY14" fmla="*/ 2668318 h 2917644"/>
              <a:gd name="connsiteX15" fmla="*/ 1966694 w 4629812"/>
              <a:gd name="connsiteY15" fmla="*/ 1550655 h 2917644"/>
              <a:gd name="connsiteX16" fmla="*/ 2656301 w 4629812"/>
              <a:gd name="connsiteY16" fmla="*/ 674335 h 2917644"/>
              <a:gd name="connsiteX17" fmla="*/ 1610989 w 4629812"/>
              <a:gd name="connsiteY17" fmla="*/ 216789 h 2917644"/>
              <a:gd name="connsiteX18" fmla="*/ 1315986 w 4629812"/>
              <a:gd name="connsiteY18" fmla="*/ 497139 h 2917644"/>
              <a:gd name="connsiteX19" fmla="*/ 0 w 4629812"/>
              <a:gd name="connsiteY19" fmla="*/ 408422 h 2917644"/>
              <a:gd name="connsiteX20" fmla="*/ 1212240 w 4629812"/>
              <a:gd name="connsiteY20" fmla="*/ 271038 h 2917644"/>
              <a:gd name="connsiteX21" fmla="*/ 637046 w 4629812"/>
              <a:gd name="connsiteY21" fmla="*/ 5140 h 2917644"/>
              <a:gd name="connsiteX22" fmla="*/ 1821779 w 4629812"/>
              <a:gd name="connsiteY22" fmla="*/ 149499 h 2917644"/>
              <a:gd name="connsiteX0" fmla="*/ 182177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821779 w 4629812"/>
              <a:gd name="connsiteY22" fmla="*/ 271943 h 3040088"/>
              <a:gd name="connsiteX0" fmla="*/ 158181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581819 w 4629812"/>
              <a:gd name="connsiteY22" fmla="*/ 271943 h 3040088"/>
              <a:gd name="connsiteX0" fmla="*/ 1793548 w 4629812"/>
              <a:gd name="connsiteY0" fmla="*/ 193272 h 3041453"/>
              <a:gd name="connsiteX1" fmla="*/ 2208118 w 4629812"/>
              <a:gd name="connsiteY1" fmla="*/ 402896 h 3041453"/>
              <a:gd name="connsiteX2" fmla="*/ 2839040 w 4629812"/>
              <a:gd name="connsiteY2" fmla="*/ 666217 h 3041453"/>
              <a:gd name="connsiteX3" fmla="*/ 3042832 w 4629812"/>
              <a:gd name="connsiteY3" fmla="*/ 443920 h 3041453"/>
              <a:gd name="connsiteX4" fmla="*/ 3793595 w 4629812"/>
              <a:gd name="connsiteY4" fmla="*/ 611042 h 3041453"/>
              <a:gd name="connsiteX5" fmla="*/ 4568757 w 4629812"/>
              <a:gd name="connsiteY5" fmla="*/ 463416 h 3041453"/>
              <a:gd name="connsiteX6" fmla="*/ 4093542 w 4629812"/>
              <a:gd name="connsiteY6" fmla="*/ 644238 h 3041453"/>
              <a:gd name="connsiteX7" fmla="*/ 3957108 w 4629812"/>
              <a:gd name="connsiteY7" fmla="*/ 772446 h 3041453"/>
              <a:gd name="connsiteX8" fmla="*/ 3161952 w 4629812"/>
              <a:gd name="connsiteY8" fmla="*/ 750954 h 3041453"/>
              <a:gd name="connsiteX9" fmla="*/ 3149693 w 4629812"/>
              <a:gd name="connsiteY9" fmla="*/ 1376236 h 3041453"/>
              <a:gd name="connsiteX10" fmla="*/ 4514955 w 4629812"/>
              <a:gd name="connsiteY10" fmla="*/ 1276061 h 3041453"/>
              <a:gd name="connsiteX11" fmla="*/ 2907485 w 4629812"/>
              <a:gd name="connsiteY11" fmla="*/ 1810629 h 3041453"/>
              <a:gd name="connsiteX12" fmla="*/ 4629811 w 4629812"/>
              <a:gd name="connsiteY12" fmla="*/ 3041453 h 3041453"/>
              <a:gd name="connsiteX13" fmla="*/ 2335181 w 4629812"/>
              <a:gd name="connsiteY13" fmla="*/ 3025553 h 3041453"/>
              <a:gd name="connsiteX14" fmla="*/ 3016112 w 4629812"/>
              <a:gd name="connsiteY14" fmla="*/ 2792127 h 3041453"/>
              <a:gd name="connsiteX15" fmla="*/ 1966694 w 4629812"/>
              <a:gd name="connsiteY15" fmla="*/ 1674464 h 3041453"/>
              <a:gd name="connsiteX16" fmla="*/ 2656301 w 4629812"/>
              <a:gd name="connsiteY16" fmla="*/ 798144 h 3041453"/>
              <a:gd name="connsiteX17" fmla="*/ 1610989 w 4629812"/>
              <a:gd name="connsiteY17" fmla="*/ 340598 h 3041453"/>
              <a:gd name="connsiteX18" fmla="*/ 1315986 w 4629812"/>
              <a:gd name="connsiteY18" fmla="*/ 620948 h 3041453"/>
              <a:gd name="connsiteX19" fmla="*/ 0 w 4629812"/>
              <a:gd name="connsiteY19" fmla="*/ 532231 h 3041453"/>
              <a:gd name="connsiteX20" fmla="*/ 1212240 w 4629812"/>
              <a:gd name="connsiteY20" fmla="*/ 394847 h 3041453"/>
              <a:gd name="connsiteX21" fmla="*/ 1032271 w 4629812"/>
              <a:gd name="connsiteY21" fmla="*/ 4448 h 3041453"/>
              <a:gd name="connsiteX22" fmla="*/ 1793548 w 4629812"/>
              <a:gd name="connsiteY22" fmla="*/ 193272 h 3041453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10989 w 4629812"/>
              <a:gd name="connsiteY17" fmla="*/ 341326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443004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642986 w 4479250"/>
              <a:gd name="connsiteY0" fmla="*/ 194000 h 3042181"/>
              <a:gd name="connsiteX1" fmla="*/ 2057556 w 4479250"/>
              <a:gd name="connsiteY1" fmla="*/ 403624 h 3042181"/>
              <a:gd name="connsiteX2" fmla="*/ 2688478 w 4479250"/>
              <a:gd name="connsiteY2" fmla="*/ 666945 h 3042181"/>
              <a:gd name="connsiteX3" fmla="*/ 2892270 w 4479250"/>
              <a:gd name="connsiteY3" fmla="*/ 444648 h 3042181"/>
              <a:gd name="connsiteX4" fmla="*/ 3643033 w 4479250"/>
              <a:gd name="connsiteY4" fmla="*/ 611770 h 3042181"/>
              <a:gd name="connsiteX5" fmla="*/ 4418195 w 4479250"/>
              <a:gd name="connsiteY5" fmla="*/ 464144 h 3042181"/>
              <a:gd name="connsiteX6" fmla="*/ 3942980 w 4479250"/>
              <a:gd name="connsiteY6" fmla="*/ 644966 h 3042181"/>
              <a:gd name="connsiteX7" fmla="*/ 3806546 w 4479250"/>
              <a:gd name="connsiteY7" fmla="*/ 773174 h 3042181"/>
              <a:gd name="connsiteX8" fmla="*/ 3011390 w 4479250"/>
              <a:gd name="connsiteY8" fmla="*/ 751682 h 3042181"/>
              <a:gd name="connsiteX9" fmla="*/ 2999131 w 4479250"/>
              <a:gd name="connsiteY9" fmla="*/ 1376964 h 3042181"/>
              <a:gd name="connsiteX10" fmla="*/ 4364393 w 4479250"/>
              <a:gd name="connsiteY10" fmla="*/ 1276789 h 3042181"/>
              <a:gd name="connsiteX11" fmla="*/ 2756923 w 4479250"/>
              <a:gd name="connsiteY11" fmla="*/ 1811357 h 3042181"/>
              <a:gd name="connsiteX12" fmla="*/ 4479249 w 4479250"/>
              <a:gd name="connsiteY12" fmla="*/ 3042181 h 3042181"/>
              <a:gd name="connsiteX13" fmla="*/ 2184619 w 4479250"/>
              <a:gd name="connsiteY13" fmla="*/ 3026281 h 3042181"/>
              <a:gd name="connsiteX14" fmla="*/ 2865550 w 4479250"/>
              <a:gd name="connsiteY14" fmla="*/ 2792855 h 3042181"/>
              <a:gd name="connsiteX15" fmla="*/ 1816132 w 4479250"/>
              <a:gd name="connsiteY15" fmla="*/ 1675192 h 3042181"/>
              <a:gd name="connsiteX16" fmla="*/ 2505739 w 4479250"/>
              <a:gd name="connsiteY16" fmla="*/ 798872 h 3042181"/>
              <a:gd name="connsiteX17" fmla="*/ 1531004 w 4479250"/>
              <a:gd name="connsiteY17" fmla="*/ 376898 h 3042181"/>
              <a:gd name="connsiteX18" fmla="*/ 1235998 w 4479250"/>
              <a:gd name="connsiteY18" fmla="*/ 768410 h 3042181"/>
              <a:gd name="connsiteX19" fmla="*/ 0 w 4479250"/>
              <a:gd name="connsiteY19" fmla="*/ 550744 h 3042181"/>
              <a:gd name="connsiteX20" fmla="*/ 1061678 w 4479250"/>
              <a:gd name="connsiteY20" fmla="*/ 443004 h 3042181"/>
              <a:gd name="connsiteX21" fmla="*/ 881709 w 4479250"/>
              <a:gd name="connsiteY21" fmla="*/ 5176 h 3042181"/>
              <a:gd name="connsiteX22" fmla="*/ 1642986 w 4479250"/>
              <a:gd name="connsiteY22" fmla="*/ 194000 h 3042181"/>
              <a:gd name="connsiteX0" fmla="*/ 1473604 w 4479250"/>
              <a:gd name="connsiteY0" fmla="*/ 171194 h 3043089"/>
              <a:gd name="connsiteX1" fmla="*/ 2057556 w 4479250"/>
              <a:gd name="connsiteY1" fmla="*/ 404532 h 3043089"/>
              <a:gd name="connsiteX2" fmla="*/ 2688478 w 4479250"/>
              <a:gd name="connsiteY2" fmla="*/ 667853 h 3043089"/>
              <a:gd name="connsiteX3" fmla="*/ 2892270 w 4479250"/>
              <a:gd name="connsiteY3" fmla="*/ 445556 h 3043089"/>
              <a:gd name="connsiteX4" fmla="*/ 3643033 w 4479250"/>
              <a:gd name="connsiteY4" fmla="*/ 612678 h 3043089"/>
              <a:gd name="connsiteX5" fmla="*/ 4418195 w 4479250"/>
              <a:gd name="connsiteY5" fmla="*/ 465052 h 3043089"/>
              <a:gd name="connsiteX6" fmla="*/ 3942980 w 4479250"/>
              <a:gd name="connsiteY6" fmla="*/ 645874 h 3043089"/>
              <a:gd name="connsiteX7" fmla="*/ 3806546 w 4479250"/>
              <a:gd name="connsiteY7" fmla="*/ 774082 h 3043089"/>
              <a:gd name="connsiteX8" fmla="*/ 3011390 w 4479250"/>
              <a:gd name="connsiteY8" fmla="*/ 752590 h 3043089"/>
              <a:gd name="connsiteX9" fmla="*/ 2999131 w 4479250"/>
              <a:gd name="connsiteY9" fmla="*/ 1377872 h 3043089"/>
              <a:gd name="connsiteX10" fmla="*/ 4364393 w 4479250"/>
              <a:gd name="connsiteY10" fmla="*/ 1277697 h 3043089"/>
              <a:gd name="connsiteX11" fmla="*/ 2756923 w 4479250"/>
              <a:gd name="connsiteY11" fmla="*/ 1812265 h 3043089"/>
              <a:gd name="connsiteX12" fmla="*/ 4479249 w 4479250"/>
              <a:gd name="connsiteY12" fmla="*/ 3043089 h 3043089"/>
              <a:gd name="connsiteX13" fmla="*/ 2184619 w 4479250"/>
              <a:gd name="connsiteY13" fmla="*/ 3027189 h 3043089"/>
              <a:gd name="connsiteX14" fmla="*/ 2865550 w 4479250"/>
              <a:gd name="connsiteY14" fmla="*/ 2793763 h 3043089"/>
              <a:gd name="connsiteX15" fmla="*/ 1816132 w 4479250"/>
              <a:gd name="connsiteY15" fmla="*/ 1676100 h 3043089"/>
              <a:gd name="connsiteX16" fmla="*/ 2505739 w 4479250"/>
              <a:gd name="connsiteY16" fmla="*/ 799780 h 3043089"/>
              <a:gd name="connsiteX17" fmla="*/ 1531004 w 4479250"/>
              <a:gd name="connsiteY17" fmla="*/ 377806 h 3043089"/>
              <a:gd name="connsiteX18" fmla="*/ 1235998 w 4479250"/>
              <a:gd name="connsiteY18" fmla="*/ 769318 h 3043089"/>
              <a:gd name="connsiteX19" fmla="*/ 0 w 4479250"/>
              <a:gd name="connsiteY19" fmla="*/ 551652 h 3043089"/>
              <a:gd name="connsiteX20" fmla="*/ 1061678 w 4479250"/>
              <a:gd name="connsiteY20" fmla="*/ 443912 h 3043089"/>
              <a:gd name="connsiteX21" fmla="*/ 881709 w 4479250"/>
              <a:gd name="connsiteY21" fmla="*/ 6084 h 3043089"/>
              <a:gd name="connsiteX22" fmla="*/ 1473604 w 4479250"/>
              <a:gd name="connsiteY22" fmla="*/ 171194 h 3043089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2892270 w 4479250"/>
              <a:gd name="connsiteY3" fmla="*/ 445087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05392 w 4479250"/>
              <a:gd name="connsiteY4" fmla="*/ 588494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99131 w 4625218"/>
              <a:gd name="connsiteY9" fmla="*/ 1377403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030496 w 4625218"/>
              <a:gd name="connsiteY7" fmla="*/ 83489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86725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47131 w 4625218"/>
              <a:gd name="connsiteY6" fmla="*/ 645584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4047131 w 4479248"/>
              <a:gd name="connsiteY6" fmla="*/ 645584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790685 w 4479248"/>
              <a:gd name="connsiteY3" fmla="*/ 533117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68124 w 4479248"/>
              <a:gd name="connsiteY3" fmla="*/ 527233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01596 w 4479248"/>
              <a:gd name="connsiteY6" fmla="*/ 672060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94982 w 4479248"/>
              <a:gd name="connsiteY6" fmla="*/ 677945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794982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0507" h="3042620">
                <a:moveTo>
                  <a:pt x="1473604" y="170725"/>
                </a:moveTo>
                <a:cubicBezTo>
                  <a:pt x="1700946" y="251955"/>
                  <a:pt x="2043280" y="410216"/>
                  <a:pt x="2245759" y="492992"/>
                </a:cubicBezTo>
                <a:cubicBezTo>
                  <a:pt x="2448238" y="575768"/>
                  <a:pt x="2564971" y="663638"/>
                  <a:pt x="2688478" y="667384"/>
                </a:cubicBezTo>
                <a:cubicBezTo>
                  <a:pt x="2811985" y="671130"/>
                  <a:pt x="2674096" y="622906"/>
                  <a:pt x="2986799" y="515466"/>
                </a:cubicBezTo>
                <a:cubicBezTo>
                  <a:pt x="2912921" y="652296"/>
                  <a:pt x="2991959" y="652341"/>
                  <a:pt x="3269193" y="653215"/>
                </a:cubicBezTo>
                <a:cubicBezTo>
                  <a:pt x="3645845" y="636702"/>
                  <a:pt x="4133340" y="401509"/>
                  <a:pt x="4550507" y="476216"/>
                </a:cubicBezTo>
                <a:cubicBezTo>
                  <a:pt x="4118763" y="454029"/>
                  <a:pt x="3777491" y="609340"/>
                  <a:pt x="3608206" y="677945"/>
                </a:cubicBezTo>
                <a:cubicBezTo>
                  <a:pt x="3249823" y="732385"/>
                  <a:pt x="2971700" y="642322"/>
                  <a:pt x="2806372" y="764292"/>
                </a:cubicBezTo>
                <a:cubicBezTo>
                  <a:pt x="2641044" y="886262"/>
                  <a:pt x="2711446" y="1327215"/>
                  <a:pt x="2971116" y="1424472"/>
                </a:cubicBezTo>
                <a:cubicBezTo>
                  <a:pt x="3230786" y="1521729"/>
                  <a:pt x="3602441" y="1543039"/>
                  <a:pt x="4364394" y="1347833"/>
                </a:cubicBezTo>
                <a:cubicBezTo>
                  <a:pt x="3702959" y="1654548"/>
                  <a:pt x="2737781" y="1529332"/>
                  <a:pt x="2756923" y="1811796"/>
                </a:cubicBezTo>
                <a:cubicBezTo>
                  <a:pt x="2776066" y="2094261"/>
                  <a:pt x="3238087" y="2748108"/>
                  <a:pt x="4479249" y="3042620"/>
                </a:cubicBezTo>
                <a:lnTo>
                  <a:pt x="2184619" y="3026720"/>
                </a:lnTo>
                <a:cubicBezTo>
                  <a:pt x="3201875" y="2943439"/>
                  <a:pt x="2764981" y="2823935"/>
                  <a:pt x="2865550" y="2793294"/>
                </a:cubicBezTo>
                <a:cubicBezTo>
                  <a:pt x="3343733" y="2647602"/>
                  <a:pt x="1859758" y="1807159"/>
                  <a:pt x="1816132" y="1675631"/>
                </a:cubicBezTo>
                <a:cubicBezTo>
                  <a:pt x="3118155" y="1746269"/>
                  <a:pt x="2553260" y="1015693"/>
                  <a:pt x="2505739" y="799311"/>
                </a:cubicBezTo>
                <a:cubicBezTo>
                  <a:pt x="2458218" y="582929"/>
                  <a:pt x="1742627" y="382414"/>
                  <a:pt x="1531004" y="377337"/>
                </a:cubicBezTo>
                <a:cubicBezTo>
                  <a:pt x="1319381" y="372260"/>
                  <a:pt x="1401694" y="648538"/>
                  <a:pt x="1235998" y="768849"/>
                </a:cubicBezTo>
                <a:cubicBezTo>
                  <a:pt x="631326" y="864483"/>
                  <a:pt x="12939" y="562595"/>
                  <a:pt x="0" y="551183"/>
                </a:cubicBezTo>
                <a:cubicBezTo>
                  <a:pt x="737519" y="357984"/>
                  <a:pt x="929626" y="505470"/>
                  <a:pt x="1061678" y="443443"/>
                </a:cubicBezTo>
                <a:cubicBezTo>
                  <a:pt x="1193730" y="381416"/>
                  <a:pt x="1414713" y="63665"/>
                  <a:pt x="881709" y="5615"/>
                </a:cubicBezTo>
                <a:cubicBezTo>
                  <a:pt x="1646671" y="-26980"/>
                  <a:pt x="1246262" y="89495"/>
                  <a:pt x="1473604" y="170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>
              <a:rot lat="300001" lon="0" rev="21599989"/>
            </a:camera>
            <a:lightRig rig="flood" dir="t">
              <a:rot lat="0" lon="0" rev="4800000"/>
            </a:lightRig>
          </a:scene3d>
          <a:sp3d prstMaterial="powder">
            <a:bevelT w="1333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5-Point Star 10"/>
          <p:cNvSpPr/>
          <p:nvPr userDrawn="1"/>
        </p:nvSpPr>
        <p:spPr>
          <a:xfrm>
            <a:off x="4940243" y="3398919"/>
            <a:ext cx="133879" cy="133544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2958108" y="5215895"/>
            <a:ext cx="3342084" cy="28194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445540" y="545864"/>
            <a:ext cx="252920" cy="25292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00B0F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4-Point Star 9"/>
          <p:cNvSpPr/>
          <p:nvPr userDrawn="1"/>
        </p:nvSpPr>
        <p:spPr>
          <a:xfrm rot="900000">
            <a:off x="7391659" y="155867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 rot="900000">
            <a:off x="2563956" y="5021561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4-Point Star 18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4-Point Star 19"/>
          <p:cNvSpPr/>
          <p:nvPr userDrawn="1"/>
        </p:nvSpPr>
        <p:spPr>
          <a:xfrm rot="900000">
            <a:off x="8869555" y="3318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4-Point Star 20"/>
          <p:cNvSpPr/>
          <p:nvPr userDrawn="1"/>
        </p:nvSpPr>
        <p:spPr>
          <a:xfrm>
            <a:off x="4130566" y="3919425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4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3325" y="875993"/>
            <a:ext cx="1657350" cy="306122"/>
          </a:xfrm>
        </p:spPr>
        <p:txBody>
          <a:bodyPr>
            <a:noAutofit/>
          </a:bodyPr>
          <a:lstStyle>
            <a:lvl1pPr algn="dist">
              <a:defRPr sz="2400">
                <a:solidFill>
                  <a:schemeClr val="accent5">
                    <a:lumMod val="75000"/>
                  </a:schemeClr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7277" y="1649840"/>
            <a:ext cx="2389446" cy="35447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Introduction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Contents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Design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Features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7113" y="1259940"/>
            <a:ext cx="1669774" cy="208938"/>
          </a:xfrm>
        </p:spPr>
        <p:txBody>
          <a:bodyPr/>
          <a:lstStyle>
            <a:lvl1pPr algn="dist">
              <a:defRPr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5296959"/>
            <a:ext cx="2057400" cy="304271"/>
          </a:xfrm>
        </p:spPr>
        <p:txBody>
          <a:bodyPr/>
          <a:lstStyle>
            <a:lvl1pPr algn="ctr">
              <a:defRPr sz="1000"/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rot="1800000">
            <a:off x="4581525" y="504825"/>
            <a:ext cx="0" cy="14287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 userDrawn="1"/>
        </p:nvSpPr>
        <p:spPr>
          <a:xfrm>
            <a:off x="86862" y="534095"/>
            <a:ext cx="675506" cy="108190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 userDrawn="1"/>
        </p:nvSpPr>
        <p:spPr>
          <a:xfrm>
            <a:off x="477470" y="368504"/>
            <a:ext cx="284898" cy="313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 userDrawn="1"/>
        </p:nvSpPr>
        <p:spPr>
          <a:xfrm>
            <a:off x="8493474" y="4890732"/>
            <a:ext cx="214048" cy="2354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 userDrawn="1"/>
        </p:nvSpPr>
        <p:spPr>
          <a:xfrm>
            <a:off x="8170623" y="5039163"/>
            <a:ext cx="344727" cy="37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0"/>
          <p:cNvSpPr/>
          <p:nvPr userDrawn="1"/>
        </p:nvSpPr>
        <p:spPr>
          <a:xfrm rot="9000000">
            <a:off x="4493783" y="1636048"/>
            <a:ext cx="160109" cy="256435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0"/>
          <p:cNvSpPr/>
          <p:nvPr userDrawn="1"/>
        </p:nvSpPr>
        <p:spPr>
          <a:xfrm rot="8100000">
            <a:off x="5876058" y="4830602"/>
            <a:ext cx="260436" cy="417121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 userDrawn="1"/>
        </p:nvSpPr>
        <p:spPr>
          <a:xfrm rot="8100000">
            <a:off x="6195300" y="4899373"/>
            <a:ext cx="109840" cy="1208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516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326941" y="5083329"/>
            <a:ext cx="257858" cy="34131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584998" y="1128121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292249" y="1323648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4807334" y="5336856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4617972" y="147734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66" y="268320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5333" y="5266670"/>
            <a:ext cx="1036531" cy="304271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05709" y="1079193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0159" y="5214027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4491946" y="715301"/>
            <a:ext cx="160109" cy="211930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8681864" y="602704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675850" y="5375768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1145617" y="167190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611" y="287776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2882" y="5327663"/>
            <a:ext cx="1036531" cy="250857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95324" y="358249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8675" y="5252939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611" y="1121804"/>
            <a:ext cx="8551713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4328389" cy="43287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701730" y="5087279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100000">
              <a:srgbClr val="000E2A"/>
            </a:gs>
            <a:gs pos="0">
              <a:schemeClr val="accent5">
                <a:lumMod val="7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4971" y="2305182"/>
            <a:ext cx="1074058" cy="1104636"/>
          </a:xfrm>
        </p:spPr>
        <p:txBody>
          <a:bodyPr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3600" b="0" kern="12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igNoodleTitling" panose="02000708030402040100" pitchFamily="2" charset="0"/>
                <a:ea typeface="+mn-ea"/>
                <a:cs typeface="+mn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4-Point Star 5"/>
          <p:cNvSpPr/>
          <p:nvPr userDrawn="1"/>
        </p:nvSpPr>
        <p:spPr>
          <a:xfrm rot="18900000">
            <a:off x="7102824" y="2648797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-148076" y="-1793"/>
            <a:ext cx="9333748" cy="49530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520" y="3487083"/>
            <a:ext cx="1079012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11" name="5-Point Star 10"/>
          <p:cNvSpPr/>
          <p:nvPr userDrawn="1"/>
        </p:nvSpPr>
        <p:spPr>
          <a:xfrm rot="2700000">
            <a:off x="4483916" y="1739052"/>
            <a:ext cx="196012" cy="195522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559961" y="184349"/>
            <a:ext cx="4043921" cy="273065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4" name="4-Point Star 13"/>
          <p:cNvSpPr/>
          <p:nvPr userDrawn="1"/>
        </p:nvSpPr>
        <p:spPr>
          <a:xfrm rot="900000">
            <a:off x="8581831" y="346736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4-Point Star 14"/>
          <p:cNvSpPr/>
          <p:nvPr userDrawn="1"/>
        </p:nvSpPr>
        <p:spPr>
          <a:xfrm rot="900000">
            <a:off x="880300" y="248881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4-Point Star 15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4-Point Star 16"/>
          <p:cNvSpPr/>
          <p:nvPr userDrawn="1"/>
        </p:nvSpPr>
        <p:spPr>
          <a:xfrm rot="900000">
            <a:off x="8078526" y="4842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>
            <a:off x="3608052" y="503771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026520" y="3409818"/>
            <a:ext cx="107901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315" y="1736778"/>
            <a:ext cx="2889422" cy="5478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그대 안의 블루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1888" y="1505447"/>
            <a:ext cx="2988276" cy="227915"/>
          </a:xfrm>
        </p:spPr>
        <p:txBody>
          <a:bodyPr>
            <a:noAutofit/>
          </a:bodyPr>
          <a:lstStyle/>
          <a:p>
            <a:r>
              <a:rPr lang="ko-KR" altLang="en-US" sz="11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모바일 프로그래밍</a:t>
            </a:r>
            <a:r>
              <a:rPr lang="en-US" altLang="ko-KR" sz="11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11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최종 프로젝트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4B2DEE-E941-441E-B58F-210C3A51508B}"/>
              </a:ext>
            </a:extLst>
          </p:cNvPr>
          <p:cNvSpPr txBox="1">
            <a:spLocks/>
          </p:cNvSpPr>
          <p:nvPr/>
        </p:nvSpPr>
        <p:spPr>
          <a:xfrm>
            <a:off x="3276600" y="2216124"/>
            <a:ext cx="2602748" cy="299833"/>
          </a:xfrm>
          <a:prstGeom prst="rect">
            <a:avLst/>
          </a:prstGeom>
          <a:ln w="19050">
            <a:noFill/>
          </a:ln>
        </p:spPr>
        <p:txBody>
          <a:bodyPr vert="horz" lIns="144000" tIns="108000" rIns="144000" bIns="108000" rtlCol="0" anchor="ctr">
            <a:no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kern="12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igNoodleTitling" panose="02000708030402040100" pitchFamily="2" charset="0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화학과 </a:t>
            </a:r>
            <a:r>
              <a:rPr lang="en-US" altLang="ko-KR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1612759 </a:t>
            </a:r>
            <a:r>
              <a:rPr lang="ko-KR" altLang="en-US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양현지</a:t>
            </a:r>
          </a:p>
        </p:txBody>
      </p:sp>
    </p:spTree>
    <p:extLst>
      <p:ext uri="{BB962C8B-B14F-4D97-AF65-F5344CB8AC3E}">
        <p14:creationId xmlns:p14="http://schemas.microsoft.com/office/powerpoint/2010/main" val="5515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05303" y="1034258"/>
            <a:ext cx="8133394" cy="4179769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 </a:t>
            </a:r>
            <a:r>
              <a:rPr lang="ko-KR" altLang="en-US" sz="6000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시연 </a:t>
            </a:r>
            <a:r>
              <a:rPr lang="en-US" altLang="ko-KR" sz="6000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45055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51725" y="2311127"/>
            <a:ext cx="2828601" cy="109274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73155" y="3403872"/>
            <a:ext cx="1385739" cy="405295"/>
          </a:xfrm>
        </p:spPr>
        <p:txBody>
          <a:bodyPr>
            <a:noAutofit/>
          </a:bodyPr>
          <a:lstStyle/>
          <a:p>
            <a:pPr algn="ctr"/>
            <a:r>
              <a:rPr lang="ko-KR" altLang="en-US" sz="105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623371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05303" y="1034258"/>
            <a:ext cx="8133394" cy="4179769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 </a:t>
            </a:r>
            <a:r>
              <a:rPr lang="ko-KR" altLang="en-US" sz="2000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주제 선정 </a:t>
            </a:r>
            <a:r>
              <a:rPr lang="en-US" altLang="ko-KR" sz="2000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</a:p>
          <a:p>
            <a:endParaRPr lang="en-US" altLang="ko-KR" sz="400" b="1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b="1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b="1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b="1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9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TOPIC</a:t>
            </a:r>
            <a:endParaRPr lang="ko-KR" altLang="en-US" sz="2400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03FD5-7FEC-46F0-A12B-7BD87C49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04" y="1593304"/>
            <a:ext cx="2286000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92912-FCDB-4481-8A1D-1FAB4D3FAD9F}"/>
              </a:ext>
            </a:extLst>
          </p:cNvPr>
          <p:cNvSpPr txBox="1"/>
          <p:nvPr/>
        </p:nvSpPr>
        <p:spPr>
          <a:xfrm>
            <a:off x="3679791" y="2871772"/>
            <a:ext cx="432738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685800">
              <a:spcBef>
                <a:spcPts val="750"/>
              </a:spcBef>
            </a:pP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코로나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19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장기화되며 생긴 일상의 변화로 많은 사람들이나 우울감과 무기력증을 느끼고 있다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</a:p>
          <a:p>
            <a:pPr lvl="0" algn="just" defTabSz="685800">
              <a:spcBef>
                <a:spcPts val="750"/>
              </a:spcBef>
            </a:pP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코로나 블루인지 확인하고 우울한 감정들을 위로하는 프로그램과 정보들을 제공하여 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0" algn="just" defTabSz="685800">
              <a:spcBef>
                <a:spcPts val="750"/>
              </a:spcBef>
            </a:pP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코로나 블루를 극복하게 하고자 합니다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8931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3</a:t>
            </a:fld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JAVA </a:t>
            </a:r>
            <a:r>
              <a:rPr lang="ko-KR" altLang="en-US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관계도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241A7F3-D942-4C6B-9D64-7C4F7241DFD5}"/>
              </a:ext>
            </a:extLst>
          </p:cNvPr>
          <p:cNvSpPr txBox="1">
            <a:spLocks/>
          </p:cNvSpPr>
          <p:nvPr/>
        </p:nvSpPr>
        <p:spPr>
          <a:xfrm>
            <a:off x="996922" y="2559750"/>
            <a:ext cx="2074677" cy="59549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MainActivity</a:t>
            </a:r>
            <a:endParaRPr lang="ko-KR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036FB4E-682F-4A7E-AE37-57382E58AABA}"/>
              </a:ext>
            </a:extLst>
          </p:cNvPr>
          <p:cNvSpPr txBox="1">
            <a:spLocks/>
          </p:cNvSpPr>
          <p:nvPr/>
        </p:nvSpPr>
        <p:spPr>
          <a:xfrm>
            <a:off x="3806510" y="1431563"/>
            <a:ext cx="2074677" cy="59549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TestActivity</a:t>
            </a:r>
            <a:endParaRPr lang="ko-KR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B2E09A-014D-4EB8-AA48-BF397F1CDF79}"/>
              </a:ext>
            </a:extLst>
          </p:cNvPr>
          <p:cNvSpPr txBox="1">
            <a:spLocks/>
          </p:cNvSpPr>
          <p:nvPr/>
        </p:nvSpPr>
        <p:spPr>
          <a:xfrm>
            <a:off x="3806510" y="2212743"/>
            <a:ext cx="2074677" cy="59549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DiaryActivity</a:t>
            </a:r>
            <a:endParaRPr lang="ko-KR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510A86B-F734-4A64-B075-F2258C85E064}"/>
              </a:ext>
            </a:extLst>
          </p:cNvPr>
          <p:cNvSpPr txBox="1">
            <a:spLocks/>
          </p:cNvSpPr>
          <p:nvPr/>
        </p:nvSpPr>
        <p:spPr>
          <a:xfrm>
            <a:off x="3806510" y="2993923"/>
            <a:ext cx="2074677" cy="59549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VideoActivity</a:t>
            </a:r>
            <a:endParaRPr lang="ko-KR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46208EF-3C9D-4264-8E46-323085B51504}"/>
              </a:ext>
            </a:extLst>
          </p:cNvPr>
          <p:cNvSpPr txBox="1">
            <a:spLocks/>
          </p:cNvSpPr>
          <p:nvPr/>
        </p:nvSpPr>
        <p:spPr>
          <a:xfrm>
            <a:off x="3806510" y="3775103"/>
            <a:ext cx="2074677" cy="59549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CovidActivity</a:t>
            </a:r>
            <a:endParaRPr lang="ko-KR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20E3E8C-2126-4582-9BBC-B7463FABF598}"/>
              </a:ext>
            </a:extLst>
          </p:cNvPr>
          <p:cNvSpPr txBox="1">
            <a:spLocks/>
          </p:cNvSpPr>
          <p:nvPr/>
        </p:nvSpPr>
        <p:spPr>
          <a:xfrm>
            <a:off x="6589493" y="2857499"/>
            <a:ext cx="2074677" cy="59549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MusicService</a:t>
            </a:r>
            <a:endParaRPr lang="ko-KR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41CCBD0-7387-4F8E-BC0C-688E1D017F2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071599" y="1729313"/>
            <a:ext cx="734911" cy="1128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6B71BAF8-ECA6-458B-A14A-2BDDAEE4352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3071599" y="2510493"/>
            <a:ext cx="734911" cy="347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DD40960-34F0-45EB-8708-79674BA0C8F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071599" y="2857500"/>
            <a:ext cx="734911" cy="434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BDA5067E-498A-48CE-A639-CB73C1254A45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071599" y="2857500"/>
            <a:ext cx="734911" cy="12153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06F1DE90-1E60-4FA1-89B2-9774D32BFEF1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rot="10800000" flipV="1">
            <a:off x="5881187" y="3155249"/>
            <a:ext cx="708306" cy="917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4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01297" y="1162185"/>
            <a:ext cx="4305612" cy="3969155"/>
          </a:xfrm>
        </p:spPr>
        <p:txBody>
          <a:bodyPr lIns="324000" rIns="324000">
            <a:normAutofit/>
          </a:bodyPr>
          <a:lstStyle/>
          <a:p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해당 뷰 클릭 하여 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각 기능의 액티비티로 전환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Intent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이용 </a:t>
            </a:r>
            <a:r>
              <a:rPr lang="en-US" altLang="ko-KR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startActivity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</a:t>
            </a:r>
            <a:endParaRPr lang="ko-KR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5514638" cy="432875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MainActivity</a:t>
            </a:r>
            <a:endParaRPr lang="ko-KR" altLang="en-US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CBA1C3-D9E5-4596-91EC-DBDE5E2D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10" y="1089083"/>
            <a:ext cx="2054592" cy="43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5</a:t>
            </a:fld>
            <a:endParaRPr lang="en-US" altLang="ko-KR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F7D557B-34A7-4A6B-9097-71312BA9E6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067413" y="1233815"/>
            <a:ext cx="4106863" cy="83813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5514638" cy="432875"/>
          </a:xfrm>
        </p:spPr>
        <p:txBody>
          <a:bodyPr>
            <a:noAutofit/>
          </a:bodyPr>
          <a:lstStyle/>
          <a:p>
            <a:r>
              <a:rPr lang="en-US" altLang="ko-KR" b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Blue Test - TestActivity</a:t>
            </a:r>
            <a:endParaRPr lang="ko-KR" altLang="en-US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9432BE-5D19-4FEC-84A1-0649C70988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335"/>
          <a:stretch/>
        </p:blipFill>
        <p:spPr>
          <a:xfrm>
            <a:off x="969724" y="1247623"/>
            <a:ext cx="2484809" cy="41796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317CC5-B57A-4324-ABDF-EAD588615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413" y="2139413"/>
            <a:ext cx="2680187" cy="154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91E958-E910-40F3-9720-B80E72472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413" y="3733266"/>
            <a:ext cx="4031560" cy="1716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58AF5-3BEF-44A2-8C71-61EF41C8E3BA}"/>
              </a:ext>
            </a:extLst>
          </p:cNvPr>
          <p:cNvSpPr txBox="1"/>
          <p:nvPr/>
        </p:nvSpPr>
        <p:spPr>
          <a:xfrm>
            <a:off x="6918857" y="2357627"/>
            <a:ext cx="152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체크한 수 </a:t>
            </a:r>
            <a:r>
              <a:rPr lang="en-US" altLang="ko-KR" sz="1400" dirty="0"/>
              <a:t>COUNT</a:t>
            </a:r>
            <a:r>
              <a:rPr lang="ko-KR" altLang="en-US" sz="1400" dirty="0"/>
              <a:t>하는</a:t>
            </a:r>
            <a:r>
              <a:rPr lang="en-US" altLang="ko-KR" sz="1400" dirty="0"/>
              <a:t> </a:t>
            </a:r>
            <a:r>
              <a:rPr lang="ko-KR" altLang="en-US" sz="1400" dirty="0"/>
              <a:t>함수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200" dirty="0"/>
              <a:t>다이얼로그 팝업</a:t>
            </a:r>
            <a:endParaRPr lang="en-US" altLang="ko-KR" sz="1200" dirty="0"/>
          </a:p>
          <a:p>
            <a:r>
              <a:rPr lang="ko-KR" altLang="en-US" sz="1200" dirty="0"/>
              <a:t>토스트 알림</a:t>
            </a:r>
          </a:p>
        </p:txBody>
      </p:sp>
    </p:spTree>
    <p:extLst>
      <p:ext uri="{BB962C8B-B14F-4D97-AF65-F5344CB8AC3E}">
        <p14:creationId xmlns:p14="http://schemas.microsoft.com/office/powerpoint/2010/main" val="32955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6</a:t>
            </a:fld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5514638" cy="432875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Your Today - </a:t>
            </a:r>
            <a:r>
              <a:rPr lang="en-US" altLang="ko-KR" b="1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DiaryActivity</a:t>
            </a:r>
            <a:endParaRPr lang="ko-KR" altLang="en-US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223E3-70E4-4450-A416-B3C06DDC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40" y="1114982"/>
            <a:ext cx="2060710" cy="43510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98AF42-5868-46E6-9745-BC6230CF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81" y="1114982"/>
            <a:ext cx="3547659" cy="285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E98D9F-098D-4A8B-8EB0-44A7412675B7}"/>
              </a:ext>
            </a:extLst>
          </p:cNvPr>
          <p:cNvSpPr txBox="1"/>
          <p:nvPr/>
        </p:nvSpPr>
        <p:spPr>
          <a:xfrm>
            <a:off x="4059180" y="4144943"/>
            <a:ext cx="3444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사용자에게 일기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/>
              <a:t>if</a:t>
            </a:r>
            <a:r>
              <a:rPr lang="ko-KR" altLang="en-US" sz="1200" dirty="0"/>
              <a:t>문으로 상황에 맞는 답변으로 </a:t>
            </a:r>
            <a:r>
              <a:rPr lang="en-US" altLang="ko-KR" sz="1200" dirty="0"/>
              <a:t>text</a:t>
            </a:r>
            <a:r>
              <a:rPr lang="ko-KR" altLang="en-US" sz="1200" dirty="0"/>
              <a:t>변경 출력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Selectanswer</a:t>
            </a:r>
            <a:r>
              <a:rPr lang="en-US" altLang="ko-KR" sz="1200" dirty="0"/>
              <a:t> </a:t>
            </a:r>
            <a:r>
              <a:rPr lang="ko-KR" altLang="en-US" sz="1200" dirty="0"/>
              <a:t>함수 </a:t>
            </a:r>
            <a:r>
              <a:rPr lang="en-US" altLang="ko-KR" sz="1200" dirty="0"/>
              <a:t>: </a:t>
            </a:r>
            <a:r>
              <a:rPr lang="ko-KR" altLang="en-US" sz="1200" dirty="0"/>
              <a:t>조건문에 없는 평범한 일기 입력 시 리스트에서 랜덤으로 문구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ConstraintLayout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803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7</a:t>
            </a:fld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5514638" cy="432875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Corona Blue - </a:t>
            </a:r>
            <a:r>
              <a:rPr lang="en-US" altLang="ko-KR" b="1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VideoActivity</a:t>
            </a:r>
            <a:endParaRPr lang="ko-KR" altLang="en-US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E98D9F-098D-4A8B-8EB0-44A7412675B7}"/>
              </a:ext>
            </a:extLst>
          </p:cNvPr>
          <p:cNvSpPr txBox="1"/>
          <p:nvPr/>
        </p:nvSpPr>
        <p:spPr>
          <a:xfrm>
            <a:off x="3807971" y="4066213"/>
            <a:ext cx="507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uses-permission : Internet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추가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유튜브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API :  YouTubeAndroidPlayerApi.jar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다운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종속성 추가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구글 콘솔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API  :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사용자 인증 정보 생성 후 앱 키 연결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extends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YoutubebaseActivity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버튼 클릭 시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API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키 바탕 요청 후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listener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동작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→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loadVideo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버튼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 :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onClickListener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Intent.Action_VIEW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주소창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이동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096F3C-7F69-4DA1-847B-9A17F0AF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02" y="1103311"/>
            <a:ext cx="1995247" cy="42128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243B23-7DBF-419C-A260-ECF543F96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80" y="1103312"/>
            <a:ext cx="3656806" cy="2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8</a:t>
            </a:fld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43610" y="583660"/>
            <a:ext cx="5775449" cy="432875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Covid-19 – </a:t>
            </a:r>
            <a:r>
              <a:rPr lang="en-US" altLang="ko-KR" b="1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CovidActivity</a:t>
            </a:r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+ </a:t>
            </a:r>
            <a:r>
              <a:rPr lang="en-US" altLang="ko-KR" b="1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MusicService</a:t>
            </a:r>
            <a:endParaRPr lang="ko-KR" altLang="en-US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E98D9F-098D-4A8B-8EB0-44A7412675B7}"/>
              </a:ext>
            </a:extLst>
          </p:cNvPr>
          <p:cNvSpPr txBox="1"/>
          <p:nvPr/>
        </p:nvSpPr>
        <p:spPr>
          <a:xfrm>
            <a:off x="3915204" y="4134634"/>
            <a:ext cx="46650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음악 서비스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ImageButton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서비스 연결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재생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멈춤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endParaRPr lang="en-US" altLang="ko-KR" sz="105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MusicServiceBinder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연결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ServiceConnecton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onClick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Toast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서비스 상태 알림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61DD1-7609-4A0F-BF69-B447BC5DC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0"/>
          <a:stretch/>
        </p:blipFill>
        <p:spPr>
          <a:xfrm>
            <a:off x="1103446" y="1103311"/>
            <a:ext cx="2222458" cy="4323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198283-B173-4758-A5C6-1C28569AB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445" y="1289922"/>
            <a:ext cx="2767886" cy="24036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BCF897-0B25-470A-9781-3E68DFD59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52" y="1255764"/>
            <a:ext cx="2668040" cy="24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ON THE  MOON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en-US" altLang="ko-KR" smtClean="0"/>
              <a:pPr algn="ctr"/>
              <a:t>9</a:t>
            </a:fld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58600" y="583660"/>
            <a:ext cx="5992297" cy="388085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Covid-19 – </a:t>
            </a:r>
            <a:r>
              <a:rPr lang="en-US" altLang="ko-KR" b="1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CovidActivity</a:t>
            </a:r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: </a:t>
            </a:r>
            <a:r>
              <a:rPr lang="ko-KR" altLang="en-US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웹 </a:t>
            </a:r>
            <a:r>
              <a:rPr lang="en-US" altLang="ko-KR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HTML</a:t>
            </a:r>
            <a:r>
              <a:rPr lang="ko-KR" altLang="en-US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크롤링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E98D9F-098D-4A8B-8EB0-44A7412675B7}"/>
              </a:ext>
            </a:extLst>
          </p:cNvPr>
          <p:cNvSpPr txBox="1"/>
          <p:nvPr/>
        </p:nvSpPr>
        <p:spPr>
          <a:xfrm>
            <a:off x="1521501" y="4061986"/>
            <a:ext cx="6100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Implementation ‘org.jsoup:jsoup:1.11.3’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gradle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추가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웹사이트의 원하는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elements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위치 확인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Jsoup.connect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사이트 연결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doc.select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코로나 </a:t>
            </a:r>
            <a:r>
              <a:rPr lang="ko-KR" altLang="en-US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확진자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수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class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값 가져오기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메인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Thread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아닌 새로운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Thread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생성하여 네트워크에서 데이터 받기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Handler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새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Thread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 메인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Thread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View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데이터 넘기기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r>
              <a:rPr lang="ko-KR" altLang="en-US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텍스트뷰에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크롤링 내용 띄우기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E3EAD-B14E-444B-B798-F0F33B65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5" y="1103311"/>
            <a:ext cx="3432707" cy="2799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E2EEFD-A5E9-47E3-A17C-DD1342DA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86" y="1343151"/>
            <a:ext cx="4762848" cy="24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BigNoodleTitling"/>
        <a:ea typeface="KoPub돋움체 Bold"/>
        <a:cs typeface=""/>
      </a:majorFont>
      <a:minorFont>
        <a:latin typeface="BigNoodleTitling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2464</TotalTime>
  <Words>343</Words>
  <Application>Microsoft Office PowerPoint</Application>
  <PresentationFormat>화면 슬라이드 쇼(16:10)</PresentationFormat>
  <Paragraphs>85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08서울남산체 L</vt:lpstr>
      <vt:lpstr>08서울남산체 M</vt:lpstr>
      <vt:lpstr>BigNoodleTitling</vt:lpstr>
      <vt:lpstr>맑은 고딕</vt:lpstr>
      <vt:lpstr>휴먼편지체</vt:lpstr>
      <vt:lpstr>Arial</vt:lpstr>
      <vt:lpstr>Office Theme</vt:lpstr>
      <vt:lpstr>“그대 안의 블루”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ON THE  MOON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1160-A</dc:creator>
  <cp:lastModifiedBy>Swan Isabelle</cp:lastModifiedBy>
  <cp:revision>86</cp:revision>
  <dcterms:created xsi:type="dcterms:W3CDTF">2016-01-06T13:16:15Z</dcterms:created>
  <dcterms:modified xsi:type="dcterms:W3CDTF">2021-01-12T18:08:43Z</dcterms:modified>
</cp:coreProperties>
</file>