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>
        <p:scale>
          <a:sx n="100" d="100"/>
          <a:sy n="100" d="100"/>
        </p:scale>
        <p:origin x="122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4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4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7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4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0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8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7402-A71C-4CB2-BDA5-7373BE72E5E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C437D-D00C-489D-8EE4-27440662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581669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10" y="0"/>
            <a:ext cx="581669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4065" y="1469280"/>
            <a:ext cx="520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/>
              <a:t>빅데이터 분석 </a:t>
            </a:r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급 실습 보고서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68" y="2793137"/>
            <a:ext cx="1536470" cy="15364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20158" y="2788467"/>
            <a:ext cx="3607607" cy="217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97231" y="3869190"/>
            <a:ext cx="3607607" cy="217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23042" y="5532607"/>
            <a:ext cx="3310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/>
              <a:t>가천대학교</a:t>
            </a:r>
            <a:r>
              <a:rPr lang="ko-KR" altLang="en-US" sz="1200" b="1" dirty="0" smtClean="0"/>
              <a:t> 컴퓨터공학과 </a:t>
            </a:r>
            <a:r>
              <a:rPr lang="en-US" altLang="ko-KR" sz="1200" b="1" dirty="0" smtClean="0"/>
              <a:t>201032306 </a:t>
            </a:r>
            <a:r>
              <a:rPr lang="ko-KR" altLang="en-US" sz="1200" b="1" dirty="0" err="1" smtClean="0"/>
              <a:t>유현지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996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689956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데이터분석은 </a:t>
            </a:r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변수</a:t>
            </a:r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다</a:t>
            </a:r>
            <a:r>
              <a:rPr lang="en-US" altLang="ko-KR" sz="1600" b="1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273" y="1213831"/>
            <a:ext cx="425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변수가 많아질수록 조합할 수 있는 경우의 수가 많아진다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( </a:t>
            </a:r>
            <a:r>
              <a:rPr lang="ko-KR" altLang="en-US" sz="1200" dirty="0" smtClean="0"/>
              <a:t>변수가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개 있다면</a:t>
            </a:r>
            <a:r>
              <a:rPr lang="en-US" altLang="ko-KR" sz="1200" dirty="0" smtClean="0"/>
              <a:t>, </a:t>
            </a:r>
            <a:r>
              <a:rPr lang="en-US" altLang="ko-KR" sz="1200" b="1" dirty="0" smtClean="0"/>
              <a:t>7!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경우의 수가 나온다</a:t>
            </a:r>
            <a:r>
              <a:rPr lang="en-US" altLang="ko-KR" sz="1200" dirty="0" smtClean="0"/>
              <a:t>. )</a:t>
            </a:r>
          </a:p>
        </p:txBody>
      </p:sp>
    </p:spTree>
    <p:extLst>
      <p:ext uri="{BB962C8B-B14F-4D97-AF65-F5344CB8AC3E}">
        <p14:creationId xmlns:p14="http://schemas.microsoft.com/office/powerpoint/2010/main" val="15322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3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16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26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87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41</Words>
  <Application>Microsoft Office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5</cp:revision>
  <dcterms:created xsi:type="dcterms:W3CDTF">2018-08-06T04:00:12Z</dcterms:created>
  <dcterms:modified xsi:type="dcterms:W3CDTF">2018-08-06T07:36:44Z</dcterms:modified>
</cp:coreProperties>
</file>