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0" r:id="rId3"/>
    <p:sldId id="273" r:id="rId4"/>
    <p:sldId id="276" r:id="rId5"/>
    <p:sldId id="275" r:id="rId6"/>
    <p:sldId id="261" r:id="rId7"/>
    <p:sldId id="258" r:id="rId8"/>
    <p:sldId id="270" r:id="rId9"/>
    <p:sldId id="263" r:id="rId10"/>
    <p:sldId id="264" r:id="rId11"/>
    <p:sldId id="265" r:id="rId12"/>
    <p:sldId id="266" r:id="rId13"/>
    <p:sldId id="271" r:id="rId14"/>
    <p:sldId id="272" r:id="rId15"/>
    <p:sldId id="268" r:id="rId16"/>
    <p:sldId id="269" r:id="rId17"/>
  </p:sldIdLst>
  <p:sldSz cx="12192000" cy="6858000"/>
  <p:notesSz cx="6858000" cy="9144000"/>
  <p:embeddedFontLst>
    <p:embeddedFont>
      <p:font typeface="나눔스퀘어 Bold" pitchFamily="50" charset="-127"/>
      <p:bold r:id="rId19"/>
    </p:embeddedFont>
    <p:embeddedFont>
      <p:font typeface="나눔스퀘어 ExtraBold" pitchFamily="50" charset="-127"/>
      <p:bold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-1890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%5b&#44060;&#48156;4&#54016;%5d&#48120;&#46300;&#48120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1417" y="2447473"/>
            <a:ext cx="2589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미드미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979" y="305014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8236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키워드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4992" y="3050145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5991" y="3050142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380071" y="2536079"/>
            <a:ext cx="1612900" cy="161290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45138" y="2536082"/>
            <a:ext cx="1612900" cy="161290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266138" y="2536079"/>
            <a:ext cx="1612900" cy="161290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구현방법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16109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구현방법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071" y="1006929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screen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https://lh3.googleusercontent.com/DTxSB8TZjjRfY4lLHYLqOGmuyoysgQ4emKuApilVkbzSD8En-JG3x3QZCzjBj1l28umxEQF_r7TEPMmHBPaDO5FkXKb55z6sh6uPmJ5zl22Hs1ZNdxIjTkGpdU1oHgKBOLpKDWPuG7eseH5E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240" y="2324099"/>
            <a:ext cx="2142219" cy="37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5.googleusercontent.com/VjSvOqx33tCIvhMsjwGsp5FQgNEqXUWDM_57p4kDnNFw9DWaf_nMSYi5645Ch0PiJnZsRucdbt-xn4mobg6dqRWvEnrcAhRyfgavBza5c6GyE1WEvdXDIJmQZdMlUtjEO7KtuiGb23sm4pB_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111" y="2296356"/>
            <a:ext cx="2147726" cy="382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6onjJrS85WbD75yXH9sgFLPxxdlUOleEOcMibb9qF94fESdCQNOe6BA-DaJSHR6nDD80HQXaXfa4cczs0W4FUokUbn9LKnGY9LZxKJt8xpyhIIu-zEJASGNvzqJ_W0JuR6TPZo2FKjt8IKWdW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2324100"/>
            <a:ext cx="2147726" cy="381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lh4.googleusercontent.com/CBNiEf3Jqge_C8J6VmY9kZhKfpyFJ02_z3-nqUNXdGXN28JiJvMylFMVftawqIgw17TB93V3kcXrqX9LuCf5bO_I76jYjrR5EpYV5tRCIqA3ge3p1HNn2_fIdHDiMc39TPi2FtpJCNhaZ2RpE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96" y="2315070"/>
            <a:ext cx="2138299" cy="380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195267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5900" y="1830578"/>
            <a:ext cx="1333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안심정보</a:t>
            </a:r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TIP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9119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</a:t>
            </a:r>
            <a:r>
              <a:rPr lang="ko-KR" altLang="en-US" sz="1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ttps://lh4.googleusercontent.com/EeuCG8vhtallgd9a4m1tuKamOmkwxlJrAg6hcbplZwysBEYrGc6cgsURaKJzEKn--038TFphkQJZHbcAueed0-tghuxw-HdXT9bDPehrQOVZr5HoD4pYWq2PUuX2CBlSC_-wjVv7IdfX396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7" y="2324100"/>
            <a:ext cx="2143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7iiavtmcuffq-mEcEFhIBH_l-xx14IGYNFjeTybZ0mKlv3yTVMtHoC98UUMc5FGtcasv6zvUP9D_bRZhg6FsJXKISf37rFTryUNMZSwo4rVwZo4E0LnRdhLDv8cEftcZhtQrv0PboGEM3C73-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86" y="2324100"/>
            <a:ext cx="2143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5.googleusercontent.com/sJK__OAo0-8vTiZtdfqvPFgg4gZDy_Fr6GFpPjKSRTG1cM4_SXHtqkxToIORVz9Bv9_BmGMQDLSXEZ0wfLCmt1C4Xv60UBo-xKiLFrrfPtsPoRn7BWlTdOcEuQW-ACGH-eIc6GYhVpRFAXzdA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76" y="2324100"/>
            <a:ext cx="2143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5.googleusercontent.com/btH6tK41kTFajyjq9_Yvn4JGjrfgAKaMr0Epk9bDVGdlEfL1tRyBzg45whZsu4I_HTW6CJ7bp_tWMqAx8BTZcCtbMg9G9nLsMWwFku3mM5G6CrCWIUXoBgw2CbCDRBLBJ7stZ9n3TDgINoL4Q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87" y="2324100"/>
            <a:ext cx="2143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구현방법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071" y="1006929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screen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109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이용약</a:t>
            </a:r>
            <a:r>
              <a:rPr lang="ko-KR" altLang="en-US" sz="1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5267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튜토리얼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0500" y="1830578"/>
            <a:ext cx="1333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메뉴바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31819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2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lh4.googleusercontent.com/r1Qit1bK_IyLhLFKkUZQdQZ2Jesp4hbBezQMU3WiAnK1RoEKm_zMyfeP6prn39ytMsvFwGIHCnPihpxGJcgtsHMBvtHWo0ljG1BgW-ZTOfOnPFT2n9jfIc5LM4uQ99y62DIxiM446cNTxvHC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" y="2184080"/>
            <a:ext cx="2229644" cy="3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ZLfG9SLbIWh-QmVBkp8t6iKVGfF2YBgQaxcXQo3FNepHlj3ttncN4i7CBDI2U3YWPclgtfnMS4o9SGTezKJBwfojNdCMt6EPtvoPT_BII54xUDxdIaOGa6IS62O23kLCp28Vf_QhCqnK9m97e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81" y="2153742"/>
            <a:ext cx="2229644" cy="3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X1OLB5L90QQge9S3oSBRnip_CZeUQsa5zwE4BiDXrHTcRyKFA8oCwOiyx2ZJrbQWD2EV8F0hdbJ3JSE5Fjzjeogpqs1ffQjp0E_aWMSqx6GVopiMqlk5xIDDnculln-Gu0ujMhuDmSMrjx40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81" y="2153743"/>
            <a:ext cx="2229644" cy="3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AEP4XHN_C4AO7mAn21ByqJm_j0JDsW4SN2Pzjk_WIXMjZVJhatihli1ylvTOY_KEAxEL4oJgL8hMua_uMKWpoNbDzfafBw0NqB76gS-MAkYLv_wmGsCFJI5rLTqz5Fc8rNG58Y5UzS2xQiYRi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556" y="2153744"/>
            <a:ext cx="2229644" cy="3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구현방법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071" y="1006929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screen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109" y="18305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위젯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7800" y="1830578"/>
            <a:ext cx="1320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안심정보</a:t>
            </a:r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0500" y="1830578"/>
            <a:ext cx="1333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</a:t>
            </a:r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알림창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9900" y="1830578"/>
            <a:ext cx="1384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 </a:t>
            </a:r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정보창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5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영상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 descr="https://lh5.googleusercontent.com/aoyY_nNdvd2UxVZXAh6Z86vv8SaU47-QgqvIFHRWJ6MW8rriADDHSzNfhr-RHjIQIxEHDtZPyt2_Ned1wGmSFybLCNvExd-3GeYpaHAHFy18Zpq8yPS5Q9njLBstcT8T5XPO_3mfC1kVeB_uaQ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1574799"/>
            <a:ext cx="2528683" cy="45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키워드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구현방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123" y="445225"/>
            <a:ext cx="698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1623" y="557205"/>
            <a:ext cx="2928477" cy="33003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DISCOVER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870" y="1267183"/>
            <a:ext cx="1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인식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4" descr="https://lh5.googleusercontent.com/15Kj5SSBPR0BXGzjbL7n-63K6gvoZ8qnq77dZiKRP-PQzIqFCfjEB_7DPCNQr5RS3Rn744pTNXvQhrKTTFASv281P_NmKAtM6Hx0vDGYYH6j7nc4BmBG_3kP7FxxN7xB9I-vCIvusfutlchz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3" y="1391472"/>
            <a:ext cx="954022" cy="9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6698" y="1868483"/>
            <a:ext cx="2221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보행자 범죄, </a:t>
            </a:r>
            <a:endParaRPr kumimoji="1" lang="ko-KR" altLang="ko-KR" sz="15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사고로 인해 불안해하시는 부모님,</a:t>
            </a:r>
            <a:endParaRPr kumimoji="1" lang="ko-KR" altLang="ko-KR" sz="15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돌발상황에 취약한 </a:t>
            </a:r>
            <a:endParaRPr kumimoji="1" lang="ko-KR" altLang="ko-KR" sz="15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학생, 어린이, </a:t>
            </a:r>
            <a:r>
              <a:rPr kumimoji="1" lang="ko-KR" altLang="ko-KR" sz="1500" dirty="0" smtClean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고령층</a:t>
            </a:r>
            <a:endParaRPr kumimoji="1" lang="ko-KR" altLang="ko-KR" sz="15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</p:txBody>
      </p:sp>
      <p:pic>
        <p:nvPicPr>
          <p:cNvPr id="7" name="Picture 5" descr="https://lh4.googleusercontent.com/pe1iahKNbtKpBuO_dofLS8wuKCTOxlbI7nicCkotLQuxUlGgiPUFHraPVttagSR5gbsA192ZCh3uUKGP7R9CQyc-cAKQLpnBpXvxETniMzN_L6RepUs97ONGg1hz0PwFJ_HhJcn0A8jRbppxx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3" y="3504884"/>
            <a:ext cx="954022" cy="9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h3.googleusercontent.com/V03u7LMzP8awsTpZbmVkMXmwOewfL9Z2y8X9UqqxygFGXIr8GV6YrxG_by-jfZw6xS_-p1TrWRv6KLjO1Lvp0wflDItNIhy41paFGkuQBmWDrtoq5F0zsZSD2kXVnsKmGHLnbH_rw2GDOXWj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56" y="5418856"/>
            <a:ext cx="877579" cy="87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34212" y="3832640"/>
            <a:ext cx="2299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GPS 기반 </a:t>
            </a:r>
            <a:endParaRPr kumimoji="1" lang="en-US" altLang="ko-KR" sz="1500" dirty="0" smtClean="0">
              <a:solidFill>
                <a:srgbClr val="00000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 smtClean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사고지역 </a:t>
            </a: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및 위험상황 </a:t>
            </a:r>
            <a:r>
              <a:rPr kumimoji="1" lang="ko-KR" altLang="ko-KR" sz="1500" dirty="0" smtClean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알림</a:t>
            </a:r>
            <a:endParaRPr kumimoji="1" lang="ko-KR" altLang="ko-KR" sz="15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6973" y="5638280"/>
            <a:ext cx="25362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5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신고 기능 연동 / 사고예방 TIP</a:t>
            </a:r>
            <a:endParaRPr kumimoji="1" lang="ko-KR" altLang="ko-KR" sz="15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9531" y="527891"/>
            <a:ext cx="65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31100" y="613939"/>
            <a:ext cx="2806700" cy="31631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DEFINE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75" y="3736304"/>
            <a:ext cx="5969000" cy="25601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993943" y="3509475"/>
            <a:ext cx="1550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8DBABD"/>
                </a:solidFill>
                <a:latin typeface="나눔스퀘어 Bold" pitchFamily="50" charset="-127"/>
                <a:ea typeface="나눔스퀘어 Bold" pitchFamily="50" charset="-127"/>
              </a:rPr>
              <a:t>FUNCTION</a:t>
            </a:r>
            <a:endParaRPr lang="en-US" altLang="ko-KR" sz="1500" b="1" dirty="0">
              <a:solidFill>
                <a:srgbClr val="8DBA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321300" y="445225"/>
            <a:ext cx="0" cy="5993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47092" y="2291813"/>
            <a:ext cx="572610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4970" y="2297271"/>
            <a:ext cx="572611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35089" y="2291813"/>
            <a:ext cx="572611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252099" y="1974728"/>
            <a:ext cx="1034001" cy="103400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199131" y="1980187"/>
            <a:ext cx="1034001" cy="103400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0019252" y="1974729"/>
            <a:ext cx="1034001" cy="103400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108331" y="1294472"/>
            <a:ext cx="1550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8DBABD"/>
                </a:solidFill>
                <a:latin typeface="나눔스퀘어 Bold" pitchFamily="50" charset="-127"/>
                <a:ea typeface="나눔스퀘어 Bold" pitchFamily="50" charset="-127"/>
              </a:rPr>
              <a:t>KEY FUNCTION</a:t>
            </a:r>
            <a:endParaRPr lang="en-US" altLang="ko-KR" sz="1500" b="1" dirty="0">
              <a:solidFill>
                <a:srgbClr val="8DBA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46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8131" y="527891"/>
            <a:ext cx="65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9700" y="613939"/>
            <a:ext cx="2806700" cy="31631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DEFINE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Picture 3" descr="https://lh6.googleusercontent.com/Pm95RAPvajw9m6ZzrVValpssR-D25Fb2bNiN3FbpnBlFv2a3ElRoC_0F2s5Q_68rQzFOYxFbR07Q9Hadu2sxFGN3eY1eRWWXyz19iuiylX_lvpWLm_m9QjYNK4SUgpkct2coLiZOgSMyV_b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14" y="4295180"/>
            <a:ext cx="1138176" cy="19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lh5.googleusercontent.com/YdaAbU80-lNjE9M8PEOcnrU6P60xMj4JP6_MUIQNQoye7Jl35DQwTkynNE9km6BtFxgUoTYqs7UmkZbcEsgp-sfadRUmoWefeFnV1BwA-gLg26fLVo9hy5wDsSIhr2xbbgFOMbkWm3_yHDth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1" y="4311924"/>
            <a:ext cx="1155197" cy="20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https://lh6.googleusercontent.com/FtAq302ajrP6VZidab7bqvhFIJNxsaTRKyHeaYdSDfSpTb9tG3J2r3Yeiwb55GStXPbZRJUaR8DxuvJfn8vCbNAK5AIiw4HKEbCoUKi02oNfA_AQ5gFoGHi5xg5BARfqdfnQOwlG-uIgHCDOp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26" y="4311924"/>
            <a:ext cx="1138176" cy="19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3.googleusercontent.com/J7W_iNDazCCTqtaNrqT3fmYxswtQqa1EVFmlhAvBms1Za7gIt573K5Eq-yyX3LyEXT6hmGPdsFMoG7VAGnSOGq7fWwtsQnaFomId3O0dM2UJ42eXvoFBV9EHY-8fh2Fr5mabmZniiKl5NV6Qr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51" y="4291416"/>
            <a:ext cx="1054613" cy="20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8473" y="3927709"/>
            <a:ext cx="1550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8DBABD"/>
                </a:solidFill>
                <a:latin typeface="나눔스퀘어 Bold" pitchFamily="50" charset="-127"/>
                <a:ea typeface="나눔스퀘어 Bold" pitchFamily="50" charset="-127"/>
              </a:rPr>
              <a:t>PROTOTYPE</a:t>
            </a:r>
            <a:endParaRPr lang="en-US" altLang="ko-KR" sz="1500" b="1" dirty="0">
              <a:solidFill>
                <a:srgbClr val="8DBA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098" name="Picture 2" descr="https://lh3.googleusercontent.com/c_h4XmFmJeUXpA1n6vCuFpb10OuQi24G8_J7FCmLNS-UE6gqUOyxzVbPFXBBYunNgjVehGcnw_bfPO0gbUS2YpuRsMgkjtNsRtNzFFWqUG0k6LliPEHCieU6upXduAuPyoexFxGLwK3FFqx7b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3" y="2057686"/>
            <a:ext cx="1867341" cy="84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s://lh6.googleusercontent.com/i23EOXxWDFuzZo0S_5ucd5MpnWj8kQ0_L212Zx3hMfpz_2CoQ98VjNLsxljxVD6ZRsfeRV3whnajdgIHgbGy8bEhADTli-n_EfXTMBr8qw8qyO_Ur0kWjADLilatP7m4LYdH4ZG3vCRrAu-JU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r="31182"/>
          <a:stretch/>
        </p:blipFill>
        <p:spPr bwMode="auto">
          <a:xfrm>
            <a:off x="2720114" y="1816519"/>
            <a:ext cx="1618740" cy="166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sWw49gE1RU_bh90TJfdHYkryJA01JRRR_q0MyZYh4lRIuY1Hmh9yX-So58sMzTN4IhbEehZCIYIR-ZXv_oaCaj4mNmd-NM0y2e_cO0qoUrq21iAqr6XVwpSB71Igw7DHzGtJ1jSuz4fPQyepv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10856" r="17261" b="11917"/>
          <a:stretch/>
        </p:blipFill>
        <p:spPr bwMode="auto">
          <a:xfrm>
            <a:off x="4431790" y="1917576"/>
            <a:ext cx="980867" cy="14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38473" y="1274000"/>
            <a:ext cx="1550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8DBABD"/>
                </a:solidFill>
                <a:latin typeface="나눔스퀘어 Bold" pitchFamily="50" charset="-127"/>
                <a:ea typeface="나눔스퀘어 Bold" pitchFamily="50" charset="-127"/>
              </a:rPr>
              <a:t>WORK GUIDE</a:t>
            </a:r>
            <a:endParaRPr lang="en-US" altLang="ko-KR" sz="1500" b="1" dirty="0">
              <a:solidFill>
                <a:srgbClr val="8DBA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103" name="Picture 7" descr="https://lh4.googleusercontent.com/Ofur3Bs59Jmv-AQlm13q_t7XUB0AP2L50DEdjfhVm0PvbAI4VoGkt6jqTFJAt6Cut3mhwY1MO_9xRNEWdred6ABMhBWCHiurE94U5oH3M9M1o6ghf9cPV6qr62U1cwOq8waQDCklCo2js4Kqu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754792"/>
            <a:ext cx="2026371" cy="22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5.googleusercontent.com/wLojWK__qisbz81yX5gTTaM0neldq1uBgtQQh84CP8xrIXDGfs8HZQVfEqhVktmffEFzKttLcYkOKIzZpRgbmkf3AnEp23upjHukzo4h41CExodL617nJjo33AEQplv6MM9fGyMG-6QR8tQX_Q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4" y="2130732"/>
            <a:ext cx="1037086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ltiuA1ljldHs5pxMl4I7OfysOVksEkMPxUYGuHkSCDodenwRt6wUVSwJraZanPYi3CxLkQsR_RnDk8nGnW06rTg7ahSRFL5xw20fTWVGoAhem7W048gjyjsjI_8HbW7bgiuC2TPVNor22SWhvQ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54" y="3800074"/>
            <a:ext cx="2455846" cy="23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105655" y="1274001"/>
            <a:ext cx="1550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8DBABD"/>
                </a:solidFill>
                <a:latin typeface="나눔스퀘어 Bold" pitchFamily="50" charset="-127"/>
                <a:ea typeface="나눔스퀘어 Bold" pitchFamily="50" charset="-127"/>
              </a:rPr>
              <a:t>APP ICON</a:t>
            </a:r>
            <a:endParaRPr lang="en-US" altLang="ko-KR" sz="1500" b="1" dirty="0">
              <a:solidFill>
                <a:srgbClr val="8DBA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31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302" y="11193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Picture 2" descr="https://lh3.googleusercontent.com/DTxSB8TZjjRfY4lLHYLqOGmuyoysgQ4emKuApilVkbzSD8En-JG3x3QZCzjBj1l28umxEQF_r7TEPMmHBPaDO5FkXKb55z6sh6uPmJ5zl22Hs1ZNdxIjTkGpdU1oHgKBOLpKDWPuG7eseH5E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80" y="1624356"/>
            <a:ext cx="1288696" cy="226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lh5.googleusercontent.com/VjSvOqx33tCIvhMsjwGsp5FQgNEqXUWDM_57p4kDnNFw9DWaf_nMSYi5645Ch0PiJnZsRucdbt-xn4mobg6dqRWvEnrcAhRyfgavBza5c6GyE1WEvdXDIJmQZdMlUtjEO7KtuiGb23sm4pB_J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61" y="1595501"/>
            <a:ext cx="1292009" cy="22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4.googleusercontent.com/6onjJrS85WbD75yXH9sgFLPxxdlUOleEOcMibb9qF94fESdCQNOe6BA-DaJSHR6nDD80HQXaXfa4cczs0W4FUokUbn9LKnGY9LZxKJt8xpyhIIu-zEJASGNvzqJ_W0JuR6TPZo2FKjt8IKWdW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3" y="1607792"/>
            <a:ext cx="1292009" cy="22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4.googleusercontent.com/CBNiEf3Jqge_C8J6VmY9kZhKfpyFJ02_z3-nqUNXdGXN28JiJvMylFMVftawqIgw17TB93V3kcXrqX9LuCf5bO_I76jYjrR5EpYV5tRCIqA3ge3p1HNn2_fIdHDiMc39TPi2FtpJCNhaZ2RpE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07" y="1607792"/>
            <a:ext cx="1286338" cy="228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02100" y="1119378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3470" y="1119377"/>
            <a:ext cx="1333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안심정보</a:t>
            </a:r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TIP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4298" y="1119377"/>
            <a:ext cx="81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</a:t>
            </a:r>
            <a:r>
              <a:rPr lang="ko-KR" altLang="en-US" sz="1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123" y="445225"/>
            <a:ext cx="698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1623" y="557205"/>
            <a:ext cx="2928477" cy="33003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DEVELOP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Picture 3" descr="https://lh4.googleusercontent.com/EeuCG8vhtallgd9a4m1tuKamOmkwxlJrAg6hcbplZwysBEYrGc6cgsURaKJzEKn--038TFphkQJZHbcAueed0-tghuxw-HdXT9bDPehrQOVZr5HoD4pYWq2PUuX2CBlSC_-wjVv7IdfX396iM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63" y="4296056"/>
            <a:ext cx="1316114" cy="23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lh6.googleusercontent.com/7iiavtmcuffq-mEcEFhIBH_l-xx14IGYNFjeTybZ0mKlv3yTVMtHoC98UUMc5FGtcasv6zvUP9D_bRZhg6FsJXKISf37rFTryUNMZSwo4rVwZo4E0LnRdhLDv8cEftcZhtQrv0PboGEM3C73-Q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31" y="4296059"/>
            <a:ext cx="1316114" cy="23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https://lh5.googleusercontent.com/sJK__OAo0-8vTiZtdfqvPFgg4gZDy_Fr6GFpPjKSRTG1cM4_SXHtqkxToIORVz9Bv9_BmGMQDLSXEZ0wfLCmt1C4Xv60UBo-xKiLFrrfPtsPoRn7BWlTdOcEuQW-ACGH-eIc6GYhVpRFAXzdAQ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6" y="4296059"/>
            <a:ext cx="1316114" cy="23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btH6tK41kTFajyjq9_Yvn4JGjrfgAKaMr0Epk9bDVGdlEfL1tRyBzg45whZsu4I_HTW6CJ7bp_tWMqAx8BTZcCtbMg9G9nLsMWwFku3mM5G6CrCWIUXoBgw2CbCDRBLBJ7stZ9n3TDgINoL4Q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07" y="4296059"/>
            <a:ext cx="1316114" cy="23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42023" y="4001918"/>
            <a:ext cx="8001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이용약</a:t>
            </a:r>
            <a:r>
              <a:rPr lang="ko-KR" altLang="en-US" sz="15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6518" y="4019060"/>
            <a:ext cx="920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튜토리얼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0763" y="3942431"/>
            <a:ext cx="81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메뉴바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2599" y="3955752"/>
            <a:ext cx="502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Picture 3" descr="https://lh4.googleusercontent.com/r1Qit1bK_IyLhLFKkUZQdQZ2Jesp4hbBezQMU3WiAnK1RoEKm_zMyfeP6prn39ytMsvFwGIHCnPihpxGJcgtsHMBvtHWo0ljG1BgW-ZTOfOnPFT2n9jfIc5LM4uQ99y62DIxiM446cNTxvHCL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497" y="1607792"/>
            <a:ext cx="1313235" cy="23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lh3.googleusercontent.com/ZLfG9SLbIWh-QmVBkp8t6iKVGfF2YBgQaxcXQo3FNepHlj3ttncN4i7CBDI2U3YWPclgtfnMS4o9SGTezKJBwfojNdCMt6EPtvoPT_BII54xUDxdIaOGa6IS62O23kLCp28Vf_QhCqnK9m97eQ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857" y="1590118"/>
            <a:ext cx="1330669" cy="23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lh3.googleusercontent.com/X1OLB5L90QQge9S3oSBRnip_CZeUQsa5zwE4BiDXrHTcRyKFA8oCwOiyx2ZJrbQWD2EV8F0hdbJ3JSE5Fjzjeogpqs1ffQjp0E_aWMSqx6GVopiMqlk5xIDDnculln-Gu0ujMhuDmSMrjx40t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497" y="4304317"/>
            <a:ext cx="1325755" cy="235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lh5.googleusercontent.com/AEP4XHN_C4AO7mAn21ByqJm_j0JDsW4SN2Pzjk_WIXMjZVJhatihli1ylvTOY_KEAxEL4oJgL8hMua_uMKWpoNbDzfafBw0NqB76gS-MAkYLv_wmGsCFJI5rLTqz5Fc8rNG58Y5UzS2xQiYRiQ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857" y="4292970"/>
            <a:ext cx="1381035" cy="24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97598" y="1119378"/>
            <a:ext cx="63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위젯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7331" y="1163667"/>
            <a:ext cx="1609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안심정보</a:t>
            </a:r>
            <a:r>
              <a:rPr lang="en-US" altLang="ko-KR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98847" y="3942431"/>
            <a:ext cx="1028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</a:t>
            </a:r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알림창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88413" y="3931318"/>
            <a:ext cx="10675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 </a:t>
            </a:r>
            <a:r>
              <a:rPr lang="ko-KR" altLang="en-US" sz="15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정보창</a:t>
            </a:r>
            <a:endParaRPr lang="ko-KR" altLang="en-US" sz="15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98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969" y="3318389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인식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https://lh5.googleusercontent.com/15Kj5SSBPR0BXGzjbL7n-63K6gvoZ8qnq77dZiKRP-PQzIqFCfjEB_7DPCNQr5RS3Rn744pTNXvQhrKTTFASv281P_NmKAtM6Hx0vDGYYH6j7nc4BmBG_3kP7FxxN7xB9I-vCIvusfutlchz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78" y="1438603"/>
            <a:ext cx="1601722" cy="16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299187" y="4131205"/>
            <a:ext cx="3728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보행자 범죄, </a:t>
            </a:r>
            <a:endParaRPr kumimoji="1" lang="ko-KR" altLang="ko-KR" sz="20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사고로 인해 불안해하시는 부모님,</a:t>
            </a:r>
            <a:endParaRPr kumimoji="1" lang="ko-KR" altLang="ko-KR" sz="20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돌발상황에 취약한 </a:t>
            </a:r>
            <a:endParaRPr kumimoji="1" lang="ko-KR" altLang="ko-KR" sz="20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학생, 어린이, </a:t>
            </a:r>
            <a:r>
              <a:rPr kumimoji="1" lang="ko-KR" altLang="ko-KR" sz="2000" dirty="0" smtClean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고령층</a:t>
            </a:r>
            <a:endParaRPr kumimoji="1" lang="ko-KR" altLang="ko-KR" sz="20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5" descr="https://lh4.googleusercontent.com/pe1iahKNbtKpBuO_dofLS8wuKCTOxlbI7nicCkotLQuxUlGgiPUFHraPVttagSR5gbsA192ZCh3uUKGP7R9CQyc-cAKQLpnBpXvxETniMzN_L6RepUs97ONGg1hz0PwFJ_HhJcn0A8jRbppx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55" y="2482070"/>
            <a:ext cx="1112602" cy="11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V03u7LMzP8awsTpZbmVkMXmwOewfL9Z2y8X9UqqxygFGXIr8GV6YrxG_by-jfZw6xS_-p1TrWRv6KLjO1Lvp0wflDItNIhy41paFGkuQBmWDrtoq5F0zsZSD2kXVnsKmGHLnbH_rw2GDOXWj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500" y="2538015"/>
            <a:ext cx="1056657" cy="10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7049" y="472013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GPS 기반 / 사고지역 및 위험상황 </a:t>
            </a:r>
            <a:r>
              <a:rPr kumimoji="1" lang="ko-KR" altLang="ko-KR" sz="2000" dirty="0" smtClean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알림</a:t>
            </a:r>
            <a:endParaRPr kumimoji="1" lang="ko-KR" altLang="ko-KR" sz="10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0949" y="4739331"/>
            <a:ext cx="3329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0000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신고 기능 연동 / 사고예방 TIP</a:t>
            </a:r>
            <a:endParaRPr kumimoji="1" lang="ko-KR" altLang="ko-KR" sz="1000" dirty="0">
              <a:latin typeface="나눔스퀘어 Bold" pitchFamily="50" charset="-127"/>
              <a:ea typeface="나눔스퀘어 Bold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3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키워드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167</Words>
  <Application>Microsoft Office PowerPoint</Application>
  <PresentationFormat>사용자 지정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나눔스퀘어 Bold</vt:lpstr>
      <vt:lpstr>나눔스퀘어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hi-ilsan</cp:lastModifiedBy>
  <cp:revision>18</cp:revision>
  <dcterms:created xsi:type="dcterms:W3CDTF">2017-05-29T09:12:16Z</dcterms:created>
  <dcterms:modified xsi:type="dcterms:W3CDTF">2018-05-16T06:51:10Z</dcterms:modified>
</cp:coreProperties>
</file>