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>
        <p:scale>
          <a:sx n="90" d="100"/>
          <a:sy n="90" d="100"/>
        </p:scale>
        <p:origin x="-3024" y="-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467D-75A8-4346-A545-02BCC206883B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EBA8-A141-48D8-8BEA-1DB7332B4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55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467D-75A8-4346-A545-02BCC206883B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EBA8-A141-48D8-8BEA-1DB7332B4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48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467D-75A8-4346-A545-02BCC206883B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EBA8-A141-48D8-8BEA-1DB7332B4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0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467D-75A8-4346-A545-02BCC206883B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EBA8-A141-48D8-8BEA-1DB7332B4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36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467D-75A8-4346-A545-02BCC206883B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EBA8-A141-48D8-8BEA-1DB7332B4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89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467D-75A8-4346-A545-02BCC206883B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EBA8-A141-48D8-8BEA-1DB7332B4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56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467D-75A8-4346-A545-02BCC206883B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EBA8-A141-48D8-8BEA-1DB7332B4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467D-75A8-4346-A545-02BCC206883B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EBA8-A141-48D8-8BEA-1DB7332B4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55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467D-75A8-4346-A545-02BCC206883B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EBA8-A141-48D8-8BEA-1DB7332B4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81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467D-75A8-4346-A545-02BCC206883B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EBA8-A141-48D8-8BEA-1DB7332B4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74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467D-75A8-4346-A545-02BCC206883B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EBA8-A141-48D8-8BEA-1DB7332B4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23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9467D-75A8-4346-A545-02BCC206883B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6EBA8-A141-48D8-8BEA-1DB7332B4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50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ostfiles12.naver.net/MjAxNjExMjRfMjA1/MDAxNDc5OTk1MDE2Njc4.LhunPDKbsrYiuIvTAZqNSWeFP-kjT0Ozw54vxZDMlfYg.srRILoOtZ2cw7FmJxMm47por-Gv0-IYoIDBzrCeIWkog.PNG.mvcweb/movie1.png?type=w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" t="16528" r="5827" b="4472"/>
          <a:stretch/>
        </p:blipFill>
        <p:spPr bwMode="auto">
          <a:xfrm>
            <a:off x="43408" y="0"/>
            <a:ext cx="6400800" cy="367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467544" y="4077071"/>
            <a:ext cx="1939576" cy="2025448"/>
            <a:chOff x="1043608" y="3563720"/>
            <a:chExt cx="2560240" cy="2673592"/>
          </a:xfrm>
        </p:grpSpPr>
        <p:sp>
          <p:nvSpPr>
            <p:cNvPr id="4" name="직사각형 3"/>
            <p:cNvSpPr/>
            <p:nvPr/>
          </p:nvSpPr>
          <p:spPr>
            <a:xfrm>
              <a:off x="1043608" y="3925656"/>
              <a:ext cx="2560240" cy="23116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187624" y="4077072"/>
              <a:ext cx="2232248" cy="115212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li</a:t>
              </a:r>
              <a:r>
                <a:rPr lang="en-US" altLang="ko-KR" smtClean="0">
                  <a:solidFill>
                    <a:schemeClr val="tx1"/>
                  </a:solidFill>
                </a:rPr>
                <a:t>.pht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87624" y="5301208"/>
              <a:ext cx="2232248" cy="36004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li.tit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87624" y="5733256"/>
              <a:ext cx="2232248" cy="36004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li.tip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29492" y="3563720"/>
              <a:ext cx="954723" cy="4875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i="1" smtClean="0"/>
                <a:t>&lt;ul&gt;</a:t>
              </a:r>
              <a:endParaRPr lang="ko-KR" altLang="en-US" b="1" i="1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51520" y="3861048"/>
            <a:ext cx="8784976" cy="2520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7649" y="3645024"/>
            <a:ext cx="72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i="1" smtClean="0">
                <a:solidFill>
                  <a:srgbClr val="FF0000"/>
                </a:solidFill>
              </a:rPr>
              <a:t>&lt;ol&gt;</a:t>
            </a:r>
            <a:endParaRPr lang="ko-KR" altLang="en-US" b="1" i="1" smtClean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524152" y="4117722"/>
            <a:ext cx="2156119" cy="2128815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467006" y="3933056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i="1" smtClean="0">
                <a:solidFill>
                  <a:srgbClr val="FF0000"/>
                </a:solidFill>
              </a:rPr>
              <a:t>li</a:t>
            </a:r>
            <a:endParaRPr lang="ko-KR" altLang="en-US" b="1" i="1" smtClean="0">
              <a:solidFill>
                <a:srgbClr val="FF0000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615321" y="4077071"/>
            <a:ext cx="1939576" cy="2025448"/>
            <a:chOff x="1043608" y="3563720"/>
            <a:chExt cx="2560240" cy="2673592"/>
          </a:xfrm>
        </p:grpSpPr>
        <p:sp>
          <p:nvSpPr>
            <p:cNvPr id="33" name="직사각형 32"/>
            <p:cNvSpPr/>
            <p:nvPr/>
          </p:nvSpPr>
          <p:spPr>
            <a:xfrm>
              <a:off x="1043608" y="3925656"/>
              <a:ext cx="2560240" cy="23116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187624" y="4077072"/>
              <a:ext cx="2232248" cy="115212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li</a:t>
              </a:r>
              <a:r>
                <a:rPr lang="en-US" altLang="ko-KR" smtClean="0">
                  <a:solidFill>
                    <a:schemeClr val="tx1"/>
                  </a:solidFill>
                </a:rPr>
                <a:t>.pht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87624" y="5301208"/>
              <a:ext cx="2232248" cy="36004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li.tit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187624" y="5733256"/>
              <a:ext cx="2232248" cy="36004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li.tip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29492" y="3563720"/>
              <a:ext cx="954723" cy="4875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i="1" smtClean="0"/>
                <a:t>&lt;ul&gt;</a:t>
              </a:r>
              <a:endParaRPr lang="ko-KR" altLang="en-US" b="1" i="1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901321" y="4077071"/>
            <a:ext cx="1939576" cy="2025448"/>
            <a:chOff x="1043608" y="3563720"/>
            <a:chExt cx="2560240" cy="2673592"/>
          </a:xfrm>
        </p:grpSpPr>
        <p:sp>
          <p:nvSpPr>
            <p:cNvPr id="40" name="직사각형 39"/>
            <p:cNvSpPr/>
            <p:nvPr/>
          </p:nvSpPr>
          <p:spPr>
            <a:xfrm>
              <a:off x="1043608" y="3925656"/>
              <a:ext cx="2560240" cy="23116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87624" y="4077072"/>
              <a:ext cx="2232248" cy="115212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li</a:t>
              </a:r>
              <a:r>
                <a:rPr lang="en-US" altLang="ko-KR" smtClean="0">
                  <a:solidFill>
                    <a:schemeClr val="tx1"/>
                  </a:solidFill>
                </a:rPr>
                <a:t>.pht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187624" y="5301208"/>
              <a:ext cx="2232248" cy="36004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li.tit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187624" y="5733256"/>
              <a:ext cx="2232248" cy="36004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li.tip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29492" y="3563720"/>
              <a:ext cx="954723" cy="4875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i="1" smtClean="0"/>
                <a:t>&lt;ul&gt;</a:t>
              </a:r>
              <a:endParaRPr lang="ko-KR" altLang="en-US" b="1" i="1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985302" y="4077071"/>
            <a:ext cx="1939576" cy="2025448"/>
            <a:chOff x="1043608" y="3563720"/>
            <a:chExt cx="2560240" cy="2673592"/>
          </a:xfrm>
        </p:grpSpPr>
        <p:sp>
          <p:nvSpPr>
            <p:cNvPr id="46" name="직사각형 45"/>
            <p:cNvSpPr/>
            <p:nvPr/>
          </p:nvSpPr>
          <p:spPr>
            <a:xfrm>
              <a:off x="1043608" y="3925656"/>
              <a:ext cx="2560240" cy="23116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87624" y="4077072"/>
              <a:ext cx="2232248" cy="115212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li</a:t>
              </a:r>
              <a:r>
                <a:rPr lang="en-US" altLang="ko-KR" smtClean="0">
                  <a:solidFill>
                    <a:schemeClr val="tx1"/>
                  </a:solidFill>
                </a:rPr>
                <a:t>.pht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87624" y="5301208"/>
              <a:ext cx="2232248" cy="36004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li.tit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87624" y="5733256"/>
              <a:ext cx="2232248" cy="36004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li.tip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29492" y="3563720"/>
              <a:ext cx="954723" cy="4875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i="1" smtClean="0"/>
                <a:t>&lt;ul&gt;</a:t>
              </a:r>
              <a:endParaRPr lang="ko-KR" altLang="en-US" b="1" i="1"/>
            </a:p>
          </p:txBody>
        </p:sp>
      </p:grpSp>
    </p:spTree>
    <p:extLst>
      <p:ext uri="{BB962C8B-B14F-4D97-AF65-F5344CB8AC3E}">
        <p14:creationId xmlns:p14="http://schemas.microsoft.com/office/powerpoint/2010/main" val="175877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28</Words>
  <Application>Microsoft Office PowerPoint</Application>
  <PresentationFormat>화면 슬라이드 쇼(4:3)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user</cp:lastModifiedBy>
  <cp:revision>7</cp:revision>
  <dcterms:created xsi:type="dcterms:W3CDTF">2017-06-16T05:56:13Z</dcterms:created>
  <dcterms:modified xsi:type="dcterms:W3CDTF">2018-04-30T02:44:49Z</dcterms:modified>
</cp:coreProperties>
</file>