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7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5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6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2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533A6-8C2F-47F6-9377-9EC6100FA58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480C-9876-4A9B-9B65-333C39617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aid-s@naver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5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1" y="1772816"/>
            <a:ext cx="70104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798378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커뮤니케이션을 잘하는 퍼블리셔 남현주 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189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6380" y="1213349"/>
            <a:ext cx="1728192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/>
              <a:t>About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me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2682385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남현주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        생년월일 </a:t>
            </a:r>
            <a:r>
              <a:rPr lang="en-US" altLang="ko-KR" sz="1200" dirty="0" smtClean="0"/>
              <a:t>: 1996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07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05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292080" y="26064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About 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88224" y="260649"/>
            <a:ext cx="72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skill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4328" y="26064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portfolio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5071" y="138819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학력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-2015.02 </a:t>
            </a:r>
            <a:r>
              <a:rPr lang="ko-KR" altLang="en-US" sz="1200" dirty="0" smtClean="0"/>
              <a:t>숙명여자고등학교 졸업</a:t>
            </a:r>
            <a:endParaRPr lang="en-US" altLang="ko-KR" sz="1200" dirty="0" smtClean="0"/>
          </a:p>
          <a:p>
            <a:r>
              <a:rPr lang="en-US" altLang="ko-KR" sz="1200" dirty="0" smtClean="0"/>
              <a:t>-2017.03 </a:t>
            </a:r>
            <a:r>
              <a:rPr lang="ko-KR" altLang="en-US" sz="1200" dirty="0" smtClean="0"/>
              <a:t>서울종합예술학교 무용예술학과 졸업</a:t>
            </a:r>
            <a:endParaRPr lang="en-US" altLang="ko-KR" sz="1200" dirty="0" smtClean="0"/>
          </a:p>
          <a:p>
            <a:r>
              <a:rPr lang="en-US" altLang="ko-KR" sz="1200" dirty="0" smtClean="0"/>
              <a:t>-2017.11~2018.04 </a:t>
            </a:r>
            <a:r>
              <a:rPr lang="ko-KR" altLang="en-US" sz="1200" dirty="0" smtClean="0"/>
              <a:t>하이미디어  </a:t>
            </a:r>
            <a:r>
              <a:rPr lang="en-US" altLang="ko-KR" sz="1200" dirty="0" smtClean="0"/>
              <a:t>UI/UX </a:t>
            </a:r>
            <a:r>
              <a:rPr lang="ko-KR" altLang="en-US" sz="1200" dirty="0" smtClean="0"/>
              <a:t>엔지니어링 양성과정 수료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485071" y="2580977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자격증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-GTQ </a:t>
            </a:r>
            <a:r>
              <a:rPr lang="ko-KR" altLang="en-US" sz="1200" dirty="0" smtClean="0"/>
              <a:t>일러스트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급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웹 디자인 기능사 필기합격</a:t>
            </a:r>
            <a:endParaRPr lang="en-US" altLang="ko-KR" sz="12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517395" y="374421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보유기술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en-US" altLang="ko-KR" sz="1200" dirty="0"/>
              <a:t>Adobe Photoshop</a:t>
            </a:r>
          </a:p>
          <a:p>
            <a:r>
              <a:rPr lang="en-US" altLang="ko-KR" sz="1200" dirty="0" smtClean="0"/>
              <a:t>-</a:t>
            </a:r>
            <a:r>
              <a:rPr lang="en-US" altLang="ko-KR" sz="1200" dirty="0"/>
              <a:t>Adobe Illustrator</a:t>
            </a:r>
          </a:p>
          <a:p>
            <a:r>
              <a:rPr lang="en-US" altLang="ko-KR" sz="1200" dirty="0" smtClean="0"/>
              <a:t>-HTML5</a:t>
            </a:r>
            <a:r>
              <a:rPr lang="en-US" altLang="ko-KR" sz="1200" dirty="0"/>
              <a:t>/ CSS3</a:t>
            </a:r>
          </a:p>
          <a:p>
            <a:r>
              <a:rPr lang="en-US" altLang="ko-KR" sz="1200" dirty="0" smtClean="0"/>
              <a:t>-</a:t>
            </a:r>
            <a:r>
              <a:rPr lang="en-US" altLang="ko-KR" sz="1200" dirty="0" err="1"/>
              <a:t>jQuery</a:t>
            </a:r>
            <a:r>
              <a:rPr lang="en-US" altLang="ko-KR" sz="1200" dirty="0"/>
              <a:t>/ </a:t>
            </a:r>
            <a:r>
              <a:rPr lang="en-US" altLang="ko-KR" sz="1200" dirty="0" smtClean="0"/>
              <a:t>JavaScript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181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9992" y="2258289"/>
            <a:ext cx="4138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적극적이다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커뮤니케이션을 잘한다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</a:t>
            </a:r>
            <a:r>
              <a:rPr lang="ko-KR" altLang="en-US" sz="1200" dirty="0" smtClean="0"/>
              <a:t>모든 일을 열심히 하려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약점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생각이 많은 편이다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기회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처음 접하는 분야인 만큼 더 열심히 노력한다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   NCS </a:t>
            </a:r>
            <a:r>
              <a:rPr lang="ko-KR" altLang="en-US" sz="1200" dirty="0" smtClean="0"/>
              <a:t>실무교육을 이수하였다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위협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비전공자이다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07786" y="2027456"/>
            <a:ext cx="2397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내가 바라보는 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남에게 잘 다가간다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털털하다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어색한 분위기를 싫어한다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잘 웃는 편이다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7786" y="3522060"/>
            <a:ext cx="2494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남이 바라보는 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커뮤니케이션과 사교성이 좋다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흥이 많다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손이 빠르다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정이 많다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3347864" y="980728"/>
            <a:ext cx="1296144" cy="720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성격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56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187624" y="833081"/>
            <a:ext cx="1728192" cy="720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Skill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105273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r>
              <a:rPr lang="en-US" altLang="ko-KR" dirty="0"/>
              <a:t> </a:t>
            </a:r>
            <a:r>
              <a:rPr lang="en-US" altLang="ko-KR" dirty="0" smtClean="0"/>
              <a:t>plugin .. 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56115" y="2945056"/>
            <a:ext cx="1728192" cy="7200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 smtClean="0"/>
              <a:t>portfolio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880307" y="312043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미드미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80307" y="384051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PAI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07" y="477661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EVENT PAGE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4798" y="556870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5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1988840"/>
            <a:ext cx="5544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contact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연락처 </a:t>
            </a:r>
            <a:r>
              <a:rPr lang="en-US" altLang="ko-KR" dirty="0"/>
              <a:t>: 010-7711-0473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maid-s@naver.com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90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169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포트폴리오</vt:lpstr>
      <vt:lpstr>PowerPoint 프레젠테이션</vt:lpstr>
      <vt:lpstr>PowerPoint 프레젠테이션</vt:lpstr>
      <vt:lpstr>About            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hi-ilsan</dc:creator>
  <cp:lastModifiedBy>hi-ilsan</cp:lastModifiedBy>
  <cp:revision>14</cp:revision>
  <dcterms:created xsi:type="dcterms:W3CDTF">2018-04-30T06:45:03Z</dcterms:created>
  <dcterms:modified xsi:type="dcterms:W3CDTF">2018-05-01T09:19:37Z</dcterms:modified>
</cp:coreProperties>
</file>