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38D-62C4-486D-AB53-703923D7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D0CCB-EDAB-4FA8-8EFD-BAFAF599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9A0E-20B7-485C-BEEB-AE9DF9FD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EA45-CF20-46B2-8E0E-44511A03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DAE0-FAE2-4A09-B26E-727E7E52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DB91-1D1C-4494-88B4-C55821A6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34EE-9E42-41B9-A622-96315212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E4AF-045D-4402-B9D9-8423DDC2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6442-21F4-4999-A199-B4399563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09FF-E95F-48DC-A925-52B8051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81489-BC58-444E-922C-84FEFEED2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69D5D-1E14-4188-8D0F-FDBB7DF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4203-1FD3-4F84-8306-EDB7309C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4E9C-3814-4C2C-B195-9AD5FE27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E2C9-C1ED-4C5A-9572-7781827E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68CB-4841-425B-BB9F-0BAE9015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198F-0E69-4A07-AE85-88FEE394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438E-2215-458E-B17C-504CE363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043D-AE4B-4125-BA33-E7048636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6BEB-FACC-408B-B3BE-9FD039C0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E91E-796A-411C-B649-C85626C6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284F-D3B9-419C-B8AD-9F2AD662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856F-A518-4692-ABE5-0C2C7792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B6A9-18BB-4C5C-82B7-3DF92AD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5D59-5842-436B-94AE-4521960B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DD6-EB86-4EFB-BEAE-1B241B0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D148-624E-4CB5-BE7B-1C4E4A2B8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450B-DF31-4A1B-8B90-909D8160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04FB-1212-4B34-8522-B03F1D64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7F14-D1D4-42CE-A783-24CC9A05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8A14D-F4C1-48B5-8E6F-0A54625B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336-2630-42F2-A2F4-2386DE5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5016-116D-41BA-BCE8-09C57213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040AE-F322-4D85-9CAD-B1AF3C1EF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1FF4-0B3E-4031-9879-9D0AE243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87352-BB43-4FFE-B0CB-B71B81885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AA143-6843-43D0-9A4F-A7E3DBC6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A3A35-41B4-4A64-AE7F-F4284589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653A-83D7-497A-8B5F-AB3CA79E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807-57B0-4A2F-A6D4-30B352C1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FEDF3-A2C1-4883-9639-9D1FEEE5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0C415-75C9-4560-88D6-33CCC4B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C7974-764D-4E21-B33F-B759C8D2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9179-3835-4EEB-A3DF-186D753C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D8B4-5AB9-49BA-9CC9-99500B87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3BB0-BB29-4A8E-A29D-0A894741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FA6-A852-49EB-A478-9DEE8616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CD9-B50E-4408-9258-EB66147B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BFB7-BD6D-4CD1-AE26-0752088F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2F04-4357-4016-8BD7-CA3F918D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A3B9A-9978-4227-B010-F1AFD20D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2998-ABD7-4C4C-980D-1B48B671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C449-D431-4964-BB18-3CCAC67B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9BA1-F7EE-45FF-B38B-A9E950F87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D2B1-7A52-4C60-AA0E-BCC8FB0C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53D6-7EFD-4311-9AB2-8C279C69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B9A5C-F34F-4294-AAA5-F0021535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04B0-8368-4BF7-8B95-7DC1D4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11CFC-779D-4665-AB14-1B0644CD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F33A-5516-487D-994F-290C2B76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3237-756C-4081-9276-37E85623E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6E7F-EB91-4A0E-9C62-5996BFD063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470A-3341-44E4-8094-261EFCFB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30B5-9F3A-41D7-9D94-98196DD9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CB6F-86ED-48D0-8C2B-61148F52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45FE-DE4F-4A3B-A3AE-208CFEFB330C}"/>
              </a:ext>
            </a:extLst>
          </p:cNvPr>
          <p:cNvSpPr txBox="1"/>
          <p:nvPr/>
        </p:nvSpPr>
        <p:spPr>
          <a:xfrm>
            <a:off x="0" y="0"/>
            <a:ext cx="333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Name: 28592 KIM, JIN HO</a:t>
            </a:r>
          </a:p>
          <a:p>
            <a:r>
              <a:rPr lang="en-US" dirty="0"/>
              <a:t>Patient ID: 24462803</a:t>
            </a:r>
          </a:p>
          <a:p>
            <a:r>
              <a:rPr lang="en-US" dirty="0"/>
              <a:t>User: </a:t>
            </a:r>
            <a:r>
              <a:rPr lang="en-US" dirty="0" err="1"/>
              <a:t>radonc</a:t>
            </a:r>
            <a:r>
              <a:rPr lang="en-US" dirty="0"/>
              <a:t>\mp2</a:t>
            </a:r>
          </a:p>
          <a:p>
            <a:r>
              <a:rPr lang="en-US" dirty="0"/>
              <a:t>Date: 7/4/2024, 1:33:36 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582D-E6EB-4741-90D3-E5D3232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19" y="3291062"/>
            <a:ext cx="38400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1C323-2CFE-4D4C-A26B-D2846A4E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19" y="3362874"/>
            <a:ext cx="3840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515B9-69BD-4A9E-B382-59FFBEB1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319" y="90191"/>
            <a:ext cx="384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F964F-34BF-46EE-8E0C-C76E84F11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319" y="105750"/>
            <a:ext cx="3840000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63B0C-BE4B-4C4F-973A-5B5F4A05E015}"/>
              </a:ext>
            </a:extLst>
          </p:cNvPr>
          <p:cNvSpPr txBox="1"/>
          <p:nvPr/>
        </p:nvSpPr>
        <p:spPr>
          <a:xfrm>
            <a:off x="-24734" y="1530191"/>
            <a:ext cx="61207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Gates</a:t>
            </a:r>
          </a:p>
          <a:p>
            <a:endParaRPr lang="en-US" dirty="0"/>
          </a:p>
          <a:p>
            <a:r>
              <a:rPr lang="en-US" dirty="0"/>
              <a:t>Anterior-Posterior</a:t>
            </a:r>
          </a:p>
          <a:p>
            <a:r>
              <a:rPr lang="en-US" dirty="0"/>
              <a:t>	Amplitude [cm]</a:t>
            </a:r>
          </a:p>
          <a:p>
            <a:r>
              <a:rPr lang="en-US" dirty="0"/>
              <a:t>Upper Threshold:	2.00007005796</a:t>
            </a:r>
          </a:p>
          <a:p>
            <a:r>
              <a:rPr lang="en-US" dirty="0"/>
              <a:t>Lower Threshold:	1.5000614475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B6D42-7577-4B00-86A9-46A65E171F8F}"/>
              </a:ext>
            </a:extLst>
          </p:cNvPr>
          <p:cNvSpPr txBox="1"/>
          <p:nvPr/>
        </p:nvSpPr>
        <p:spPr>
          <a:xfrm>
            <a:off x="-29922" y="3830139"/>
            <a:ext cx="61805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Beam Enable/Disable Moments</a:t>
            </a:r>
          </a:p>
          <a:p>
            <a:endParaRPr lang="en-US" dirty="0"/>
          </a:p>
          <a:p>
            <a:r>
              <a:rPr lang="en-US" dirty="0"/>
              <a:t>Time [s]	1 = Enable, 0 = Disable</a:t>
            </a:r>
          </a:p>
          <a:p>
            <a:r>
              <a:rPr lang="en-US" dirty="0"/>
              <a:t>7.35855377233427	1</a:t>
            </a:r>
          </a:p>
          <a:p>
            <a:r>
              <a:rPr lang="en-US" dirty="0"/>
              <a:t>27.0583591628435	0</a:t>
            </a:r>
          </a:p>
          <a:p>
            <a:r>
              <a:rPr lang="en-US" dirty="0"/>
              <a:t>46.9891505462063	1</a:t>
            </a:r>
          </a:p>
          <a:p>
            <a:r>
              <a:rPr lang="en-US" dirty="0"/>
              <a:t>66.4249719448829	0</a:t>
            </a:r>
          </a:p>
          <a:p>
            <a:r>
              <a:rPr lang="en-US" dirty="0"/>
              <a:t>86.8177353139527	1</a:t>
            </a:r>
          </a:p>
          <a:p>
            <a:r>
              <a:rPr lang="en-US" dirty="0"/>
              <a:t>106.913516692211	0</a:t>
            </a:r>
          </a:p>
          <a:p>
            <a:r>
              <a:rPr lang="en-US" dirty="0"/>
              <a:t>124.072476161331	1</a:t>
            </a:r>
          </a:p>
          <a:p>
            <a:r>
              <a:rPr lang="en-US" dirty="0"/>
              <a:t>132.123987912226	0</a:t>
            </a:r>
          </a:p>
        </p:txBody>
      </p:sp>
    </p:spTree>
    <p:extLst>
      <p:ext uri="{BB962C8B-B14F-4D97-AF65-F5344CB8AC3E}">
        <p14:creationId xmlns:p14="http://schemas.microsoft.com/office/powerpoint/2010/main" val="394454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4868F-7593-44CE-A233-53C9CFB3D775}"/>
              </a:ext>
            </a:extLst>
          </p:cNvPr>
          <p:cNvSpPr txBox="1"/>
          <p:nvPr/>
        </p:nvSpPr>
        <p:spPr>
          <a:xfrm>
            <a:off x="-49071" y="-52003"/>
            <a:ext cx="4262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Patient Name: 28619 BAK, TAE UNG</a:t>
            </a:r>
          </a:p>
          <a:p>
            <a:r>
              <a:rPr lang="en-US" dirty="0"/>
              <a:t>Patient ID: 30026547</a:t>
            </a:r>
          </a:p>
          <a:p>
            <a:r>
              <a:rPr lang="en-US" dirty="0"/>
              <a:t>User: </a:t>
            </a:r>
            <a:r>
              <a:rPr lang="en-US" dirty="0" err="1"/>
              <a:t>radonc</a:t>
            </a:r>
            <a:r>
              <a:rPr lang="en-US" dirty="0"/>
              <a:t>\mp2</a:t>
            </a:r>
          </a:p>
          <a:p>
            <a:r>
              <a:rPr lang="en-US" dirty="0"/>
              <a:t>Date: 7/4/2024, 1:23:21 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0F6B5-3BFB-46E5-93D9-E4411EB6DDF5}"/>
              </a:ext>
            </a:extLst>
          </p:cNvPr>
          <p:cNvSpPr txBox="1"/>
          <p:nvPr/>
        </p:nvSpPr>
        <p:spPr>
          <a:xfrm>
            <a:off x="0" y="1537760"/>
            <a:ext cx="2408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Gates</a:t>
            </a:r>
          </a:p>
          <a:p>
            <a:endParaRPr lang="en-US" dirty="0"/>
          </a:p>
          <a:p>
            <a:r>
              <a:rPr lang="en-US" dirty="0"/>
              <a:t>	Phase [°]</a:t>
            </a:r>
          </a:p>
          <a:p>
            <a:r>
              <a:rPr lang="en-US" dirty="0"/>
              <a:t>Upper Threshold:	0</a:t>
            </a:r>
          </a:p>
          <a:p>
            <a:r>
              <a:rPr lang="en-US" dirty="0"/>
              <a:t>Lower Threshold: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B35E1-7514-4B1B-9906-E7EEFB0065B3}"/>
              </a:ext>
            </a:extLst>
          </p:cNvPr>
          <p:cNvSpPr txBox="1"/>
          <p:nvPr/>
        </p:nvSpPr>
        <p:spPr>
          <a:xfrm>
            <a:off x="0" y="3329189"/>
            <a:ext cx="33859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Beam Enable/Disable Moments</a:t>
            </a:r>
          </a:p>
          <a:p>
            <a:endParaRPr lang="en-US" sz="1400" dirty="0"/>
          </a:p>
          <a:p>
            <a:r>
              <a:rPr lang="en-US" sz="1400" dirty="0"/>
              <a:t>Time [s]	1 = Enable, 0 = Disable</a:t>
            </a:r>
          </a:p>
          <a:p>
            <a:r>
              <a:rPr lang="en-US" sz="1400" dirty="0"/>
              <a:t>0	1</a:t>
            </a:r>
          </a:p>
          <a:p>
            <a:r>
              <a:rPr lang="en-US" sz="1400" dirty="0"/>
              <a:t>4.32277790248945	0</a:t>
            </a:r>
          </a:p>
          <a:p>
            <a:r>
              <a:rPr lang="en-US" sz="1400" dirty="0"/>
              <a:t>4.55376603468354	1</a:t>
            </a:r>
          </a:p>
          <a:p>
            <a:r>
              <a:rPr lang="en-US" sz="1400" dirty="0"/>
              <a:t>19.2710098859071	0</a:t>
            </a:r>
          </a:p>
          <a:p>
            <a:r>
              <a:rPr lang="en-US" sz="1400" dirty="0"/>
              <a:t>19.5019980181012	1</a:t>
            </a:r>
          </a:p>
          <a:p>
            <a:r>
              <a:rPr lang="en-US" sz="1400" dirty="0"/>
              <a:t>27.058609771308	0</a:t>
            </a:r>
          </a:p>
          <a:p>
            <a:r>
              <a:rPr lang="en-US" sz="1400" dirty="0"/>
              <a:t>27.2895979035021	1</a:t>
            </a:r>
          </a:p>
          <a:p>
            <a:r>
              <a:rPr lang="en-US" sz="1400" dirty="0"/>
              <a:t>29.2364978748523	0</a:t>
            </a:r>
          </a:p>
          <a:p>
            <a:r>
              <a:rPr lang="en-US" sz="1400" dirty="0"/>
              <a:t>29.4674860070464	1</a:t>
            </a:r>
          </a:p>
          <a:p>
            <a:r>
              <a:rPr lang="en-US" sz="1400" dirty="0"/>
              <a:t>40.3569265247679	0</a:t>
            </a:r>
          </a:p>
          <a:p>
            <a:r>
              <a:rPr lang="en-US" sz="1400" dirty="0"/>
              <a:t>40.587914656962	1</a:t>
            </a:r>
          </a:p>
          <a:p>
            <a:r>
              <a:rPr lang="en-US" sz="1400" dirty="0"/>
              <a:t>42.3698231053164	0</a:t>
            </a:r>
          </a:p>
          <a:p>
            <a:r>
              <a:rPr lang="en-US" sz="1400" dirty="0"/>
              <a:t>42.6008112375105	1</a:t>
            </a:r>
          </a:p>
          <a:p>
            <a:r>
              <a:rPr lang="en-US" sz="1400" dirty="0"/>
              <a:t>53.6882415828269	0</a:t>
            </a:r>
          </a:p>
          <a:p>
            <a:r>
              <a:rPr lang="en-US" sz="1400" dirty="0"/>
              <a:t>53.919229715021	1</a:t>
            </a:r>
          </a:p>
          <a:p>
            <a:r>
              <a:rPr lang="en-US" sz="1400" dirty="0"/>
              <a:t>55.8001330771729	0</a:t>
            </a:r>
          </a:p>
          <a:p>
            <a:r>
              <a:rPr lang="en-US" sz="1400" dirty="0"/>
              <a:t>56.031121209367	1</a:t>
            </a:r>
          </a:p>
          <a:p>
            <a:r>
              <a:rPr lang="en-US" sz="1400" dirty="0"/>
              <a:t>65.2706464971307	0</a:t>
            </a:r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623A6-B9DF-45F5-B64E-10554654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09" y="3429000"/>
            <a:ext cx="38400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9DDC6-3E00-42AD-8D1C-C4C91241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97" y="3429000"/>
            <a:ext cx="3840000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8BB9E-1427-422E-A47E-E24C5AFB3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09" y="135088"/>
            <a:ext cx="3840000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0B6CD2-7766-423C-BB7D-78D142533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297" y="135088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7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HyunyeolLee</dc:creator>
  <cp:lastModifiedBy>HyunyeolLee</cp:lastModifiedBy>
  <cp:revision>3</cp:revision>
  <dcterms:created xsi:type="dcterms:W3CDTF">2024-09-26T05:52:02Z</dcterms:created>
  <dcterms:modified xsi:type="dcterms:W3CDTF">2024-09-26T06:27:56Z</dcterms:modified>
</cp:coreProperties>
</file>