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E9E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F1EE8-7307-9444-BB31-B1DB3354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A418B-EF0B-7A42-855C-898F8FFA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C2F6D-6D03-5C42-8156-DA81D62D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117FD-1D6F-314B-9983-EF66E2AC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0CB4B-DC0C-034D-B461-209A49B4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313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72216-336E-1C48-9705-AA4005E3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9EC40B-18B0-BE41-ACA1-9455D069B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4247C-EF1C-D341-BC3D-F05530E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85544-CB8E-E047-B7C5-4507C7F4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17669-207C-084E-ADCE-710C981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6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8BF591-D4F1-4843-946D-6114B395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73ECC-17DD-9440-BD6C-4456E20E7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25B3F-37E3-8B4C-9584-10593D55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8F980-9B6A-B041-B49F-42F04663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BDF47-4A04-DB42-8FCA-EA198F6E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06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BDC2-34A6-4A4F-9276-429881CD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A60E5-D00C-4A43-BC91-C63D70DD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A41D5-D022-A148-B3E8-02F996DA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84CF0-DE99-4547-B4E4-C9C2D008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15EEA-1C32-6F4E-BADA-D52D5187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58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C4AF-A1AB-6D43-9869-F862D30E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305CD-FA31-1F4C-B7F5-35293EEB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28355-524F-FB4E-BB8A-A37411D8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9AA04-E684-C44C-AA6E-6E0CA79C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D3FE2-C8A6-9C45-9389-C2D51DB5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10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D7579-C124-C642-AEBB-84C4CAA1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11661-CA00-3D45-A793-4F3C7205A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23803-87E7-EF44-964A-66071972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53A0A0-5650-0040-A24A-42801FA7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47410-A6CC-7E4E-9FE1-28CF9F77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E90D-615A-5F41-B3CC-54285F2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28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B5F6B-A1F2-6640-AAC9-B2D62DBC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6E759-72C1-CB41-B0C8-B3D1C36A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AFED2-6F06-F644-97A3-9F649A735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96DBBF-CF88-9C4F-9450-6FD0CBD8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B1283-2679-6A44-85EF-6A88F35E4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08191-1316-1741-A0A6-862EC984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6D7C47-4631-4543-803B-10873619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2C9E4-52F9-4C4E-9EB6-32548F07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79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D2BE6-6F6E-4A41-9638-9B4786A6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59DFFC-CE50-5D4C-856A-642F108D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C956BE-0EBA-3941-8B30-6BF8961F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BBE52-1456-F04C-A24B-2CFECC58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75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8D2F29-542D-0743-8366-E71506AE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79B17D-67DA-3042-A18B-0C235F31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D1D03F-BD14-D94F-96CB-F84D4193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6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6F460-0238-3449-BEBC-4F58EA68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B6BD3-BE6C-1143-B569-896EA0EC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B413B-6978-2547-A0FB-27D64A63D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156A5-E2B5-2E42-A676-540EACF8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11E87-9836-1641-8EE1-4FBB1E34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408B8-5135-214C-B59D-BADA349B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65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79567-6787-B64D-BF17-383A345A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9EB82C-8460-824F-83D3-2142DED11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C2009-D525-9C43-8477-1EC04135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EB671-0FD9-AA4D-93AB-E226B368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6A04B-2693-1442-8736-39E0047C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4D400-5BFA-7C48-B070-0396B1D2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443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90C84-F70A-A744-9830-DA698DBD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1395C-C8D1-8143-A384-74E93620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54BE9-DC49-4A49-8403-2BAEFAC19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D0DB-8C80-FA4A-B148-53656ADA3974}" type="datetimeFigureOut">
              <a:rPr kumimoji="1" lang="ko-KR" altLang="en-US" smtClean="0"/>
              <a:t>2022. 4. 5.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F70ED-5F8C-E340-ABD2-1A8EDBF2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6A7A1-2C06-6345-B69C-83CE9BEC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6E9B-E13D-5448-BE8C-5746232521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18CFE-4010-E049-990D-48F9AD746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8BA9EF-0FD7-AA48-9301-ED3F04A52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래픽 4" descr="자물쇠 윤곽선">
            <a:extLst>
              <a:ext uri="{FF2B5EF4-FFF2-40B4-BE49-F238E27FC236}">
                <a16:creationId xmlns:a16="http://schemas.microsoft.com/office/drawing/2014/main" id="{22325099-FB6A-CE4E-90AF-56EBB845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7263" y="619126"/>
            <a:ext cx="914400" cy="914400"/>
          </a:xfrm>
          <a:prstGeom prst="rect">
            <a:avLst/>
          </a:prstGeom>
        </p:spPr>
      </p:pic>
      <p:pic>
        <p:nvPicPr>
          <p:cNvPr id="7" name="그래픽 6" descr="남자 옆모습 단색으로 채워진">
            <a:extLst>
              <a:ext uri="{FF2B5EF4-FFF2-40B4-BE49-F238E27FC236}">
                <a16:creationId xmlns:a16="http://schemas.microsoft.com/office/drawing/2014/main" id="{66DB10B1-D2D8-804B-AB35-BA1909E47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4250" y="1355689"/>
            <a:ext cx="914400" cy="914400"/>
          </a:xfrm>
          <a:prstGeom prst="rect">
            <a:avLst/>
          </a:prstGeom>
        </p:spPr>
      </p:pic>
      <p:pic>
        <p:nvPicPr>
          <p:cNvPr id="9" name="그래픽 8" descr="남자 옆모습 윤곽선">
            <a:extLst>
              <a:ext uri="{FF2B5EF4-FFF2-40B4-BE49-F238E27FC236}">
                <a16:creationId xmlns:a16="http://schemas.microsoft.com/office/drawing/2014/main" id="{551B76C6-E71A-D041-B6F1-2865156A3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78400" y="3294838"/>
            <a:ext cx="914400" cy="914400"/>
          </a:xfrm>
          <a:prstGeom prst="rect">
            <a:avLst/>
          </a:prstGeom>
        </p:spPr>
      </p:pic>
      <p:pic>
        <p:nvPicPr>
          <p:cNvPr id="11" name="그래픽 10" descr="새로 고침 단색으로 채워진">
            <a:extLst>
              <a:ext uri="{FF2B5EF4-FFF2-40B4-BE49-F238E27FC236}">
                <a16:creationId xmlns:a16="http://schemas.microsoft.com/office/drawing/2014/main" id="{D26F2B39-E508-1F48-9C4A-715A2BFCB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09650" y="4429919"/>
            <a:ext cx="914400" cy="914400"/>
          </a:xfrm>
          <a:prstGeom prst="rect">
            <a:avLst/>
          </a:prstGeom>
        </p:spPr>
      </p:pic>
      <p:pic>
        <p:nvPicPr>
          <p:cNvPr id="13" name="그래픽 12" descr="새로 고침 윤곽선">
            <a:extLst>
              <a:ext uri="{FF2B5EF4-FFF2-40B4-BE49-F238E27FC236}">
                <a16:creationId xmlns:a16="http://schemas.microsoft.com/office/drawing/2014/main" id="{48D0D2B6-F138-2548-A0C8-9F58481C3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7975" y="40086"/>
            <a:ext cx="914400" cy="914400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D735CE62-83B8-5841-A04F-2389750254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7100" y="4386660"/>
            <a:ext cx="914400" cy="914400"/>
          </a:xfrm>
          <a:prstGeom prst="rect">
            <a:avLst/>
          </a:prstGeom>
        </p:spPr>
      </p:pic>
      <p:pic>
        <p:nvPicPr>
          <p:cNvPr id="17" name="그래픽 16" descr="자물쇠 단색으로 채워진">
            <a:extLst>
              <a:ext uri="{FF2B5EF4-FFF2-40B4-BE49-F238E27FC236}">
                <a16:creationId xmlns:a16="http://schemas.microsoft.com/office/drawing/2014/main" id="{880F835C-A12F-8946-B222-AF0EB6A544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05337" y="44303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1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박예리</dc:creator>
  <cp:lastModifiedBy>박예리</cp:lastModifiedBy>
  <cp:revision>1</cp:revision>
  <dcterms:created xsi:type="dcterms:W3CDTF">2022-04-05T11:12:48Z</dcterms:created>
  <dcterms:modified xsi:type="dcterms:W3CDTF">2022-04-06T03:14:04Z</dcterms:modified>
</cp:coreProperties>
</file>