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673"/>
    <a:srgbClr val="F6D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99735-9EEE-BE90-3D6B-CE7B4B651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8859B3-A14D-9F45-7D9E-FC671FE1B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65D1C-B461-3214-7DA2-BAFEFB22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DE26-8889-2140-9E28-DFE6E7588B27}" type="datetimeFigureOut">
              <a:rPr kumimoji="1" lang="ko-KR" altLang="en-US" smtClean="0"/>
              <a:t>2022. 4. 20.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6BDC12-5646-EF56-5D87-0AFCB5EA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44453-64EF-D377-A6BA-85A3F71C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92E0-01D4-C84D-AAD4-02939B6F1F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203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F67BD-184A-0420-748C-8759B5D1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39A0BF-C477-9F9E-A3EE-A7875A972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EDE01-60F7-DF0A-323F-41F84F1A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DE26-8889-2140-9E28-DFE6E7588B27}" type="datetimeFigureOut">
              <a:rPr kumimoji="1" lang="ko-KR" altLang="en-US" smtClean="0"/>
              <a:t>2022. 4. 20.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25908-6A42-1BEC-BF97-331AC376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8A67E-BA43-4E0D-72C6-210AA9DC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92E0-01D4-C84D-AAD4-02939B6F1F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132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E51086-C6EF-9F05-16D6-B3F919E07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03B556-EAD2-8D0D-580B-18AEEC717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5A62-A6C4-8BAD-99B4-317A6BC1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DE26-8889-2140-9E28-DFE6E7588B27}" type="datetimeFigureOut">
              <a:rPr kumimoji="1" lang="ko-KR" altLang="en-US" smtClean="0"/>
              <a:t>2022. 4. 20.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B2254-75C0-7E3E-381E-4773495D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73D8C-BCDA-DB07-E9C6-C5E152EA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92E0-01D4-C84D-AAD4-02939B6F1F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04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CB9C6-3BAC-70B8-2E21-7336AADC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237B35-9006-AF52-EB3C-9BB4934CC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306AE-04F1-A772-C408-DC9B4351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DE26-8889-2140-9E28-DFE6E7588B27}" type="datetimeFigureOut">
              <a:rPr kumimoji="1" lang="ko-KR" altLang="en-US" smtClean="0"/>
              <a:t>2022. 4. 20.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B7760-7C2C-E3BB-FD3F-8D25D742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CC6F9-E4A7-2A2C-C131-C134F81F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92E0-01D4-C84D-AAD4-02939B6F1F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018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65DC5-8286-124A-D7C0-E3BB37C4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227995-28E1-A312-C15B-3229FD49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B1D43-DE7B-1774-A38C-3508C6F5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DE26-8889-2140-9E28-DFE6E7588B27}" type="datetimeFigureOut">
              <a:rPr kumimoji="1" lang="ko-KR" altLang="en-US" smtClean="0"/>
              <a:t>2022. 4. 20.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65D5A-8A6E-9DE5-7442-5D748996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9513A-B2BF-88F9-2DBD-32B07796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92E0-01D4-C84D-AAD4-02939B6F1F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715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D6749-92B5-6B79-7CA0-A28B1AD0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2755C2-B7BC-9AA5-EE2E-B4CB23A15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6A0B89-B7D9-88DD-FFC0-3CB6A7EB3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1A5B6-8A88-A54A-BE04-24074732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DE26-8889-2140-9E28-DFE6E7588B27}" type="datetimeFigureOut">
              <a:rPr kumimoji="1" lang="ko-KR" altLang="en-US" smtClean="0"/>
              <a:t>2022. 4. 20.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5B8C49-5B99-139A-E9E1-869465E52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C385AB-F465-54C0-2ADA-9A41427C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92E0-01D4-C84D-AAD4-02939B6F1F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862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A8DE8-3512-ACAA-86B3-B286B9637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90DEF9-6C56-1EEF-C06B-125E8D723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2A064-AF20-E3D1-AE93-99659FDF1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055719-311B-9005-0942-1BA357DD3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E30A94-8CFB-F9E7-D5ED-0BF472F21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B2D1F5-29DA-7C32-E70D-445A0B7C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DE26-8889-2140-9E28-DFE6E7588B27}" type="datetimeFigureOut">
              <a:rPr kumimoji="1" lang="ko-KR" altLang="en-US" smtClean="0"/>
              <a:t>2022. 4. 20.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8D8F06-AA0D-A735-771D-08C1FA65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04821B-6644-DEEE-0EE4-0B7DCDB2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92E0-01D4-C84D-AAD4-02939B6F1F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746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5B136-E869-F113-0FFF-802A0B63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3F04B9-09E7-20CB-0283-F5EE2286E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DE26-8889-2140-9E28-DFE6E7588B27}" type="datetimeFigureOut">
              <a:rPr kumimoji="1" lang="ko-KR" altLang="en-US" smtClean="0"/>
              <a:t>2022. 4. 20.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73EA34-80C9-9F98-6339-BA5958DE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165598-C29A-412E-5A91-F85B931C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92E0-01D4-C84D-AAD4-02939B6F1F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077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5BDFA8-F8D8-5988-78D1-FE1F14D3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DE26-8889-2140-9E28-DFE6E7588B27}" type="datetimeFigureOut">
              <a:rPr kumimoji="1" lang="ko-KR" altLang="en-US" smtClean="0"/>
              <a:t>2022. 4. 20.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09EB2A-3D0F-7248-72AE-032BCE44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BEE2A5-8D1E-BEB5-BEC3-719C2E4F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92E0-01D4-C84D-AAD4-02939B6F1F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198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EE5CA-7339-3880-550D-AFF3691B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19312-CD0A-EBBD-2C22-1B05696DE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724BB7-ACB8-FA7E-ADF2-1261C6404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6D59F-B988-0FD7-E9D0-5E06EDC5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DE26-8889-2140-9E28-DFE6E7588B27}" type="datetimeFigureOut">
              <a:rPr kumimoji="1" lang="ko-KR" altLang="en-US" smtClean="0"/>
              <a:t>2022. 4. 20.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FD6BA3-DFDC-63B1-15E6-CFB44511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FFF3C1-35DB-6E00-A735-08458DF8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92E0-01D4-C84D-AAD4-02939B6F1F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943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672CF-F5CA-AA95-F95A-6D028F43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FFD6D4-34BE-D563-6CED-8756D9422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9C5EE9-EE12-DBA6-47E8-85B39E6CB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799774-175C-EA4A-484D-5E7FC6C0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DE26-8889-2140-9E28-DFE6E7588B27}" type="datetimeFigureOut">
              <a:rPr kumimoji="1" lang="ko-KR" altLang="en-US" smtClean="0"/>
              <a:t>2022. 4. 20.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507FFE-A1DF-AD55-198D-8FC7AC35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516C82-2C5B-A622-422D-97D05787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92E0-01D4-C84D-AAD4-02939B6F1F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214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B4619F-BAC0-DED0-E09F-29F331B2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6DD11-0AB7-77C5-3D4A-F4749FC9B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4A856-4AEC-0245-930B-45E6F11FC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BDE26-8889-2140-9E28-DFE6E7588B27}" type="datetimeFigureOut">
              <a:rPr kumimoji="1" lang="ko-KR" altLang="en-US" smtClean="0"/>
              <a:t>2022. 4. 20.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57AFD-79F8-CEA0-9533-707FCEF52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F919B-316A-CD0F-432F-71B5DF028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B92E0-01D4-C84D-AAD4-02939B6F1F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84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1B88945-7EA1-5C5B-6586-37813DAD195E}"/>
              </a:ext>
            </a:extLst>
          </p:cNvPr>
          <p:cNvSpPr/>
          <p:nvPr/>
        </p:nvSpPr>
        <p:spPr>
          <a:xfrm>
            <a:off x="7521254" y="880472"/>
            <a:ext cx="4270344" cy="5264256"/>
          </a:xfrm>
          <a:prstGeom prst="roundRect">
            <a:avLst/>
          </a:prstGeom>
          <a:noFill/>
          <a:ln w="28575">
            <a:solidFill>
              <a:srgbClr val="F6DA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32B2DC7-224A-F665-D7CB-AAA9FDBEEF0C}"/>
              </a:ext>
            </a:extLst>
          </p:cNvPr>
          <p:cNvSpPr/>
          <p:nvPr/>
        </p:nvSpPr>
        <p:spPr>
          <a:xfrm>
            <a:off x="4346190" y="3690886"/>
            <a:ext cx="3002349" cy="2453842"/>
          </a:xfrm>
          <a:prstGeom prst="roundRect">
            <a:avLst/>
          </a:prstGeom>
          <a:noFill/>
          <a:ln w="28575">
            <a:solidFill>
              <a:srgbClr val="F6DA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A1A87F-11D0-0F18-0E1E-F108445EE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73" y="1772149"/>
            <a:ext cx="3298980" cy="14043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4EE5E92-0A25-BB88-DF98-D20C92F53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06" y="3733806"/>
            <a:ext cx="3259113" cy="15482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B97FC1-9134-48E7-1527-ECA821619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9004" y="914119"/>
            <a:ext cx="2956211" cy="2097897"/>
          </a:xfrm>
          <a:prstGeom prst="rect">
            <a:avLst/>
          </a:prstGeom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FA29A12-0A1E-B774-0DD5-96220BFE0BC6}"/>
              </a:ext>
            </a:extLst>
          </p:cNvPr>
          <p:cNvSpPr/>
          <p:nvPr/>
        </p:nvSpPr>
        <p:spPr>
          <a:xfrm>
            <a:off x="4315497" y="880472"/>
            <a:ext cx="3033042" cy="2286642"/>
          </a:xfrm>
          <a:prstGeom prst="roundRect">
            <a:avLst/>
          </a:prstGeom>
          <a:noFill/>
          <a:ln w="28575">
            <a:solidFill>
              <a:srgbClr val="F6DA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6AA72A19-A3C2-3089-95D2-9747A700D099}"/>
              </a:ext>
            </a:extLst>
          </p:cNvPr>
          <p:cNvSpPr/>
          <p:nvPr/>
        </p:nvSpPr>
        <p:spPr>
          <a:xfrm>
            <a:off x="492256" y="862574"/>
            <a:ext cx="3649214" cy="5282154"/>
          </a:xfrm>
          <a:prstGeom prst="roundRect">
            <a:avLst/>
          </a:prstGeom>
          <a:noFill/>
          <a:ln w="28575">
            <a:solidFill>
              <a:srgbClr val="F6DA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0C79E-2D35-DFD4-24F8-A44BAF3C8747}"/>
              </a:ext>
            </a:extLst>
          </p:cNvPr>
          <p:cNvSpPr txBox="1"/>
          <p:nvPr/>
        </p:nvSpPr>
        <p:spPr>
          <a:xfrm>
            <a:off x="4488212" y="596884"/>
            <a:ext cx="184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EA7673"/>
                </a:solidFill>
              </a:rPr>
              <a:t>loading page</a:t>
            </a:r>
            <a:endParaRPr kumimoji="1" lang="ko-KR" altLang="en-US" dirty="0">
              <a:solidFill>
                <a:srgbClr val="EA767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CE844-B23F-B5C1-FDEC-C2909FAEA8B0}"/>
              </a:ext>
            </a:extLst>
          </p:cNvPr>
          <p:cNvSpPr txBox="1"/>
          <p:nvPr/>
        </p:nvSpPr>
        <p:spPr>
          <a:xfrm>
            <a:off x="861333" y="569212"/>
            <a:ext cx="13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EA7673"/>
                </a:solidFill>
              </a:rPr>
              <a:t>main page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91B5C4F-311D-9ABF-7C16-B5FC520B1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7418" y="1330494"/>
            <a:ext cx="3479800" cy="20274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1DA6A3-70F6-12B6-C4E6-20DA8B0C1EEF}"/>
              </a:ext>
            </a:extLst>
          </p:cNvPr>
          <p:cNvSpPr txBox="1"/>
          <p:nvPr/>
        </p:nvSpPr>
        <p:spPr>
          <a:xfrm>
            <a:off x="7955404" y="592156"/>
            <a:ext cx="132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EA7673"/>
                </a:solidFill>
              </a:rPr>
              <a:t>share field</a:t>
            </a:r>
            <a:endParaRPr kumimoji="1" lang="ko-KR" altLang="en-US" dirty="0">
              <a:solidFill>
                <a:srgbClr val="EA7673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FF2D284-4FA0-653B-5771-A1F94CC588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504"/>
          <a:stretch/>
        </p:blipFill>
        <p:spPr>
          <a:xfrm>
            <a:off x="4579071" y="4063628"/>
            <a:ext cx="2747132" cy="16779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B7F4F95-BF92-D629-47BD-AB85E74F133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413"/>
          <a:stretch/>
        </p:blipFill>
        <p:spPr>
          <a:xfrm>
            <a:off x="8189146" y="3570268"/>
            <a:ext cx="3076344" cy="21713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DC92BEA-2E23-017D-43BF-12D40D885286}"/>
              </a:ext>
            </a:extLst>
          </p:cNvPr>
          <p:cNvSpPr txBox="1"/>
          <p:nvPr/>
        </p:nvSpPr>
        <p:spPr>
          <a:xfrm>
            <a:off x="4488212" y="3406777"/>
            <a:ext cx="184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EA7673"/>
                </a:solidFill>
              </a:rPr>
              <a:t>sign up page</a:t>
            </a:r>
            <a:endParaRPr kumimoji="1" lang="ko-KR" altLang="en-US" dirty="0">
              <a:solidFill>
                <a:srgbClr val="EA76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24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</Words>
  <Application>Microsoft Macintosh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박예리</dc:creator>
  <cp:lastModifiedBy>박예리</cp:lastModifiedBy>
  <cp:revision>1</cp:revision>
  <dcterms:created xsi:type="dcterms:W3CDTF">2022-04-20T02:38:12Z</dcterms:created>
  <dcterms:modified xsi:type="dcterms:W3CDTF">2022-04-20T03:37:51Z</dcterms:modified>
</cp:coreProperties>
</file>