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50" d="100"/>
          <a:sy n="5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298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66744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0635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0" y="390525"/>
            <a:ext cx="12192000" cy="6076950"/>
            <a:chOff x="0" y="390525"/>
            <a:chExt cx="12192000" cy="6076950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390525"/>
              <a:ext cx="12192000" cy="6076950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119830" y="914604"/>
              <a:ext cx="9514759" cy="21508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 sz="1500" b="1">
                <a:solidFill>
                  <a:schemeClr val="tx1"/>
                </a:solidFill>
                <a:latin typeface="맑은 고딕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290154" y="2442804"/>
              <a:ext cx="430161" cy="4301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1500" b="1">
                  <a:solidFill>
                    <a:schemeClr val="tx1"/>
                  </a:solidFill>
                  <a:latin typeface="맑은 고딕"/>
                </a:rPr>
                <a:t>1</a:t>
              </a:r>
              <a:endParaRPr lang="en-US" altLang="ko-KR" sz="1500" b="1">
                <a:solidFill>
                  <a:schemeClr val="tx1"/>
                </a:solidFill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19830" y="3067255"/>
              <a:ext cx="9514759" cy="31750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290154" y="3213919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맑은 고딕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9634588" y="916448"/>
              <a:ext cx="2430541" cy="2851457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11549243" y="3232969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맑은 고딕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9634590" y="3767905"/>
              <a:ext cx="2430541" cy="2474349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1549243" y="5699942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chemeClr val="tx1"/>
                  </a:solidFill>
                  <a:latin typeface="맑은 고딕"/>
                </a:rPr>
                <a:t>4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78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"/>
          <p:cNvGrpSpPr/>
          <p:nvPr/>
        </p:nvGrpSpPr>
        <p:grpSpPr>
          <a:xfrm rot="0">
            <a:off x="0" y="396875"/>
            <a:ext cx="12192000" cy="6064250"/>
            <a:chOff x="0" y="396875"/>
            <a:chExt cx="12192000" cy="6064250"/>
          </a:xfrm>
        </p:grpSpPr>
        <p:grpSp>
          <p:nvGrpSpPr>
            <p:cNvPr id="26" name=""/>
            <p:cNvGrpSpPr/>
            <p:nvPr/>
          </p:nvGrpSpPr>
          <p:grpSpPr>
            <a:xfrm rot="0">
              <a:off x="0" y="396875"/>
              <a:ext cx="12192000" cy="6064250"/>
              <a:chOff x="0" y="396875"/>
              <a:chExt cx="12192000" cy="6064250"/>
            </a:xfrm>
          </p:grpSpPr>
          <p:pic>
            <p:nvPicPr>
              <p:cNvPr id="21" name="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0" y="396875"/>
                <a:ext cx="12192000" cy="6064250"/>
              </a:xfrm>
              <a:prstGeom prst="rect">
                <a:avLst/>
              </a:prstGeom>
            </p:spPr>
          </p:pic>
          <p:sp>
            <p:nvSpPr>
              <p:cNvPr id="22" name=""/>
              <p:cNvSpPr/>
              <p:nvPr/>
            </p:nvSpPr>
            <p:spPr>
              <a:xfrm>
                <a:off x="177549" y="1520932"/>
                <a:ext cx="5918451" cy="1333241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endParaRPr>
              </a:p>
            </p:txBody>
          </p:sp>
          <p:sp>
            <p:nvSpPr>
              <p:cNvPr id="23" name=""/>
              <p:cNvSpPr/>
              <p:nvPr/>
            </p:nvSpPr>
            <p:spPr>
              <a:xfrm>
                <a:off x="2706613" y="1090771"/>
                <a:ext cx="430161" cy="430161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맑은 고딕"/>
                  </a:rPr>
                  <a:t>1</a:t>
                </a:r>
  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endParaRPr>
              </a:p>
            </p:txBody>
          </p:sp>
          <p:sp>
            <p:nvSpPr>
              <p:cNvPr id="24" name=""/>
              <p:cNvSpPr/>
              <p:nvPr/>
            </p:nvSpPr>
            <p:spPr>
              <a:xfrm>
                <a:off x="8201026" y="2760716"/>
                <a:ext cx="475593" cy="465877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endParaRPr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8676620" y="3213919"/>
                <a:ext cx="430161" cy="430161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0000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  <a:solidFill>
                      <a:srgbClr val="000000"/>
                    </a:solidFill>
                    <a:latin typeface="맑은 고딕"/>
                  </a:rPr>
                  <a:t>2</a:t>
                </a:r>
  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endParaRPr>
              </a:p>
            </p:txBody>
          </p:sp>
        </p:grpSp>
        <p:pic>
          <p:nvPicPr>
            <p:cNvPr id="2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980259" y="2948444"/>
              <a:ext cx="2874168" cy="3512680"/>
            </a:xfrm>
            <a:prstGeom prst="rect">
              <a:avLst/>
            </a:prstGeom>
          </p:spPr>
        </p:pic>
        <p:sp>
          <p:nvSpPr>
            <p:cNvPr id="28" name=""/>
            <p:cNvSpPr/>
            <p:nvPr/>
          </p:nvSpPr>
          <p:spPr>
            <a:xfrm rot="8717281">
              <a:off x="6676443" y="3442709"/>
              <a:ext cx="1666278" cy="4986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>
                <a:alpha val="100000"/>
              </a:srgbClr>
            </a:solidFill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81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"/>
          <p:cNvGrpSpPr/>
          <p:nvPr/>
        </p:nvGrpSpPr>
        <p:grpSpPr>
          <a:xfrm rot="0">
            <a:off x="0" y="400050"/>
            <a:ext cx="12192000" cy="6057900"/>
            <a:chOff x="0" y="400050"/>
            <a:chExt cx="12192000" cy="6057900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400050"/>
              <a:ext cx="12192000" cy="6057900"/>
            </a:xfrm>
            <a:prstGeom prst="rect">
              <a:avLst/>
            </a:prstGeom>
          </p:spPr>
        </p:pic>
        <p:sp>
          <p:nvSpPr>
            <p:cNvPr id="6" name=""/>
            <p:cNvSpPr/>
            <p:nvPr/>
          </p:nvSpPr>
          <p:spPr>
            <a:xfrm>
              <a:off x="9587444" y="2369133"/>
              <a:ext cx="475593" cy="465877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0829928" y="2369133"/>
              <a:ext cx="475593" cy="465877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cxnSp>
          <p:nvCxnSpPr>
            <p:cNvPr id="8" name=""/>
            <p:cNvCxnSpPr>
              <a:stCxn id="7" idx="0"/>
            </p:cNvCxnSpPr>
            <p:nvPr/>
          </p:nvCxnSpPr>
          <p:spPr>
            <a:xfrm rot="16200000" flipV="1">
              <a:off x="10484984" y="1786392"/>
              <a:ext cx="617592" cy="54789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"/>
            <p:cNvCxnSpPr>
              <a:stCxn id="6" idx="0"/>
            </p:cNvCxnSpPr>
            <p:nvPr/>
          </p:nvCxnSpPr>
          <p:spPr>
            <a:xfrm flipV="1">
              <a:off x="9825240" y="1751542"/>
              <a:ext cx="694595" cy="61759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"/>
            <p:cNvSpPr/>
            <p:nvPr/>
          </p:nvSpPr>
          <p:spPr>
            <a:xfrm>
              <a:off x="10304754" y="1321380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9232165" y="2835010"/>
              <a:ext cx="355278" cy="20308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8872996" y="2404849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11252440" y="1857249"/>
              <a:ext cx="732616" cy="265367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10875361" y="1427088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pic>
          <p:nvPicPr>
            <p:cNvPr id="15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87892" y="3938898"/>
              <a:ext cx="2277533" cy="2010336"/>
            </a:xfrm>
            <a:prstGeom prst="rect">
              <a:avLst/>
            </a:prstGeom>
          </p:spPr>
        </p:pic>
        <p:sp>
          <p:nvSpPr>
            <p:cNvPr id="16" name=""/>
            <p:cNvSpPr/>
            <p:nvPr/>
          </p:nvSpPr>
          <p:spPr>
            <a:xfrm rot="3281696">
              <a:off x="9193974" y="3400112"/>
              <a:ext cx="1145075" cy="4986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>
                <a:alpha val="100000"/>
              </a:srgbClr>
            </a:solidFill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pic>
          <p:nvPicPr>
            <p:cNvPr id="17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712354" y="649050"/>
              <a:ext cx="2752327" cy="3906042"/>
            </a:xfrm>
            <a:prstGeom prst="rect">
              <a:avLst/>
            </a:prstGeom>
          </p:spPr>
        </p:pic>
        <p:sp>
          <p:nvSpPr>
            <p:cNvPr id="18" name=""/>
            <p:cNvSpPr/>
            <p:nvPr/>
          </p:nvSpPr>
          <p:spPr>
            <a:xfrm rot="10800000">
              <a:off x="8327186" y="1392857"/>
              <a:ext cx="1954166" cy="4986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>
                <a:alpha val="100000"/>
              </a:srgbClr>
            </a:solidFill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25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"/>
          <p:cNvGrpSpPr/>
          <p:nvPr/>
        </p:nvGrpSpPr>
        <p:grpSpPr>
          <a:xfrm rot="0">
            <a:off x="1514000" y="57150"/>
            <a:ext cx="8906350" cy="6743700"/>
            <a:chOff x="1514000" y="57150"/>
            <a:chExt cx="8906350" cy="6743700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771650" y="57150"/>
              <a:ext cx="8648700" cy="6743700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1982261" y="739301"/>
              <a:ext cx="8243761" cy="995044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514000" y="739301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4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974119" y="1734345"/>
              <a:ext cx="2751009" cy="317711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514000" y="1734345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8412691" y="6309835"/>
              <a:ext cx="1153255" cy="36401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7982529" y="5879674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6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22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"/>
          <p:cNvGrpSpPr/>
          <p:nvPr/>
        </p:nvGrpSpPr>
        <p:grpSpPr>
          <a:xfrm rot="0">
            <a:off x="0" y="393700"/>
            <a:ext cx="12192000" cy="6070600"/>
            <a:chOff x="0" y="393700"/>
            <a:chExt cx="12192000" cy="6070600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93700"/>
              <a:ext cx="12192000" cy="6070600"/>
            </a:xfrm>
            <a:prstGeom prst="rect">
              <a:avLst/>
            </a:prstGeom>
          </p:spPr>
        </p:pic>
        <p:sp>
          <p:nvSpPr>
            <p:cNvPr id="6" name=""/>
            <p:cNvSpPr/>
            <p:nvPr/>
          </p:nvSpPr>
          <p:spPr>
            <a:xfrm>
              <a:off x="5196869" y="1393688"/>
              <a:ext cx="899130" cy="227942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766708" y="963526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 rot="5382566">
              <a:off x="5233248" y="1785952"/>
              <a:ext cx="824749" cy="4986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>
                <a:alpha val="100000"/>
              </a:srgbClr>
            </a:solidFill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26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0" y="400050"/>
            <a:ext cx="12192000" cy="6057900"/>
            <a:chOff x="0" y="400050"/>
            <a:chExt cx="12192000" cy="6057900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400050"/>
              <a:ext cx="12192000" cy="6057900"/>
            </a:xfrm>
            <a:prstGeom prst="rect">
              <a:avLst/>
            </a:prstGeom>
          </p:spPr>
        </p:pic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676118" y="2372254"/>
              <a:ext cx="2864882" cy="3415241"/>
            </a:xfrm>
            <a:prstGeom prst="rect">
              <a:avLst/>
            </a:prstGeom>
          </p:spPr>
        </p:pic>
        <p:sp>
          <p:nvSpPr>
            <p:cNvPr id="6" name=""/>
            <p:cNvSpPr/>
            <p:nvPr/>
          </p:nvSpPr>
          <p:spPr>
            <a:xfrm rot="8525279">
              <a:off x="10440250" y="2272786"/>
              <a:ext cx="824749" cy="4986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>
                <a:alpha val="100000"/>
              </a:srgbClr>
            </a:solidFill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0694696" y="1489785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1124856" y="1919946"/>
              <a:ext cx="899130" cy="227942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 rot="8525279">
              <a:off x="10440250" y="2272786"/>
              <a:ext cx="824749" cy="4986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>
                <a:alpha val="100000"/>
              </a:srgbClr>
            </a:solidFill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1124856" y="1919946"/>
              <a:ext cx="899130" cy="227942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3" name=""/>
            <p:cNvSpPr/>
            <p:nvPr/>
          </p:nvSpPr>
          <p:spPr>
            <a:xfrm rot="8525279">
              <a:off x="4637280" y="2272785"/>
              <a:ext cx="824749" cy="4986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>
                <a:alpha val="100000"/>
              </a:srgbClr>
            </a:solidFill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891726" y="1489784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5321886" y="1919946"/>
              <a:ext cx="899130" cy="227942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pic>
          <p:nvPicPr>
            <p:cNvPr id="16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89875" y="2384514"/>
              <a:ext cx="3005069" cy="3331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99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3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"/>
          <p:cNvGrpSpPr/>
          <p:nvPr/>
        </p:nvGrpSpPr>
        <p:grpSpPr>
          <a:xfrm rot="0">
            <a:off x="0" y="393700"/>
            <a:ext cx="12192000" cy="6070600"/>
            <a:chOff x="0" y="393700"/>
            <a:chExt cx="12192000" cy="6070600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93700"/>
              <a:ext cx="12192000" cy="6070600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199553" y="2110449"/>
              <a:ext cx="5460547" cy="1318551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99553" y="3429000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1180686" y="1872390"/>
              <a:ext cx="801765" cy="257109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0750525" y="1442228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10320364" y="3213919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10750525" y="2325529"/>
              <a:ext cx="618092" cy="842301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8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0" y="1023937"/>
            <a:ext cx="12192000" cy="4810125"/>
            <a:chOff x="0" y="1023937"/>
            <a:chExt cx="12192000" cy="4810125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1032668"/>
              <a:ext cx="3867593" cy="4792662"/>
            </a:xfrm>
            <a:prstGeom prst="rect">
              <a:avLst/>
            </a:prstGeom>
          </p:spPr>
        </p:pic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895725" y="1038225"/>
              <a:ext cx="4619625" cy="4781550"/>
            </a:xfrm>
            <a:prstGeom prst="rect">
              <a:avLst/>
            </a:prstGeom>
          </p:spPr>
        </p:pic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569768" y="1023937"/>
              <a:ext cx="3622232" cy="4810125"/>
            </a:xfrm>
            <a:prstGeom prst="rect">
              <a:avLst/>
            </a:prstGeom>
          </p:spPr>
        </p:pic>
        <p:sp>
          <p:nvSpPr>
            <p:cNvPr id="7" name=""/>
            <p:cNvSpPr/>
            <p:nvPr/>
          </p:nvSpPr>
          <p:spPr>
            <a:xfrm>
              <a:off x="650875" y="3691399"/>
              <a:ext cx="1539422" cy="32963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220714" y="3429000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4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0" y="4021037"/>
              <a:ext cx="3867593" cy="137738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3437432" y="4021037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5327650" y="4021037"/>
              <a:ext cx="6864350" cy="137738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4897489" y="3644080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6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42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396875"/>
            <a:ext cx="12192000" cy="6064250"/>
            <a:chOff x="0" y="396875"/>
            <a:chExt cx="12192000" cy="6064250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96875"/>
              <a:ext cx="12192000" cy="6064250"/>
            </a:xfrm>
            <a:prstGeom prst="rect">
              <a:avLst/>
            </a:prstGeom>
          </p:spPr>
        </p:pic>
        <p:sp>
          <p:nvSpPr>
            <p:cNvPr id="6" name=""/>
            <p:cNvSpPr/>
            <p:nvPr/>
          </p:nvSpPr>
          <p:spPr>
            <a:xfrm>
              <a:off x="11163351" y="1845469"/>
              <a:ext cx="858917" cy="33890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0733190" y="1415307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69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403225"/>
            <a:ext cx="12192000" cy="6051550"/>
            <a:chOff x="0" y="403225"/>
            <a:chExt cx="12192000" cy="6051550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403225"/>
              <a:ext cx="12192000" cy="6051550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1955891" y="2307430"/>
              <a:ext cx="1131927" cy="33890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543946" y="1867744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77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"/>
          <p:cNvGrpSpPr/>
          <p:nvPr/>
        </p:nvGrpSpPr>
        <p:grpSpPr>
          <a:xfrm rot="0">
            <a:off x="0" y="396875"/>
            <a:ext cx="12192000" cy="6064250"/>
            <a:chOff x="0" y="396875"/>
            <a:chExt cx="12192000" cy="6064250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96875"/>
              <a:ext cx="12192000" cy="6064250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11163352" y="1845469"/>
              <a:ext cx="858917" cy="33890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0733190" y="1415307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6743751" y="2509835"/>
              <a:ext cx="858917" cy="33890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7602668" y="2079673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pic>
          <p:nvPicPr>
            <p:cNvPr id="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53365" y="3098770"/>
              <a:ext cx="3677465" cy="2728913"/>
            </a:xfrm>
            <a:prstGeom prst="rect">
              <a:avLst/>
            </a:prstGeom>
          </p:spPr>
        </p:pic>
        <p:sp>
          <p:nvSpPr>
            <p:cNvPr id="10" name=""/>
            <p:cNvSpPr/>
            <p:nvPr/>
          </p:nvSpPr>
          <p:spPr>
            <a:xfrm>
              <a:off x="7081862" y="2948368"/>
              <a:ext cx="447781" cy="25635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7602668" y="2855963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" name=""/>
            <p:cNvSpPr/>
            <p:nvPr/>
          </p:nvSpPr>
          <p:spPr>
            <a:xfrm rot="9240397">
              <a:off x="4319868" y="3658094"/>
              <a:ext cx="2794044" cy="4986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81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"/>
          <p:cNvGrpSpPr/>
          <p:nvPr/>
        </p:nvGrpSpPr>
        <p:grpSpPr>
          <a:xfrm rot="0">
            <a:off x="0" y="400050"/>
            <a:ext cx="12192000" cy="6057900"/>
            <a:chOff x="0" y="400050"/>
            <a:chExt cx="12192000" cy="6057900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400050"/>
              <a:ext cx="12192000" cy="6057900"/>
            </a:xfrm>
            <a:prstGeom prst="rect">
              <a:avLst/>
            </a:prstGeom>
          </p:spPr>
        </p:pic>
        <p:sp>
          <p:nvSpPr>
            <p:cNvPr id="6" name=""/>
            <p:cNvSpPr/>
            <p:nvPr/>
          </p:nvSpPr>
          <p:spPr>
            <a:xfrm>
              <a:off x="10744619" y="2533385"/>
              <a:ext cx="589732" cy="33890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0314458" y="2103224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4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5506268" y="4013997"/>
              <a:ext cx="2029065" cy="455322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5076107" y="3583835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5441472" y="4612905"/>
              <a:ext cx="1010681" cy="376637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5011311" y="4989542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6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6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0" y="393700"/>
            <a:ext cx="12192000" cy="6070600"/>
            <a:chOff x="0" y="393700"/>
            <a:chExt cx="12192000" cy="6070600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93700"/>
              <a:ext cx="12192000" cy="6070600"/>
            </a:xfrm>
            <a:prstGeom prst="rect">
              <a:avLst/>
            </a:prstGeom>
          </p:spPr>
        </p:pic>
        <p:sp>
          <p:nvSpPr>
            <p:cNvPr id="6" name=""/>
            <p:cNvSpPr/>
            <p:nvPr/>
          </p:nvSpPr>
          <p:spPr>
            <a:xfrm>
              <a:off x="11163352" y="1845469"/>
              <a:ext cx="858917" cy="33890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10733190" y="1415307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5808714" y="2334730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4076751" y="2764891"/>
              <a:ext cx="1892013" cy="245652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523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"/>
          <p:cNvGrpSpPr/>
          <p:nvPr/>
        </p:nvGrpSpPr>
        <p:grpSpPr>
          <a:xfrm rot="0">
            <a:off x="0" y="396875"/>
            <a:ext cx="12192000" cy="6064250"/>
            <a:chOff x="0" y="396875"/>
            <a:chExt cx="12192000" cy="6064250"/>
          </a:xfrm>
        </p:grpSpPr>
        <p:pic>
          <p:nvPicPr>
            <p:cNvPr id="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396875"/>
              <a:ext cx="12192000" cy="6064250"/>
            </a:xfrm>
            <a:prstGeom prst="rect">
              <a:avLst/>
            </a:prstGeom>
          </p:spPr>
        </p:pic>
        <p:sp>
          <p:nvSpPr>
            <p:cNvPr id="5" name=""/>
            <p:cNvSpPr/>
            <p:nvPr/>
          </p:nvSpPr>
          <p:spPr>
            <a:xfrm>
              <a:off x="11163352" y="1845469"/>
              <a:ext cx="858917" cy="33890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10733190" y="1415307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3374283" y="2014921"/>
              <a:ext cx="429458" cy="141407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4063308" y="1754213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278389" y="3186984"/>
              <a:ext cx="881895" cy="396944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7889423" y="2184374"/>
              <a:ext cx="553811" cy="693278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459261" y="1754213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706420" y="2287613"/>
              <a:ext cx="3485579" cy="3997350"/>
            </a:xfrm>
            <a:prstGeom prst="rect">
              <a:avLst/>
            </a:prstGeom>
          </p:spPr>
        </p:pic>
        <p:sp>
          <p:nvSpPr>
            <p:cNvPr id="14" name=""/>
            <p:cNvSpPr/>
            <p:nvPr/>
          </p:nvSpPr>
          <p:spPr>
            <a:xfrm rot="1431168">
              <a:off x="8500581" y="2745856"/>
              <a:ext cx="1017912" cy="49862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>
                <a:alpha val="100000"/>
              </a:srgbClr>
            </a:solidFill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222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"/>
          <p:cNvGrpSpPr/>
          <p:nvPr/>
        </p:nvGrpSpPr>
        <p:grpSpPr>
          <a:xfrm rot="0">
            <a:off x="0" y="400050"/>
            <a:ext cx="12192000" cy="6057900"/>
            <a:chOff x="0" y="400050"/>
            <a:chExt cx="12192000" cy="6057900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400050"/>
              <a:ext cx="12192000" cy="6057900"/>
            </a:xfrm>
            <a:prstGeom prst="rect">
              <a:avLst/>
            </a:prstGeom>
          </p:spPr>
        </p:pic>
        <p:sp>
          <p:nvSpPr>
            <p:cNvPr id="7" name=""/>
            <p:cNvSpPr/>
            <p:nvPr/>
          </p:nvSpPr>
          <p:spPr>
            <a:xfrm>
              <a:off x="11163352" y="1845469"/>
              <a:ext cx="858917" cy="33890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0733190" y="1415307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2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4898283" y="1845469"/>
              <a:ext cx="1197716" cy="338905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468121" y="1415307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36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"/>
          <p:cNvGrpSpPr/>
          <p:nvPr/>
        </p:nvGrpSpPr>
        <p:grpSpPr>
          <a:xfrm rot="0">
            <a:off x="2796645" y="931862"/>
            <a:ext cx="5645496" cy="4430559"/>
            <a:chOff x="2796645" y="931862"/>
            <a:chExt cx="5645496" cy="4430559"/>
          </a:xfrm>
        </p:grpSpPr>
        <p:pic>
          <p:nvPicPr>
            <p:cNvPr id="1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796645" y="931862"/>
              <a:ext cx="5645497" cy="4430559"/>
            </a:xfrm>
            <a:prstGeom prst="rect">
              <a:avLst/>
            </a:prstGeom>
          </p:spPr>
        </p:pic>
        <p:sp>
          <p:nvSpPr>
            <p:cNvPr id="13" name=""/>
            <p:cNvSpPr/>
            <p:nvPr/>
          </p:nvSpPr>
          <p:spPr>
            <a:xfrm>
              <a:off x="3617434" y="1676136"/>
              <a:ext cx="1022958" cy="217197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4640393" y="1245974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617434" y="1893333"/>
              <a:ext cx="1453119" cy="217197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5189233" y="1784734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4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6831442" y="2214896"/>
              <a:ext cx="1453119" cy="2666483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6756775" y="1784734"/>
              <a:ext cx="430161" cy="430161"/>
            </a:xfrm>
            <a:prstGeom prst="ellipse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맑은 고딕"/>
                </a:rPr>
                <a:t>5</a:t>
              </a:r>
  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541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화면 슬라이드 쇼(4:3)</ep:PresentationFormat>
  <ep:Paragraphs>0</ep:Paragraphs>
  <ep:Slides>17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2023-07-23T08:25:47.370</dcterms:created>
  <dc:creator>user</dc:creator>
  <cp:lastModifiedBy>user</cp:lastModifiedBy>
  <dcterms:modified xsi:type="dcterms:W3CDTF">2023-07-23T12:28:49.104</dcterms:modified>
  <cp:revision>30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