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1" r:id="rId4"/>
    <p:sldId id="274" r:id="rId5"/>
    <p:sldId id="270" r:id="rId6"/>
    <p:sldId id="272" r:id="rId7"/>
    <p:sldId id="273" r:id="rId8"/>
    <p:sldId id="2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14" y="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B6E50-2839-87E8-8687-CDAAF62E8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D0C785-073B-3EE0-6C7E-B053A340B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EC3D6D-9ED5-2F57-2380-78B1518D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50182-89F2-679C-4B42-46B57EE2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E93EAA-2EC7-0DD8-C09D-44CABF027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22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40941-40B5-5941-C1B8-3938EA1D5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7DF82C-80D2-AB92-752F-BD0AEAA1E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F86053-7346-F724-91A3-2AD5F5F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15AC8-D8A2-08C5-C172-2E2ECEB2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7EEB6-226A-4788-7145-9782F358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01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47618E-8063-EEC8-656B-B671E405D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B073B2-F540-0187-5E7B-37E048E6A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A4E6D4-8B1C-7754-25E1-D1C52C6AA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EC0AE8-F282-9528-5E8A-B16E1B1E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ADA627-08D4-F158-DEC2-1AFFECA7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0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32AEE-5728-30C5-708A-49E6582D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62356-F4AA-3418-8739-64C0D4B38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7F712-9D3D-805A-D675-2A37AE642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2F152-7B31-A15F-7303-F09C62B55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FAF4C7-466E-C336-8248-DEBEDE90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02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1630B-D43D-BE7A-C98A-EEB32899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A2119C-6959-C812-B7B3-D33A33269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460D1-2D0C-0DB7-1540-D7211420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F0C17-9FCA-2B68-CB92-F10730C5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71F98-9406-EBD8-34CD-7431D925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0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94592-B3A0-3ADC-973D-0978BDBE8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4B4238-CA85-8C4D-116A-5184308FD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C39F3F-5E1C-F5A6-6584-B42712931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DBAC64-EA11-0868-17B1-3623D4F5D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ED23AB-1F05-C693-B06A-95470C7D9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D52A10-A26D-68F5-C2A9-248F95E05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32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0BE1C-2175-C36A-72C8-2DA92DBD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A57012-3C04-1D32-9AD5-C6023C33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DD595-70A1-54B9-D55F-2B7096D64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94DC14-333A-1C0C-5B01-E0799FC82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38D4F3-B3C7-4846-9BBA-9746955214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FF43D4-D306-3358-E062-D1F96289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79C53CA-9A34-8A7B-81A1-2799C408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21FC8B-281D-2C6A-7534-ABD5AEE8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918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2176E-E5E2-974B-B010-7389322F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4ADE3C6-BAE3-8F79-351A-17442966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DF4C128-8D48-AD6B-7E32-1BE8128F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C30B13-37E4-DF69-D9BA-C64321E4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18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840CBC-EA3C-18B7-430F-74A77FE0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B3CEFB-B1FF-950C-13A1-164BEDBE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6ADE8A-ABB6-89DC-5497-BE145DCB6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5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057CB-C432-C24C-DF9E-A6605E7A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232A1-67B9-2974-18B7-89BEFFC3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05ACA7-5FA7-7BEF-0543-991B22E08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5C0377-E767-644E-A4CC-350289BFC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BAD132-5C0A-6BEB-2111-B888A3CC8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67BDD9-2CB7-F66F-6D27-E1BD2161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43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73B9A-6B81-F34B-59D1-A895D9AF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7C51C9C-4C7D-9BF3-750A-AA986CF95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473617-360B-00AB-FC5B-E13375931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F3ED9B-3CAA-0ECE-0530-F6FE26320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E77A1-5F5E-42E8-871C-AD1C94127E0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50F109-1E00-DBF6-FDDD-40A1F4A7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89C3FE-34F8-C708-693A-22EB0ED4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01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CB5CD6-296F-94D0-2EBC-C68093DF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BEE8A5-64B9-0EC0-2FE2-08ACDB43D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F2CE6-47C1-42DE-FC3C-D39981ED40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E77A1-5F5E-42E8-871C-AD1C94127E0C}" type="datetimeFigureOut">
              <a:rPr lang="ko-KR" altLang="en-US" smtClean="0"/>
              <a:t>2023-07-07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783D9-1ECB-7770-604C-3B4761F96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A4EBA1-FE8E-9648-7DFE-744DBF97C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0228-B54E-48C2-8350-11E0EFB7E3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08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30E8BF9-4D28-D0A5-56A7-DDAC7CB9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공통사항으로 말씀드렸던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프로그램 각 목록표의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제목줄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 글씨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확대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9B13BE-B6AB-BED0-1DF3-0B5B8349BECD}"/>
              </a:ext>
            </a:extLst>
          </p:cNvPr>
          <p:cNvSpPr/>
          <p:nvPr/>
        </p:nvSpPr>
        <p:spPr>
          <a:xfrm>
            <a:off x="2288723" y="3146142"/>
            <a:ext cx="998763" cy="391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1E39D6-003B-98BF-3FDB-545FACC19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32" y="1766930"/>
            <a:ext cx="11840936" cy="494637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A3A2DC5-34F2-EFB4-8045-19F553730766}"/>
              </a:ext>
            </a:extLst>
          </p:cNvPr>
          <p:cNvSpPr/>
          <p:nvPr/>
        </p:nvSpPr>
        <p:spPr>
          <a:xfrm>
            <a:off x="338818" y="3037115"/>
            <a:ext cx="11418909" cy="391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18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D3FF25D-9A0A-23E9-4DC0-1316AE159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13" y="3113412"/>
            <a:ext cx="4163006" cy="304842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30E8BF9-4D28-D0A5-56A7-DDAC7CB9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비밀번호 </a:t>
            </a:r>
            <a:r>
              <a:rPr lang="ko-KR" altLang="en-US" sz="180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변경시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저장 눌러도 변화가 없습니다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.(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변경불가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ko-KR" altLang="en-US" sz="180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엣지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크롬에서 테스트하였습니다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FA85B6-D425-81B0-99E9-567E48ED0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77" y="2225482"/>
            <a:ext cx="2972215" cy="56205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E2B7F04-FC86-3E8F-E53F-5BC68BE8E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616" y="1690688"/>
            <a:ext cx="3658111" cy="137179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A47630-AEBA-99D2-B614-EC6BB2A37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5616" y="3324573"/>
            <a:ext cx="4039164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11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30E8BF9-4D28-D0A5-56A7-DDAC7CB9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현재 계약 추가가 안됩니다</a:t>
            </a:r>
            <a:r>
              <a:rPr lang="en-US" altLang="ko-KR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.(</a:t>
            </a:r>
            <a:r>
              <a:rPr lang="ko-KR" altLang="en-US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실패했다고 나옵니다</a:t>
            </a:r>
            <a:r>
              <a:rPr lang="en-US" altLang="ko-KR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.)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CF07BF-A069-A671-6CBC-07602EC4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1861"/>
            <a:ext cx="4450619" cy="46279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BB3E6FB-44C4-D874-C978-54118026E348}"/>
              </a:ext>
            </a:extLst>
          </p:cNvPr>
          <p:cNvSpPr/>
          <p:nvPr/>
        </p:nvSpPr>
        <p:spPr>
          <a:xfrm>
            <a:off x="2654187" y="3429000"/>
            <a:ext cx="2176757" cy="503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83FDA1-CD15-CB30-BBBC-12DCB894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17" y="1951861"/>
            <a:ext cx="4534533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057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30E8BF9-4D28-D0A5-56A7-DDAC7CB9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담당자들 </a:t>
            </a:r>
            <a:r>
              <a:rPr lang="ko-KR" altLang="en-US" sz="180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선택시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‘null &gt; null’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로 입력되는 경우가 있습니다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.(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항상 </a:t>
            </a:r>
            <a:r>
              <a:rPr lang="ko-KR" altLang="en-US" sz="180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그런건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아닙니다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.)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여러 번 해보았으나 정확한 조건은 찾지 못했습니다</a:t>
            </a:r>
            <a:r>
              <a:rPr lang="en-US" altLang="ko-KR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CF07BF-A069-A671-6CBC-07602EC40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51861"/>
            <a:ext cx="4450619" cy="462796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BB3E6FB-44C4-D874-C978-54118026E348}"/>
              </a:ext>
            </a:extLst>
          </p:cNvPr>
          <p:cNvSpPr/>
          <p:nvPr/>
        </p:nvSpPr>
        <p:spPr>
          <a:xfrm>
            <a:off x="2654187" y="3429000"/>
            <a:ext cx="2176757" cy="503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A83FDA1-CD15-CB30-BBBC-12DCB8943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717" y="1951861"/>
            <a:ext cx="4534533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30E8BF9-4D28-D0A5-56A7-DDAC7CB9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계약관리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-&gt;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계약추가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담당자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ko-KR" altLang="en-US" sz="1800" dirty="0" err="1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검색시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회사명까지 나오면 좋을 것 같습니다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ko-KR" altLang="en-US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현재 나오는 내용으로는 사용자와 유지보수담당 구분이 어렵습니다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917AA5-3640-EE95-845C-5CBAD3FF5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907" y="1952951"/>
            <a:ext cx="7483619" cy="45399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E64B544-983A-DFDD-2E35-5381EC9711FF}"/>
              </a:ext>
            </a:extLst>
          </p:cNvPr>
          <p:cNvSpPr/>
          <p:nvPr/>
        </p:nvSpPr>
        <p:spPr>
          <a:xfrm>
            <a:off x="6894415" y="2733085"/>
            <a:ext cx="2023008" cy="2065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383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96BAA3-771B-4E96-E8AD-EC5E9CE93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28" y="2245521"/>
            <a:ext cx="6011114" cy="255305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30E8BF9-4D28-D0A5-56A7-DDAC7CB9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점검관리 </a:t>
            </a:r>
            <a:r>
              <a:rPr lang="en-US" altLang="ko-KR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-&gt; </a:t>
            </a:r>
            <a:r>
              <a:rPr lang="ko-KR" altLang="en-US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점검요청</a:t>
            </a:r>
            <a:br>
              <a:rPr lang="en-US" altLang="ko-KR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ko-KR" altLang="en-US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결재자</a:t>
            </a:r>
            <a:r>
              <a:rPr lang="en-US" altLang="ko-KR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부</a:t>
            </a:r>
            <a:r>
              <a:rPr lang="en-US" altLang="ko-KR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)</a:t>
            </a:r>
            <a:r>
              <a:rPr lang="ko-KR" altLang="en-US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가 현재 필수 입력 항목 </a:t>
            </a:r>
            <a:r>
              <a:rPr lang="en-US" altLang="ko-KR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-&gt; </a:t>
            </a:r>
            <a:r>
              <a:rPr lang="ko-KR" altLang="en-US" sz="1800" dirty="0">
                <a:solidFill>
                  <a:srgbClr val="000000"/>
                </a:solidFill>
                <a:latin typeface="돋움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선택 입력 항목으로 변경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64B544-983A-DFDD-2E35-5381EC9711FF}"/>
              </a:ext>
            </a:extLst>
          </p:cNvPr>
          <p:cNvSpPr/>
          <p:nvPr/>
        </p:nvSpPr>
        <p:spPr>
          <a:xfrm>
            <a:off x="1950182" y="4320664"/>
            <a:ext cx="2023008" cy="3889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82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850FFCA-8542-D565-356D-D0A571E7F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3165"/>
            <a:ext cx="5915851" cy="303889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30E8BF9-4D28-D0A5-56A7-DDAC7CB9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자산관리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-&gt;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검색어 종류</a:t>
            </a:r>
            <a:b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</a:b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유지보수업체명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' 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및 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유지보수담당자명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'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은 추가할 때 입력사항이 </a:t>
            </a:r>
            <a:r>
              <a:rPr lang="ko-KR" altLang="en-US" sz="1800" dirty="0" err="1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아니라서</a:t>
            </a:r>
            <a:r>
              <a:rPr lang="ko-KR" altLang="en-US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 없어도 될 것 같습니다</a:t>
            </a:r>
            <a:r>
              <a:rPr lang="en-US" altLang="ko-KR" sz="1800" dirty="0">
                <a:effectLst/>
                <a:latin typeface="굴림" panose="020B0600000101010101" pitchFamily="50" charset="-127"/>
                <a:ea typeface="굴림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64B544-983A-DFDD-2E35-5381EC9711FF}"/>
              </a:ext>
            </a:extLst>
          </p:cNvPr>
          <p:cNvSpPr/>
          <p:nvPr/>
        </p:nvSpPr>
        <p:spPr>
          <a:xfrm>
            <a:off x="1642684" y="3234549"/>
            <a:ext cx="1618406" cy="9490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356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9C77D6-2AF3-9CFB-33E3-63C0E6EE3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22" y="2331692"/>
            <a:ext cx="5222863" cy="3033328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A30E8BF9-4D28-D0A5-56A7-DDAC7CB9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맨 오른쪽 위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'≡'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에서 메뉴 </a:t>
            </a:r>
            <a:r>
              <a:rPr lang="ko-KR" altLang="en-US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선택시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'≡'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가 </a:t>
            </a:r>
            <a:r>
              <a:rPr lang="ko-KR" altLang="en-US" sz="1800" dirty="0" err="1">
                <a:solidFill>
                  <a:srgbClr val="000000"/>
                </a:solidFill>
                <a:effectLst/>
                <a:latin typeface="굴림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열려있는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 상태로 화면이 넘어가면 좋을 것 같습니다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.</a:t>
            </a:r>
            <a:b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</a:br>
            <a:r>
              <a:rPr lang="ko-KR" altLang="en-US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지금은 선택하면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‘≡’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메뉴가 닫힙니다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굴림" panose="020B0600000101010101" pitchFamily="50" charset="-127"/>
                <a:ea typeface="돋움" panose="020B0600000101010101" pitchFamily="50" charset="-127"/>
                <a:cs typeface="굴림" panose="020B0600000101010101" pitchFamily="50" charset="-127"/>
              </a:rPr>
              <a:t>.</a:t>
            </a:r>
            <a:endParaRPr lang="ko-KR" altLang="ko-KR" sz="1800" dirty="0">
              <a:effectLst/>
              <a:latin typeface="굴림" panose="020B0600000101010101" pitchFamily="50" charset="-127"/>
              <a:ea typeface="굴림" panose="020B0600000101010101" pitchFamily="50" charset="-127"/>
              <a:cs typeface="굴림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3A2DC5-34F2-EFB4-8045-19F553730766}"/>
              </a:ext>
            </a:extLst>
          </p:cNvPr>
          <p:cNvSpPr/>
          <p:nvPr/>
        </p:nvSpPr>
        <p:spPr>
          <a:xfrm>
            <a:off x="186117" y="2152481"/>
            <a:ext cx="1092426" cy="3431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476FDF-55EB-0336-027D-5FF6DE161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616" y="2331692"/>
            <a:ext cx="4642934" cy="337115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19D761A-9C00-0442-8B24-B17CE8F05A32}"/>
              </a:ext>
            </a:extLst>
          </p:cNvPr>
          <p:cNvSpPr/>
          <p:nvPr/>
        </p:nvSpPr>
        <p:spPr>
          <a:xfrm>
            <a:off x="5946273" y="2223961"/>
            <a:ext cx="1092426" cy="3431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99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147</Words>
  <Application>Microsoft Office PowerPoint</Application>
  <PresentationFormat>와이드스크린</PresentationFormat>
  <Paragraphs>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</vt:lpstr>
      <vt:lpstr>돋움</vt:lpstr>
      <vt:lpstr>맑은 고딕</vt:lpstr>
      <vt:lpstr>Arial</vt:lpstr>
      <vt:lpstr>Office 테마</vt:lpstr>
      <vt:lpstr>공통사항으로 말씀드렸던 프로그램 각 목록표의 제목줄 글씨 확대</vt:lpstr>
      <vt:lpstr>비밀번호 변경시 저장 눌러도 변화가 없습니다.(변경불가) 엣지, 크롬에서 테스트하였습니다.</vt:lpstr>
      <vt:lpstr>현재 계약 추가가 안됩니다.(실패했다고 나옵니다.)</vt:lpstr>
      <vt:lpstr>담당자들 선택시 ‘null &gt; null’로 입력되는 경우가 있습니다.(항상 그런건 아닙니다.) 여러 번 해보았으나 정확한 조건은 찾지 못했습니다.</vt:lpstr>
      <vt:lpstr>계약관리 -&gt; 계약추가 담당자 검색시 회사명까지 나오면 좋을 것 같습니다. 현재 나오는 내용으로는 사용자와 유지보수담당 구분이 어렵습니다.</vt:lpstr>
      <vt:lpstr>점검관리 -&gt; 점검요청 결재자(부)가 현재 필수 입력 항목 -&gt; 선택 입력 항목으로 변경</vt:lpstr>
      <vt:lpstr>자산관리 -&gt; 검색어 종류 '유지보수업체명' 및 '유지보수담당자명'은 추가할 때 입력사항이 아니라서 없어도 될 것 같습니다.</vt:lpstr>
      <vt:lpstr>맨 오른쪽 위 '≡'에서 메뉴 선택시 '≡'가 열려있는 상태로 화면이 넘어가면 좋을 것 같습니다. 지금은 선택하면 ‘≡’메뉴가 닫힙니다.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자산분류시 분류항목 옆 자산 수량 표기</dc:title>
  <dc:creator>wsc@haemilit.com</dc:creator>
  <cp:lastModifiedBy>wsc@haemilit.com</cp:lastModifiedBy>
  <cp:revision>8</cp:revision>
  <dcterms:created xsi:type="dcterms:W3CDTF">2023-06-09T07:30:21Z</dcterms:created>
  <dcterms:modified xsi:type="dcterms:W3CDTF">2023-07-07T05:35:33Z</dcterms:modified>
</cp:coreProperties>
</file>