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B6E50-2839-87E8-8687-CDAAF62E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C785-073B-3EE0-6C7E-B053A340B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3D6D-9ED5-2F57-2380-78B1518D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50182-89F2-679C-4B42-46B57EE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3EAA-2EC7-0DD8-C09D-44CABF0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2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0941-40B5-5941-C1B8-3938EA1D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DF82C-80D2-AB92-752F-BD0AEAA1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86053-7346-F724-91A3-2AD5F5F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15AC8-D8A2-08C5-C172-2E2ECEB2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7EEB6-226A-4788-7145-9782F358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47618E-8063-EEC8-656B-B671E405D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073B2-F540-0187-5E7B-37E048E6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4E6D4-8B1C-7754-25E1-D1C52C6A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C0AE8-F282-9528-5E8A-B16E1B1E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DA627-08D4-F158-DEC2-1AFFECA7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2AEE-5728-30C5-708A-49E6582D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62356-F4AA-3418-8739-64C0D4B3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7F712-9D3D-805A-D675-2A37AE64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2F152-7B31-A15F-7303-F09C62B5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AF4C7-466E-C336-8248-DEBEDE9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630B-D43D-BE7A-C98A-EEB32899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2119C-6959-C812-B7B3-D33A3326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460D1-2D0C-0DB7-1540-D7211420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F0C17-9FCA-2B68-CB92-F10730C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71F98-9406-EBD8-34CD-7431D92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94592-B3A0-3ADC-973D-0978BDBE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B4238-CA85-8C4D-116A-5184308F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39F3F-5E1C-F5A6-6584-B4271293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BAC64-EA11-0868-17B1-3623D4F5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D23AB-1F05-C693-B06A-95470C7D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52A10-A26D-68F5-C2A9-248F95E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2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BE1C-2175-C36A-72C8-2DA92DBD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57012-3C04-1D32-9AD5-C6023C33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DD595-70A1-54B9-D55F-2B7096D6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4DC14-333A-1C0C-5B01-E0799FC82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8D4F3-B3C7-4846-9BBA-974695521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FF43D4-D306-3358-E062-D1F96289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9C53CA-9A34-8A7B-81A1-2799C408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21FC8B-281D-2C6A-7534-ABD5AEE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1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2176E-E5E2-974B-B010-7389322F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DE3C6-BAE3-8F79-351A-1744296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F4C128-8D48-AD6B-7E32-1BE8128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C30B13-37E4-DF69-D9BA-C64321E4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40CBC-EA3C-18B7-430F-74A77FE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B3CEFB-B1FF-950C-13A1-164BEDB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ADE8A-ABB6-89DC-5497-BE145DC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057CB-C432-C24C-DF9E-A6605E7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232A1-67B9-2974-18B7-89BEFFC3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5ACA7-5FA7-7BEF-0543-991B22E0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C0377-E767-644E-A4CC-350289BF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AD132-5C0A-6BEB-2111-B888A3C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7BDD9-2CB7-F66F-6D27-E1BD2161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3B9A-6B81-F34B-59D1-A895D9A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51C9C-4C7D-9BF3-750A-AA986CF9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73617-360B-00AB-FC5B-E1337593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3ED9B-3CAA-0ECE-0530-F6FE2632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0F109-1E00-DBF6-FDDD-40A1F4A7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9C3FE-34F8-C708-693A-22EB0ED4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B5CD6-296F-94D0-2EBC-C68093DF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EE8A5-64B9-0EC0-2FE2-08ACDB43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F2CE6-47C1-42DE-FC3C-D39981ED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77A1-5F5E-42E8-871C-AD1C94127E0C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783D9-1ECB-7770-604C-3B4761F96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4EBA1-FE8E-9648-7DFE-744DBF97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운영관리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계약관리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첫 번 째 자산은 입력이 가능하나 </a:t>
            </a: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두 번째 자산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부터 입력이 실패했다고 나옵니다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16087E-E81E-24A0-A491-08AF5C31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957"/>
            <a:ext cx="7883942" cy="49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점검관리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점검요청</a:t>
            </a:r>
            <a:b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자산표시 오류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6DAE5-54AD-55A3-7436-FE334E6F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9394"/>
            <a:ext cx="10396436" cy="45727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5BA364-AE9D-D55B-9811-B12759514637}"/>
              </a:ext>
            </a:extLst>
          </p:cNvPr>
          <p:cNvSpPr/>
          <p:nvPr/>
        </p:nvSpPr>
        <p:spPr>
          <a:xfrm>
            <a:off x="957364" y="2184849"/>
            <a:ext cx="2562671" cy="144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93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비밀번호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변경시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저장 눌러도 변화가 없습니다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변경불가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브라우저의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캐시값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삭제 후 시도하였으나 여전히 안됩니다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250C9C-40FC-ADD3-6F07-173908EE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8474"/>
            <a:ext cx="4052851" cy="49060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0FED92-E690-5692-2CDC-4D39F1A0D880}"/>
              </a:ext>
            </a:extLst>
          </p:cNvPr>
          <p:cNvSpPr/>
          <p:nvPr/>
        </p:nvSpPr>
        <p:spPr>
          <a:xfrm>
            <a:off x="3147801" y="4741932"/>
            <a:ext cx="1861169" cy="493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11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돋움</vt:lpstr>
      <vt:lpstr>맑은 고딕</vt:lpstr>
      <vt:lpstr>Arial</vt:lpstr>
      <vt:lpstr>Office 테마</vt:lpstr>
      <vt:lpstr>운영관리 -&gt; 계약관리 첫 번 째 자산은 입력이 가능하나 두 번째 자산부터 입력이 실패했다고 나옵니다.</vt:lpstr>
      <vt:lpstr>점검관리 -&gt; 점검요청 자산표시 오류</vt:lpstr>
      <vt:lpstr>비밀번호 변경시 저장 눌러도 변화가 없습니다.(변경불가) 브라우저의 캐시값 삭제 후 시도하였으나 여전히 안됩니다.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자산분류시 분류항목 옆 자산 수량 표기</dc:title>
  <dc:creator>wsc@haemilit.com</dc:creator>
  <cp:lastModifiedBy>wsc@haemilit.com</cp:lastModifiedBy>
  <cp:revision>10</cp:revision>
  <dcterms:created xsi:type="dcterms:W3CDTF">2023-06-09T07:30:21Z</dcterms:created>
  <dcterms:modified xsi:type="dcterms:W3CDTF">2023-07-10T07:39:58Z</dcterms:modified>
</cp:coreProperties>
</file>