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2EF-F657-4927-BF22-1C025143B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BEA4A-EA7D-4411-9E3B-21E039008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6D7DD-31F1-4509-B4B0-3C73F89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57C69-B35B-4C57-AB52-C9744B77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3DC9E-54D5-41C0-9358-C2EA2F6D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8BA50-FB84-459B-BAEE-5CFEAA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98055-32B3-4FC4-848A-4A186B0F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DCD3-9CAE-4B52-A32E-1D52F4D1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60228-349C-4623-BC9F-3AF17F08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0499B-9AB9-44FE-B4DB-A5CB3A2C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3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BC28B-B927-43B3-8911-3DB10474A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9EDF8-5199-4580-827D-06406737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25FAD-3AA5-4733-83E3-E3B01A3F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CD41-FC29-4643-AB22-ADDD79D9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E6A07-A376-4AB5-8924-F3FDD37D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1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D0CC0-F97D-4C5F-A305-1B8FC032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3572E-7A1D-43A3-B7F2-1CC406B8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39050-30A2-45F4-9ED4-85DB1493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5165-3C51-4117-9127-FE077788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48EB-9991-4D3A-858B-3F57337A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2024-4640-44ED-958C-9F907A8C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F2F14-9586-466D-BE7A-66DDF390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D409D-CA5D-4169-A71C-CFD13C1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27902-1D67-4283-BC44-5EB447C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875C-5A8E-4D6D-A04D-F2A7CF3A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361A9-34EF-4655-B5DC-D830ACBA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5FD71-E08D-4512-88F4-A174C1E5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08388-D8B7-45B7-BF72-F93C48A6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B27C-A2EB-4247-A095-BB754094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1CC09-F7C4-4D51-BEF6-E1B86220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100FF-3891-4030-8EE5-537CE58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4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9368D-A450-48E7-93EF-9BE55484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3CBBF-81E4-4C2B-B241-AD6D97CA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4631C-EB2B-4B8E-9A2A-C29DE132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04852D-8A7E-4D57-A1CD-5F313901D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C606F-E5DC-403E-B941-6E6DF14EC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E9381F-0EA4-4358-9386-C5B3974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74DFD-16ED-48A6-9B3E-69F1E029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7C01C-548D-44E7-81B7-D8F9B45B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F6BE-027E-40EA-8FB0-427B68F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0B17D-E42E-41CF-8FE9-46118DF4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D531E-BDEE-4B97-A25A-7013B54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DB65D-7886-4734-AECD-497497CF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116AD-68D1-4311-9A19-10A1EC3B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4C2EDC-58DE-49D5-B463-11B5F16E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F584A-5540-42DA-9BE1-0F6791E4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5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D8E3-B914-4BFE-8A51-7F5647DD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962A9-3BAD-445C-8D1A-F39A01DB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243DB-9D9D-4384-BD3D-B9D5863C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18C78-261B-4856-B087-CB6FE49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AEA42-EBD3-4B6A-AB2B-1687AE27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79051-80EF-4A75-97D7-852DBD43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D5096-D747-4049-934F-02042501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221EA-A222-4B60-A857-74C8EA57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01426-987B-465D-8FA4-0CBEA167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1F5F9-741E-4A04-80C4-C035DAE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C2306-D134-4679-8E2E-47B8D766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A1310-E112-49EF-82C9-CEBE25F8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9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2F3710-32A7-45C9-B97D-3F545B26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1103C-853F-47BC-9FC8-7B0EDF9D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1AA71-1CDA-4BB6-803A-5335EE4A9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659A-455E-4D3B-8733-713C1CDCD0DA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11680-A286-44C4-985C-E3D665130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E7E90-C0AB-435D-860D-6ABE6F20E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226B-B7FB-4E6B-9349-2DD516F0D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D2D9BF-8F54-4AF8-997F-78AE1621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2683056" descr="EMB00001ef839b5">
            <a:extLst>
              <a:ext uri="{FF2B5EF4-FFF2-40B4-BE49-F238E27FC236}">
                <a16:creationId xmlns:a16="http://schemas.microsoft.com/office/drawing/2014/main" id="{D16F1EEA-1439-4AF0-B711-BC65842F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81" y="1474955"/>
            <a:ext cx="10272112" cy="46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0ED83C-775B-4878-9D37-ACEF2A8ED937}"/>
              </a:ext>
            </a:extLst>
          </p:cNvPr>
          <p:cNvSpPr/>
          <p:nvPr/>
        </p:nvSpPr>
        <p:spPr>
          <a:xfrm>
            <a:off x="577516" y="288758"/>
            <a:ext cx="2887579" cy="1186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1547</a:t>
            </a:r>
            <a:r>
              <a:rPr lang="ko-KR" altLang="en-US" sz="44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0941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0E1FE-C05E-41FD-B9A0-4D482C51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90" y="1442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2781464" descr="EMB00001ef839b8">
            <a:extLst>
              <a:ext uri="{FF2B5EF4-FFF2-40B4-BE49-F238E27FC236}">
                <a16:creationId xmlns:a16="http://schemas.microsoft.com/office/drawing/2014/main" id="{B46F0C32-25BE-4AC0-AAE4-14971EC1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" y="635650"/>
            <a:ext cx="11053009" cy="55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4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5DCFD7-2014-478B-B05C-61F0D096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07957"/>
            <a:ext cx="22875420" cy="90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2847952" descr="EMB00001ef839b3">
            <a:extLst>
              <a:ext uri="{FF2B5EF4-FFF2-40B4-BE49-F238E27FC236}">
                <a16:creationId xmlns:a16="http://schemas.microsoft.com/office/drawing/2014/main" id="{F79816E7-EE01-4151-945C-E23F837F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65158"/>
            <a:ext cx="10635069" cy="40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35B23E-07D0-4805-A27E-2DEFF6A42088}"/>
              </a:ext>
            </a:extLst>
          </p:cNvPr>
          <p:cNvSpPr/>
          <p:nvPr/>
        </p:nvSpPr>
        <p:spPr>
          <a:xfrm>
            <a:off x="577516" y="288758"/>
            <a:ext cx="2887579" cy="1186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2161</a:t>
            </a:r>
            <a:r>
              <a:rPr lang="ko-KR" altLang="en-US" sz="44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2937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4DB38B-79C2-41BC-9121-CF6063A2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402806"/>
            <a:ext cx="11225853" cy="54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CDB3-E476-4744-AA13-166D5BCFCD6D}"/>
              </a:ext>
            </a:extLst>
          </p:cNvPr>
          <p:cNvSpPr/>
          <p:nvPr/>
        </p:nvSpPr>
        <p:spPr>
          <a:xfrm>
            <a:off x="577516" y="288758"/>
            <a:ext cx="2887579" cy="1186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1592</a:t>
            </a:r>
            <a:r>
              <a:rPr lang="ko-KR" altLang="en-US" sz="4400" dirty="0"/>
              <a:t>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C8394-8BA3-4FBE-98B3-19E45A02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" y="1474955"/>
            <a:ext cx="10844463" cy="49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AE5FDD-4241-4063-8BF3-E9FE91C3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6" y="395454"/>
            <a:ext cx="11271431" cy="60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준영</dc:creator>
  <cp:lastModifiedBy>권 준영</cp:lastModifiedBy>
  <cp:revision>2</cp:revision>
  <dcterms:created xsi:type="dcterms:W3CDTF">2019-05-12T07:33:52Z</dcterms:created>
  <dcterms:modified xsi:type="dcterms:W3CDTF">2019-05-12T09:08:31Z</dcterms:modified>
</cp:coreProperties>
</file>