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90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906F-F8A2-4BDF-9093-F0CE318AD5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A2E4-978C-4219-B39A-69FBFC70E3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906F-F8A2-4BDF-9093-F0CE318AD5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A2E4-978C-4219-B39A-69FBFC70E3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906F-F8A2-4BDF-9093-F0CE318AD5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A2E4-978C-4219-B39A-69FBFC70E3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906F-F8A2-4BDF-9093-F0CE318AD5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A2E4-978C-4219-B39A-69FBFC70E3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906F-F8A2-4BDF-9093-F0CE318AD5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A2E4-978C-4219-B39A-69FBFC70E3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906F-F8A2-4BDF-9093-F0CE318AD5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A2E4-978C-4219-B39A-69FBFC70E3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906F-F8A2-4BDF-9093-F0CE318AD5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A2E4-978C-4219-B39A-69FBFC70E3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906F-F8A2-4BDF-9093-F0CE318AD5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A2E4-978C-4219-B39A-69FBFC70E3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906F-F8A2-4BDF-9093-F0CE318AD5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A2E4-978C-4219-B39A-69FBFC70E3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906F-F8A2-4BDF-9093-F0CE318AD5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A2E4-978C-4219-B39A-69FBFC70E3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906F-F8A2-4BDF-9093-F0CE318AD5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A2E4-978C-4219-B39A-69FBFC70E3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906F-F8A2-4BDF-9093-F0CE318AD5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EA2E4-978C-4219-B39A-69FBFC70E3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CAR POOL SYSTEM</a:t>
            </a:r>
            <a:endParaRPr lang="ko-KR" altLang="en-US" dirty="0"/>
          </a:p>
        </p:txBody>
      </p:sp>
      <p:sp>
        <p:nvSpPr>
          <p:cNvPr id="30" name="내용 개체 틀 2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6200" dirty="0" smtClean="0"/>
              <a:t>개발환경</a:t>
            </a:r>
            <a:endParaRPr lang="en-US" altLang="ko-KR" sz="6200" dirty="0" smtClean="0"/>
          </a:p>
          <a:p>
            <a:r>
              <a:rPr lang="en-US" altLang="ko-KR" sz="4200" dirty="0" smtClean="0"/>
              <a:t>Was 			: TOMCAT</a:t>
            </a:r>
          </a:p>
          <a:p>
            <a:r>
              <a:rPr lang="en-US" altLang="ko-KR" sz="4200" dirty="0" smtClean="0"/>
              <a:t>Database 		: </a:t>
            </a:r>
            <a:r>
              <a:rPr lang="en-US" altLang="ko-KR" sz="4200" dirty="0" err="1" smtClean="0"/>
              <a:t>Mysql</a:t>
            </a:r>
            <a:r>
              <a:rPr lang="en-US" altLang="ko-KR" sz="4200" dirty="0" smtClean="0"/>
              <a:t> </a:t>
            </a:r>
          </a:p>
          <a:p>
            <a:r>
              <a:rPr lang="ko-KR" altLang="en-US" sz="4200" dirty="0" err="1" smtClean="0"/>
              <a:t>개발툴</a:t>
            </a:r>
            <a:r>
              <a:rPr lang="ko-KR" altLang="en-US" sz="4200" dirty="0" smtClean="0"/>
              <a:t> </a:t>
            </a:r>
            <a:r>
              <a:rPr lang="en-US" altLang="ko-KR" sz="4200" dirty="0" smtClean="0"/>
              <a:t>		: ECLIPSE</a:t>
            </a:r>
          </a:p>
          <a:p>
            <a:r>
              <a:rPr lang="ko-KR" altLang="en-US" sz="4200" dirty="0" smtClean="0"/>
              <a:t>언어 </a:t>
            </a:r>
            <a:r>
              <a:rPr lang="en-US" altLang="ko-KR" sz="4200" dirty="0" smtClean="0"/>
              <a:t>		: JAVA/JSP</a:t>
            </a:r>
          </a:p>
          <a:p>
            <a:r>
              <a:rPr lang="en-US" altLang="ko-KR" sz="4200" dirty="0" smtClean="0"/>
              <a:t>JDK                      : 1.8.1</a:t>
            </a:r>
          </a:p>
          <a:p>
            <a:endParaRPr lang="en-US" altLang="ko-KR" sz="6200" dirty="0" smtClean="0"/>
          </a:p>
          <a:p>
            <a:r>
              <a:rPr lang="ko-KR" altLang="en-US" sz="6200" dirty="0" smtClean="0"/>
              <a:t>지원받은 내용</a:t>
            </a:r>
            <a:endParaRPr lang="en-US" altLang="ko-KR" sz="6200" dirty="0" smtClean="0"/>
          </a:p>
          <a:p>
            <a:r>
              <a:rPr lang="ko-KR" altLang="en-US" dirty="0" smtClean="0"/>
              <a:t>개발환경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  <a:p>
            <a:r>
              <a:rPr lang="en-US" altLang="ko-KR" dirty="0" smtClean="0"/>
              <a:t>JAVA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연계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DBConnectionManager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게시판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(https</a:t>
            </a:r>
            <a:r>
              <a:rPr lang="en-US" altLang="ko-KR" dirty="0" smtClean="0"/>
              <a:t>://</a:t>
            </a:r>
            <a:r>
              <a:rPr lang="en-US" altLang="ko-KR" dirty="0" smtClean="0"/>
              <a:t>blog.naver.com/canghun13/221171377837)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6200" dirty="0" smtClean="0"/>
              <a:t>직접 개발한 부분</a:t>
            </a:r>
            <a:r>
              <a:rPr lang="en-US" altLang="ko-KR" sz="6200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테이블 설계 </a:t>
            </a:r>
            <a:r>
              <a:rPr lang="en-US" altLang="ko-KR" dirty="0" smtClean="0"/>
              <a:t>(</a:t>
            </a:r>
            <a:r>
              <a:rPr lang="en-US" altLang="ko-KR" dirty="0" smtClean="0"/>
              <a:t>MEMBER, BOARD, DRIVER) TABLE</a:t>
            </a:r>
            <a:endParaRPr lang="en-US" altLang="ko-KR" dirty="0" smtClean="0"/>
          </a:p>
          <a:p>
            <a:r>
              <a:rPr lang="ko-KR" altLang="en-US" dirty="0" smtClean="0"/>
              <a:t>화면설계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기획노트 참고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JSP12 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, HTML 2</a:t>
            </a:r>
            <a:r>
              <a:rPr lang="ko-KR" altLang="en-US" dirty="0" smtClean="0"/>
              <a:t>개 화면 개발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30" name="내용 개체 틀 2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32500" lnSpcReduction="20000"/>
          </a:bodyPr>
          <a:lstStyle/>
          <a:p>
            <a:r>
              <a:rPr lang="en-US" altLang="ko-KR" sz="6200" dirty="0" smtClean="0"/>
              <a:t>DATABASE ,TABLE </a:t>
            </a:r>
            <a:r>
              <a:rPr lang="ko-KR" altLang="en-US" sz="6200" dirty="0" smtClean="0"/>
              <a:t>생성 쿼리</a:t>
            </a:r>
            <a:endParaRPr lang="en-US" altLang="ko-KR" sz="62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CREATE DATABASE carpool;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TABLE board (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(11)  AUTO_INCREMENT,</a:t>
            </a:r>
          </a:p>
          <a:p>
            <a:r>
              <a:rPr lang="en-US" altLang="ko-KR" dirty="0" smtClean="0"/>
              <a:t>  id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(20) ,</a:t>
            </a:r>
          </a:p>
          <a:p>
            <a:r>
              <a:rPr lang="en-US" altLang="ko-KR" dirty="0" smtClean="0"/>
              <a:t>  title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(20) ,</a:t>
            </a:r>
          </a:p>
          <a:p>
            <a:r>
              <a:rPr lang="en-US" altLang="ko-KR" dirty="0" smtClean="0"/>
              <a:t>  content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(100) ,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start_time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(50) ,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reg_gu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(50) ,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end_gu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(50) ,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reg_time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datetime</a:t>
            </a:r>
            <a:r>
              <a:rPr lang="en-US" altLang="ko-KR" b="1" dirty="0" smtClean="0"/>
              <a:t> ,</a:t>
            </a:r>
          </a:p>
          <a:p>
            <a:r>
              <a:rPr lang="en-US" altLang="ko-KR" dirty="0" smtClean="0"/>
              <a:t>  PRIMARY KEY (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) ;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CREATE TABLE driver (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(11) ,</a:t>
            </a:r>
          </a:p>
          <a:p>
            <a:r>
              <a:rPr lang="en-US" altLang="ko-KR" dirty="0" smtClean="0"/>
              <a:t>  id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(30) ,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sel_yn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(1) </a:t>
            </a:r>
          </a:p>
          <a:p>
            <a:r>
              <a:rPr lang="en-US" altLang="ko-KR" dirty="0" smtClean="0"/>
              <a:t>) ;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CREATE TABLE member (</a:t>
            </a:r>
          </a:p>
          <a:p>
            <a:r>
              <a:rPr lang="en-US" altLang="ko-KR" dirty="0" smtClean="0"/>
              <a:t>  id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(20) ,</a:t>
            </a:r>
          </a:p>
          <a:p>
            <a:r>
              <a:rPr lang="en-US" altLang="ko-KR" dirty="0" smtClean="0"/>
              <a:t>  pass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(50) ,</a:t>
            </a:r>
          </a:p>
          <a:p>
            <a:r>
              <a:rPr lang="en-US" altLang="ko-KR" dirty="0" smtClean="0"/>
              <a:t>  birthday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(50) ,</a:t>
            </a:r>
          </a:p>
          <a:p>
            <a:r>
              <a:rPr lang="en-US" altLang="ko-KR" dirty="0" smtClean="0"/>
              <a:t>  name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(50) ,</a:t>
            </a:r>
          </a:p>
          <a:p>
            <a:r>
              <a:rPr lang="en-US" altLang="ko-KR" dirty="0" smtClean="0"/>
              <a:t>  marry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(50) ,</a:t>
            </a:r>
          </a:p>
          <a:p>
            <a:r>
              <a:rPr lang="en-US" altLang="ko-KR" dirty="0" smtClean="0"/>
              <a:t>  gender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(50) </a:t>
            </a:r>
          </a:p>
          <a:p>
            <a:r>
              <a:rPr lang="en-US" altLang="ko-KR" dirty="0" smtClean="0"/>
              <a:t>) ;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6370" y="0"/>
            <a:ext cx="3107630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1009"/>
            <a:ext cx="5743110" cy="309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67744" cy="293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0"/>
            <a:ext cx="2611109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1979712" y="4149080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331640" y="2924944"/>
            <a:ext cx="468052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899592" y="2924944"/>
            <a:ext cx="237626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95536" y="2924944"/>
            <a:ext cx="0" cy="1152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8957" y="3150692"/>
            <a:ext cx="3055043" cy="370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1009"/>
            <a:ext cx="5743110" cy="309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67744" cy="293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직선 화살표 연결선 20"/>
          <p:cNvCxnSpPr/>
          <p:nvPr/>
        </p:nvCxnSpPr>
        <p:spPr>
          <a:xfrm flipV="1">
            <a:off x="395536" y="2924944"/>
            <a:ext cx="0" cy="1152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9"/>
          <p:cNvSpPr txBox="1">
            <a:spLocks/>
          </p:cNvSpPr>
          <p:nvPr/>
        </p:nvSpPr>
        <p:spPr>
          <a:xfrm>
            <a:off x="5940152" y="3645024"/>
            <a:ext cx="2890664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1.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회원가입 팝업호출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(carlogin.html)</a:t>
            </a:r>
            <a:endParaRPr lang="ko-KR" altLang="en-US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000" noProof="0" dirty="0" smtClean="0">
                <a:solidFill>
                  <a:schemeClr val="tx1">
                    <a:tint val="75000"/>
                  </a:schemeClr>
                </a:solidFill>
              </a:rPr>
              <a:t>2. </a:t>
            </a:r>
            <a:r>
              <a:rPr lang="ko-KR" altLang="en-US" sz="1000" noProof="0" dirty="0" smtClean="0">
                <a:solidFill>
                  <a:schemeClr val="tx1">
                    <a:tint val="75000"/>
                  </a:schemeClr>
                </a:solidFill>
              </a:rPr>
              <a:t>회원 가입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데이터 입력 후 저장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Complete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버튼 </a:t>
            </a:r>
            <a:r>
              <a:rPr lang="ko-KR" altLang="en-US" sz="1000" dirty="0" err="1" smtClean="0">
                <a:solidFill>
                  <a:schemeClr val="tx1">
                    <a:tint val="75000"/>
                  </a:schemeClr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join.jsp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호출</a:t>
            </a: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회원가입 정보 </a:t>
            </a:r>
            <a:r>
              <a:rPr lang="ko-KR" altLang="en-US" sz="1000" dirty="0" err="1" smtClean="0">
                <a:solidFill>
                  <a:schemeClr val="tx1">
                    <a:tint val="75000"/>
                  </a:schemeClr>
                </a:solidFill>
              </a:rPr>
              <a:t>출력후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 세션에 저장</a:t>
            </a: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확인 버튼 </a:t>
            </a:r>
            <a:r>
              <a:rPr lang="ko-KR" altLang="en-US" sz="1000" dirty="0" err="1" smtClean="0">
                <a:solidFill>
                  <a:schemeClr val="tx1">
                    <a:tint val="75000"/>
                  </a:schemeClr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tint val="75000"/>
                  </a:schemeClr>
                </a:solidFill>
              </a:rPr>
              <a:t>self.close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 ()</a:t>
            </a: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r>
              <a:rPr lang="en-US" altLang="ko-KR" sz="1000" noProof="0" dirty="0" smtClean="0">
                <a:solidFill>
                  <a:schemeClr val="tx1">
                    <a:tint val="75000"/>
                  </a:schemeClr>
                </a:solidFill>
              </a:rPr>
              <a:t>Opener </a:t>
            </a:r>
            <a:r>
              <a:rPr lang="ko-KR" altLang="en-US" sz="1000" noProof="0" dirty="0" smtClean="0">
                <a:solidFill>
                  <a:schemeClr val="tx1">
                    <a:tint val="75000"/>
                  </a:schemeClr>
                </a:solidFill>
              </a:rPr>
              <a:t>새로 고침 </a:t>
            </a:r>
            <a:r>
              <a:rPr lang="en-US" altLang="ko-KR" sz="1000" noProof="0" dirty="0" smtClean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ko-KR" altLang="en-US" sz="1000" noProof="0" dirty="0" smtClean="0">
                <a:solidFill>
                  <a:schemeClr val="tx1">
                    <a:tint val="75000"/>
                  </a:schemeClr>
                </a:solidFill>
              </a:rPr>
              <a:t>세션정보 읽어옴</a:t>
            </a:r>
            <a:r>
              <a:rPr lang="en-US" altLang="ko-KR" sz="1000" noProof="0" dirty="0" smtClean="0">
                <a:solidFill>
                  <a:schemeClr val="tx1">
                    <a:tint val="75000"/>
                  </a:schemeClr>
                </a:solidFill>
              </a:rPr>
              <a:t>.)</a:t>
            </a: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endParaRPr kumimoji="0" lang="en-US" altLang="ko-KR" sz="1000" b="0" i="0" u="none" strike="noStrike" kern="1200" cap="none" spc="0" normalizeH="0" baseline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r>
              <a:rPr lang="ko-KR" altLang="en-US" sz="1000" noProof="0" dirty="0" smtClean="0">
                <a:solidFill>
                  <a:schemeClr val="tx1">
                    <a:tint val="75000"/>
                  </a:schemeClr>
                </a:solidFill>
              </a:rPr>
              <a:t>이미 가입된 아이디로 가입 요청 시 메시지 출력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후 이전 화면으로 </a:t>
            </a:r>
            <a:r>
              <a:rPr lang="en-US" altLang="ko-KR" sz="1000" dirty="0" err="1" smtClean="0">
                <a:solidFill>
                  <a:schemeClr val="tx1">
                    <a:tint val="75000"/>
                  </a:schemeClr>
                </a:solidFill>
              </a:rPr>
              <a:t>history.back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()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36" y="3140968"/>
            <a:ext cx="201622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Popup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95536" y="1844824"/>
            <a:ext cx="24482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0"/>
            <a:ext cx="2653903" cy="287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0"/>
            <a:ext cx="2693863" cy="292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화살표 연결선 18"/>
          <p:cNvCxnSpPr>
            <a:endCxn id="2052" idx="1"/>
          </p:cNvCxnSpPr>
          <p:nvPr/>
        </p:nvCxnSpPr>
        <p:spPr>
          <a:xfrm flipV="1">
            <a:off x="395536" y="1463769"/>
            <a:ext cx="5688632" cy="124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9"/>
          <p:cNvSpPr txBox="1">
            <a:spLocks/>
          </p:cNvSpPr>
          <p:nvPr/>
        </p:nvSpPr>
        <p:spPr>
          <a:xfrm>
            <a:off x="2843808" y="1268760"/>
            <a:ext cx="2592288" cy="1512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ko-KR" sz="1000" dirty="0" smtClean="0"/>
              <a:t>String </a:t>
            </a:r>
            <a:r>
              <a:rPr lang="en-US" altLang="ko-KR" sz="1000" dirty="0" err="1" smtClean="0"/>
              <a:t>sql</a:t>
            </a:r>
            <a:r>
              <a:rPr lang="en-US" altLang="ko-KR" sz="1000" dirty="0" smtClean="0"/>
              <a:t> = "select * from member </a:t>
            </a:r>
          </a:p>
          <a:p>
            <a:r>
              <a:rPr lang="en-US" altLang="ko-KR" sz="1000" dirty="0" smtClean="0"/>
              <a:t>where id = '"+ </a:t>
            </a:r>
            <a:r>
              <a:rPr lang="en-US" altLang="ko-KR" sz="1000" dirty="0" err="1" smtClean="0"/>
              <a:t>sid</a:t>
            </a:r>
            <a:r>
              <a:rPr lang="en-US" altLang="ko-KR" sz="1000" dirty="0" smtClean="0"/>
              <a:t> + "'";</a:t>
            </a:r>
          </a:p>
          <a:p>
            <a:r>
              <a:rPr lang="en-US" altLang="ko-KR" sz="1000" dirty="0" err="1" smtClean="0"/>
              <a:t>rs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stmt_sel.executeQuery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sql</a:t>
            </a:r>
            <a:r>
              <a:rPr lang="en-US" altLang="ko-KR" sz="1000" dirty="0" smtClean="0"/>
              <a:t>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if(</a:t>
            </a:r>
            <a:r>
              <a:rPr lang="en-US" altLang="ko-KR" sz="1000" b="1" dirty="0" err="1" smtClean="0"/>
              <a:t>rs.next</a:t>
            </a:r>
            <a:r>
              <a:rPr lang="en-US" altLang="ko-KR" sz="1000" b="1" dirty="0" smtClean="0"/>
              <a:t>())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이미 등록되어있는 아이디 입니다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altLang="ko-KR" sz="1000" b="1" dirty="0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}else{</a:t>
            </a:r>
          </a:p>
          <a:p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정상 가입처리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altLang="ko-KR" sz="1000" b="1" dirty="0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}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6176" y="980728"/>
            <a:ext cx="2574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/>
              <a:t>&lt;script&gt;</a:t>
            </a:r>
          </a:p>
          <a:p>
            <a:r>
              <a:rPr lang="en-US" altLang="ko-KR" sz="1000" dirty="0" smtClean="0"/>
              <a:t>alert("</a:t>
            </a:r>
            <a:r>
              <a:rPr lang="ko-KR" altLang="en-US" sz="1000" dirty="0" smtClean="0"/>
              <a:t>이미 등록되어있는 아이디 입니다</a:t>
            </a:r>
            <a:r>
              <a:rPr lang="en-US" altLang="ko-KR" sz="1000" dirty="0" smtClean="0"/>
              <a:t>.");</a:t>
            </a:r>
          </a:p>
          <a:p>
            <a:r>
              <a:rPr lang="en-US" altLang="ko-KR" sz="1000" dirty="0" err="1" smtClean="0"/>
              <a:t>history.back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&lt;/script&gt;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1009"/>
            <a:ext cx="5743110" cy="309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0"/>
            <a:ext cx="2611109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화살표 연결선 14"/>
          <p:cNvCxnSpPr/>
          <p:nvPr/>
        </p:nvCxnSpPr>
        <p:spPr>
          <a:xfrm flipV="1">
            <a:off x="899592" y="2924944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0"/>
            <a:ext cx="3258662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0"/>
            <a:ext cx="2771800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화살표 연결선 13"/>
          <p:cNvCxnSpPr/>
          <p:nvPr/>
        </p:nvCxnSpPr>
        <p:spPr>
          <a:xfrm flipV="1">
            <a:off x="683568" y="836712"/>
            <a:ext cx="273630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83568" y="692696"/>
            <a:ext cx="590465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9"/>
          <p:cNvSpPr txBox="1">
            <a:spLocks/>
          </p:cNvSpPr>
          <p:nvPr/>
        </p:nvSpPr>
        <p:spPr>
          <a:xfrm>
            <a:off x="5940152" y="3140968"/>
            <a:ext cx="2890664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1.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로그인 팝업호출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(login.html)</a:t>
            </a:r>
            <a:endParaRPr lang="ko-KR" altLang="en-US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000" noProof="0" dirty="0" smtClean="0">
                <a:solidFill>
                  <a:schemeClr val="tx1">
                    <a:tint val="75000"/>
                  </a:schemeClr>
                </a:solidFill>
              </a:rPr>
              <a:t>2.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로그인 아이디 패스워드 </a:t>
            </a:r>
            <a:r>
              <a:rPr lang="ko-KR" altLang="en-US" sz="1000" dirty="0" err="1" smtClean="0">
                <a:solidFill>
                  <a:schemeClr val="tx1">
                    <a:tint val="75000"/>
                  </a:schemeClr>
                </a:solidFill>
              </a:rPr>
              <a:t>입력후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 확인</a:t>
            </a: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logincheck.jsp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호출</a:t>
            </a: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회원이름 출력 후 </a:t>
            </a:r>
            <a:r>
              <a:rPr lang="ko-KR" altLang="en-US" sz="1000" dirty="0" err="1" smtClean="0">
                <a:solidFill>
                  <a:schemeClr val="tx1">
                    <a:tint val="75000"/>
                  </a:schemeClr>
                </a:solidFill>
              </a:rPr>
              <a:t>메인화면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>
                    <a:tint val="75000"/>
                  </a:schemeClr>
                </a:solidFill>
              </a:rPr>
              <a:t>새로고침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r>
              <a:rPr kumimoji="0" lang="ko-KR" altLang="en-US" sz="10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메인화면</a:t>
            </a:r>
            <a:r>
              <a:rPr kumimoji="0" lang="ko-KR" altLang="en-US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새로고침</a:t>
            </a:r>
            <a:r>
              <a:rPr kumimoji="0" lang="ko-KR" altLang="en-US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하면서 세션정보가  </a:t>
            </a:r>
            <a:endParaRPr kumimoji="0" lang="en-US" altLang="ko-KR" sz="1000" b="0" i="0" u="none" strike="noStrike" kern="1200" cap="none" spc="0" normalizeH="0" baseline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있는지 체크해서 세션이 비어있지 않으면</a:t>
            </a: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Logout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버튼을 보여주고 비어있으면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Login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버튼</a:t>
            </a: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을 보여준다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kumimoji="0" lang="en-US" altLang="ko-KR" sz="1000" b="0" i="0" u="none" strike="noStrike" kern="1200" cap="none" spc="0" normalizeH="0" baseline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endParaRPr kumimoji="0" lang="en-US" altLang="ko-KR" sz="1000" b="0" i="0" u="none" strike="noStrike" kern="1200" cap="none" spc="0" normalizeH="0" baseline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아이디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패스워드가 없으면 경고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메세지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Logout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버튼 </a:t>
            </a:r>
            <a:r>
              <a:rPr lang="ko-KR" altLang="en-US" sz="1000" dirty="0" err="1" smtClean="0">
                <a:solidFill>
                  <a:schemeClr val="tx1">
                    <a:tint val="75000"/>
                  </a:schemeClr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 세션 초기화</a:t>
            </a: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altLang="ko-KR" sz="1000" dirty="0" err="1" smtClean="0"/>
              <a:t>session.setAttribute</a:t>
            </a:r>
            <a:r>
              <a:rPr lang="en-US" altLang="ko-KR" sz="1000" dirty="0" smtClean="0"/>
              <a:t>("name","");</a:t>
            </a:r>
          </a:p>
          <a:p>
            <a:r>
              <a:rPr lang="en-US" altLang="ko-KR" sz="1000" dirty="0" err="1" smtClean="0"/>
              <a:t>session.setAttribute</a:t>
            </a:r>
            <a:r>
              <a:rPr lang="en-US" altLang="ko-KR" sz="1000" dirty="0" smtClean="0"/>
              <a:t>("id","");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내용 개체 틀 29"/>
          <p:cNvSpPr txBox="1">
            <a:spLocks/>
          </p:cNvSpPr>
          <p:nvPr/>
        </p:nvSpPr>
        <p:spPr>
          <a:xfrm>
            <a:off x="2915816" y="1340768"/>
            <a:ext cx="3096344" cy="1224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ko-KR" sz="1000" dirty="0" smtClean="0"/>
              <a:t>String </a:t>
            </a:r>
            <a:r>
              <a:rPr lang="en-US" altLang="ko-KR" sz="1000" dirty="0" err="1" smtClean="0"/>
              <a:t>sql</a:t>
            </a:r>
            <a:r>
              <a:rPr lang="en-US" altLang="ko-KR" sz="1000" dirty="0" smtClean="0"/>
              <a:t> = "select * from member </a:t>
            </a:r>
          </a:p>
          <a:p>
            <a:r>
              <a:rPr lang="en-US" altLang="ko-KR" sz="1000" dirty="0" smtClean="0"/>
              <a:t>where id = '"+</a:t>
            </a:r>
            <a:r>
              <a:rPr lang="en-US" altLang="ko-KR" sz="1000" dirty="0" err="1" smtClean="0"/>
              <a:t>sid</a:t>
            </a:r>
            <a:r>
              <a:rPr lang="en-US" altLang="ko-KR" sz="1000" dirty="0" smtClean="0"/>
              <a:t>+"‘ and pass = '"+</a:t>
            </a:r>
            <a:r>
              <a:rPr lang="en-US" altLang="ko-KR" sz="1000" dirty="0" err="1" smtClean="0"/>
              <a:t>spass</a:t>
            </a:r>
            <a:r>
              <a:rPr lang="en-US" altLang="ko-KR" sz="1000" dirty="0" smtClean="0"/>
              <a:t>+"'";</a:t>
            </a:r>
          </a:p>
          <a:p>
            <a:r>
              <a:rPr lang="en-US" altLang="ko-KR" sz="1000" dirty="0" err="1" smtClean="0"/>
              <a:t>rs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stmt.executeQuery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sql</a:t>
            </a:r>
            <a:r>
              <a:rPr lang="en-US" altLang="ko-KR" sz="1000" dirty="0" smtClean="0"/>
              <a:t>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if(</a:t>
            </a:r>
            <a:r>
              <a:rPr lang="en-US" altLang="ko-KR" sz="1000" b="1" dirty="0" err="1" smtClean="0"/>
              <a:t>rs.next</a:t>
            </a:r>
            <a:r>
              <a:rPr lang="en-US" altLang="ko-KR" sz="1000" b="1" dirty="0" smtClean="0"/>
              <a:t>())</a:t>
            </a:r>
          </a:p>
          <a:p>
            <a:r>
              <a:rPr lang="en-US" altLang="ko-KR" sz="1000" dirty="0" smtClean="0"/>
              <a:t>{</a:t>
            </a:r>
          </a:p>
          <a:p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}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1268760"/>
            <a:ext cx="2069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&lt;script&gt;</a:t>
            </a:r>
          </a:p>
          <a:p>
            <a:r>
              <a:rPr lang="en-US" altLang="ko-KR" sz="1000" dirty="0" smtClean="0"/>
              <a:t>alert("</a:t>
            </a:r>
            <a:r>
              <a:rPr lang="ko-KR" altLang="en-US" sz="1000" dirty="0" smtClean="0"/>
              <a:t>아이디를 확인해주세요</a:t>
            </a:r>
            <a:r>
              <a:rPr lang="en-US" altLang="ko-KR" sz="1000" dirty="0" smtClean="0"/>
              <a:t>.");</a:t>
            </a:r>
          </a:p>
          <a:p>
            <a:r>
              <a:rPr lang="en-US" altLang="ko-KR" sz="1000" dirty="0" err="1" smtClean="0"/>
              <a:t>history.back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&lt;/script&gt;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107630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1009"/>
            <a:ext cx="5743110" cy="309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화살표 연결선 11"/>
          <p:cNvCxnSpPr/>
          <p:nvPr/>
        </p:nvCxnSpPr>
        <p:spPr>
          <a:xfrm flipV="1">
            <a:off x="1331640" y="2996952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9"/>
          <p:cNvSpPr txBox="1">
            <a:spLocks/>
          </p:cNvSpPr>
          <p:nvPr/>
        </p:nvSpPr>
        <p:spPr>
          <a:xfrm>
            <a:off x="5940152" y="3645024"/>
            <a:ext cx="2890664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1.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멤버 팝업호출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(member.jsp)</a:t>
            </a:r>
            <a:endParaRPr lang="ko-KR" altLang="en-US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000" noProof="0" dirty="0" smtClean="0">
                <a:solidFill>
                  <a:schemeClr val="tx1">
                    <a:tint val="75000"/>
                  </a:schemeClr>
                </a:solidFill>
              </a:rPr>
              <a:t>2.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멤버 테이블에서 전체 멤버 조회 후 보여준다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5856" y="26064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String </a:t>
            </a:r>
            <a:r>
              <a:rPr lang="en-US" altLang="ko-KR" sz="1000" dirty="0" err="1" smtClean="0"/>
              <a:t>sql</a:t>
            </a:r>
            <a:r>
              <a:rPr lang="en-US" altLang="ko-KR" sz="1000" dirty="0" smtClean="0"/>
              <a:t> = "select * from member";</a:t>
            </a:r>
          </a:p>
          <a:p>
            <a:r>
              <a:rPr lang="en-US" altLang="ko-KR" sz="1000" dirty="0" err="1" smtClean="0"/>
              <a:t>rs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stmt.executeQuery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sql</a:t>
            </a:r>
            <a:r>
              <a:rPr lang="en-US" altLang="ko-KR" sz="1000" dirty="0" smtClean="0"/>
              <a:t>);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1009"/>
            <a:ext cx="5743110" cy="309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 flipV="1">
            <a:off x="1763688" y="328498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0"/>
            <a:ext cx="2699792" cy="290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내용 개체 틀 29"/>
          <p:cNvSpPr txBox="1">
            <a:spLocks/>
          </p:cNvSpPr>
          <p:nvPr/>
        </p:nvSpPr>
        <p:spPr>
          <a:xfrm>
            <a:off x="5940152" y="3573016"/>
            <a:ext cx="2890664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1.</a:t>
            </a:r>
            <a:r>
              <a:rPr lang="en-US" altLang="ko-KR" sz="1000" noProof="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sz="1000" noProof="0" dirty="0" smtClean="0">
                <a:solidFill>
                  <a:schemeClr val="tx1">
                    <a:tint val="75000"/>
                  </a:schemeClr>
                </a:solidFill>
              </a:rPr>
              <a:t>세션 정보가 없는 상태에서 호출 시 </a:t>
            </a:r>
            <a:r>
              <a:rPr lang="ko-KR" altLang="en-US" sz="1000" noProof="0" dirty="0" err="1" smtClean="0">
                <a:solidFill>
                  <a:schemeClr val="tx1">
                    <a:tint val="75000"/>
                  </a:schemeClr>
                </a:solidFill>
              </a:rPr>
              <a:t>로그인을</a:t>
            </a:r>
            <a:r>
              <a:rPr lang="ko-KR" altLang="en-US" sz="1000" noProof="0" dirty="0" smtClean="0">
                <a:solidFill>
                  <a:schemeClr val="tx1">
                    <a:tint val="75000"/>
                  </a:schemeClr>
                </a:solidFill>
              </a:rPr>
              <a:t> 먼저 하라고 경고를 보여준다</a:t>
            </a:r>
            <a:r>
              <a:rPr lang="en-US" altLang="ko-KR" sz="1000" noProof="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2. </a:t>
            </a:r>
            <a:r>
              <a:rPr lang="ko-KR" altLang="en-US" sz="1000" dirty="0" err="1" smtClean="0">
                <a:solidFill>
                  <a:schemeClr val="tx1">
                    <a:tint val="75000"/>
                  </a:schemeClr>
                </a:solidFill>
              </a:rPr>
              <a:t>카풀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 등록 팝업호출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(carpool.jsp)</a:t>
            </a:r>
            <a:endParaRPr lang="ko-KR" altLang="en-US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내용 입력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한뒤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작성완료 클릭하면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board</a:t>
            </a:r>
            <a:r>
              <a:rPr kumimoji="0" lang="en-US" altLang="ko-KR" sz="1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테이블에 저장한다</a:t>
            </a:r>
            <a:r>
              <a:rPr kumimoji="0" lang="en-US" altLang="ko-KR" sz="1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36912"/>
            <a:ext cx="214788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꺾인 연결선 18"/>
          <p:cNvCxnSpPr>
            <a:stCxn id="4099" idx="0"/>
            <a:endCxn id="1028" idx="1"/>
          </p:cNvCxnSpPr>
          <p:nvPr/>
        </p:nvCxnSpPr>
        <p:spPr>
          <a:xfrm rot="5400000" flipH="1" flipV="1">
            <a:off x="1042133" y="1483309"/>
            <a:ext cx="1185414" cy="11217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203848" y="1124744"/>
            <a:ext cx="5760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String </a:t>
            </a:r>
            <a:r>
              <a:rPr lang="en-US" altLang="ko-KR" sz="1000" dirty="0" err="1" smtClean="0"/>
              <a:t>sSql</a:t>
            </a:r>
            <a:r>
              <a:rPr lang="en-US" altLang="ko-KR" sz="1000" dirty="0" smtClean="0"/>
              <a:t> = "insert into board(</a:t>
            </a:r>
            <a:r>
              <a:rPr lang="en-US" altLang="ko-KR" sz="1000" dirty="0" err="1" smtClean="0"/>
              <a:t>id,title,content,start_time,reg_gu,end_gu,reg_time</a:t>
            </a:r>
            <a:r>
              <a:rPr lang="en-US" altLang="ko-KR" sz="1000" dirty="0" smtClean="0"/>
              <a:t>) values ('"+</a:t>
            </a:r>
            <a:r>
              <a:rPr lang="en-US" altLang="ko-KR" sz="1000" dirty="0" err="1" smtClean="0"/>
              <a:t>session.getAttribute</a:t>
            </a:r>
            <a:r>
              <a:rPr lang="en-US" altLang="ko-KR" sz="1000" dirty="0" smtClean="0"/>
              <a:t>("id")+"','"+</a:t>
            </a:r>
            <a:r>
              <a:rPr lang="en-US" altLang="ko-KR" sz="1000" dirty="0" err="1" smtClean="0"/>
              <a:t>stitle</a:t>
            </a:r>
            <a:r>
              <a:rPr lang="en-US" altLang="ko-KR" sz="1000" dirty="0" smtClean="0"/>
              <a:t>+"','"+</a:t>
            </a:r>
            <a:r>
              <a:rPr lang="en-US" altLang="ko-KR" sz="1000" dirty="0" err="1" smtClean="0"/>
              <a:t>scont</a:t>
            </a:r>
            <a:r>
              <a:rPr lang="en-US" altLang="ko-KR" sz="1000" dirty="0" smtClean="0"/>
              <a:t>+"','"+</a:t>
            </a:r>
            <a:r>
              <a:rPr lang="en-US" altLang="ko-KR" sz="1000" dirty="0" err="1" smtClean="0"/>
              <a:t>start_time</a:t>
            </a:r>
            <a:r>
              <a:rPr lang="en-US" altLang="ko-KR" sz="1000" dirty="0" smtClean="0"/>
              <a:t>+"','"+</a:t>
            </a:r>
            <a:r>
              <a:rPr lang="en-US" altLang="ko-KR" sz="1000" dirty="0" err="1" smtClean="0"/>
              <a:t>start_gu</a:t>
            </a:r>
            <a:r>
              <a:rPr lang="en-US" altLang="ko-KR" sz="1000" dirty="0" smtClean="0"/>
              <a:t>+"','"+</a:t>
            </a:r>
            <a:r>
              <a:rPr lang="en-US" altLang="ko-KR" sz="1000" dirty="0" err="1" smtClean="0"/>
              <a:t>rege_gu</a:t>
            </a:r>
            <a:r>
              <a:rPr lang="en-US" altLang="ko-KR" sz="1000" dirty="0" smtClean="0"/>
              <a:t>+"',</a:t>
            </a:r>
            <a:r>
              <a:rPr lang="en-US" altLang="ko-KR" sz="1000" dirty="0" err="1" smtClean="0"/>
              <a:t>sysdate</a:t>
            </a:r>
            <a:r>
              <a:rPr lang="en-US" altLang="ko-KR" sz="1000" dirty="0" smtClean="0"/>
              <a:t>())";</a:t>
            </a:r>
          </a:p>
          <a:p>
            <a:r>
              <a:rPr lang="en-US" altLang="ko-KR" sz="1000" dirty="0" err="1" smtClean="0"/>
              <a:t>stmt.executeUpdate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sSql</a:t>
            </a:r>
            <a:r>
              <a:rPr lang="en-US" altLang="ko-KR" sz="1000" dirty="0" smtClean="0"/>
              <a:t>);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2217613" cy="333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79311"/>
            <a:ext cx="4931470" cy="3378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2771800" y="119675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187624" y="1916832"/>
            <a:ext cx="0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32656"/>
            <a:ext cx="3312368" cy="135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611560" y="1628800"/>
            <a:ext cx="72008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9"/>
          <p:cNvSpPr txBox="1">
            <a:spLocks/>
          </p:cNvSpPr>
          <p:nvPr/>
        </p:nvSpPr>
        <p:spPr>
          <a:xfrm>
            <a:off x="5436096" y="3573016"/>
            <a:ext cx="33947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1.</a:t>
            </a:r>
            <a:r>
              <a:rPr lang="en-US" altLang="ko-KR" sz="1000" noProof="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sz="1000" noProof="0" dirty="0" err="1" smtClean="0">
                <a:solidFill>
                  <a:schemeClr val="tx1">
                    <a:tint val="75000"/>
                  </a:schemeClr>
                </a:solidFill>
              </a:rPr>
              <a:t>카풀</a:t>
            </a:r>
            <a:r>
              <a:rPr lang="ko-KR" altLang="en-US" sz="1000" noProof="0" dirty="0" smtClean="0">
                <a:solidFill>
                  <a:schemeClr val="tx1">
                    <a:tint val="75000"/>
                  </a:schemeClr>
                </a:solidFill>
              </a:rPr>
              <a:t> 요청목록에서 제목을 클릭하면 </a:t>
            </a:r>
            <a:r>
              <a:rPr lang="ko-KR" altLang="en-US" sz="1000" noProof="0" dirty="0" err="1" smtClean="0">
                <a:solidFill>
                  <a:schemeClr val="tx1">
                    <a:tint val="75000"/>
                  </a:schemeClr>
                </a:solidFill>
              </a:rPr>
              <a:t>카풀</a:t>
            </a:r>
            <a:r>
              <a:rPr lang="ko-KR" altLang="en-US" sz="1000" noProof="0" dirty="0" smtClean="0">
                <a:solidFill>
                  <a:schemeClr val="tx1">
                    <a:tint val="75000"/>
                  </a:schemeClr>
                </a:solidFill>
              </a:rPr>
              <a:t> 상세내용 화면으로 이동한다</a:t>
            </a:r>
            <a:r>
              <a:rPr lang="en-US" altLang="ko-KR" sz="1000" noProof="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2. </a:t>
            </a:r>
            <a:r>
              <a:rPr lang="ko-KR" altLang="en-US" sz="1000" noProof="0" dirty="0" smtClean="0">
                <a:solidFill>
                  <a:schemeClr val="tx1">
                    <a:tint val="75000"/>
                  </a:schemeClr>
                </a:solidFill>
              </a:rPr>
              <a:t>자신이 등록한 글이 아니면 </a:t>
            </a:r>
            <a:r>
              <a:rPr lang="ko-KR" altLang="en-US" sz="1000" noProof="0" dirty="0" err="1" smtClean="0">
                <a:solidFill>
                  <a:schemeClr val="tx1">
                    <a:tint val="75000"/>
                  </a:schemeClr>
                </a:solidFill>
              </a:rPr>
              <a:t>카풀</a:t>
            </a:r>
            <a:r>
              <a:rPr lang="ko-KR" altLang="en-US" sz="1000" noProof="0" dirty="0" smtClean="0">
                <a:solidFill>
                  <a:schemeClr val="tx1">
                    <a:tint val="75000"/>
                  </a:schemeClr>
                </a:solidFill>
              </a:rPr>
              <a:t> 지원을 할 수 있다</a:t>
            </a:r>
            <a:r>
              <a:rPr lang="en-US" altLang="ko-KR" sz="1000" noProof="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3. </a:t>
            </a:r>
            <a:r>
              <a:rPr lang="ko-KR" altLang="en-US" sz="1000" dirty="0" err="1" smtClean="0">
                <a:solidFill>
                  <a:schemeClr val="tx1">
                    <a:tint val="75000"/>
                  </a:schemeClr>
                </a:solidFill>
              </a:rPr>
              <a:t>카풀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 지원하기를 클릭하면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register.jsp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에서 </a:t>
            </a: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이미 지원되어 있는지 확인해서 지원한적이 없으면</a:t>
            </a: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Driver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테이블에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Insert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처리한 후 창을 닫으면</a:t>
            </a: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지원자 목록이 </a:t>
            </a:r>
            <a:r>
              <a:rPr lang="ko-KR" altLang="en-US" sz="1000" dirty="0" err="1" smtClean="0">
                <a:solidFill>
                  <a:schemeClr val="tx1">
                    <a:tint val="75000"/>
                  </a:schemeClr>
                </a:solidFill>
              </a:rPr>
              <a:t>새로고침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 되면서 보여진다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11552" y="1772816"/>
            <a:ext cx="40324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stmt.executeQuery</a:t>
            </a:r>
            <a:r>
              <a:rPr lang="en-US" altLang="ko-KR" sz="1000" dirty="0" smtClean="0"/>
              <a:t>("select * from driver where </a:t>
            </a:r>
            <a:r>
              <a:rPr lang="en-US" altLang="ko-KR" sz="1000" dirty="0" err="1" smtClean="0"/>
              <a:t>seq</a:t>
            </a:r>
            <a:r>
              <a:rPr lang="en-US" altLang="ko-KR" sz="1000" dirty="0" smtClean="0"/>
              <a:t> = '"+</a:t>
            </a:r>
            <a:r>
              <a:rPr lang="en-US" altLang="ko-KR" sz="1000" dirty="0" err="1" smtClean="0"/>
              <a:t>seq</a:t>
            </a:r>
            <a:r>
              <a:rPr lang="en-US" altLang="ko-KR" sz="1000" dirty="0" smtClean="0"/>
              <a:t>+"' and id = '"+</a:t>
            </a:r>
            <a:r>
              <a:rPr lang="en-US" altLang="ko-KR" sz="1000" dirty="0" err="1" smtClean="0"/>
              <a:t>session.getAttribute</a:t>
            </a:r>
            <a:r>
              <a:rPr lang="en-US" altLang="ko-KR" sz="1000" dirty="0" smtClean="0"/>
              <a:t>("id")+"'");</a:t>
            </a:r>
          </a:p>
          <a:p>
            <a:r>
              <a:rPr lang="en-US" altLang="ko-KR" sz="1000" b="1" dirty="0" smtClean="0"/>
              <a:t>if(</a:t>
            </a:r>
            <a:r>
              <a:rPr lang="en-US" altLang="ko-KR" sz="1000" b="1" dirty="0" err="1" smtClean="0"/>
              <a:t>rs.next</a:t>
            </a:r>
            <a:r>
              <a:rPr lang="en-US" altLang="ko-KR" sz="1000" b="1" dirty="0" smtClean="0"/>
              <a:t>())</a:t>
            </a:r>
          </a:p>
          <a:p>
            <a:r>
              <a:rPr lang="en-US" altLang="ko-KR" sz="1000" dirty="0" smtClean="0"/>
              <a:t>{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}else{</a:t>
            </a:r>
          </a:p>
          <a:p>
            <a:r>
              <a:rPr lang="en-US" altLang="ko-KR" sz="1000" dirty="0" smtClean="0"/>
              <a:t>String </a:t>
            </a:r>
            <a:r>
              <a:rPr lang="en-US" altLang="ko-KR" sz="1000" dirty="0" err="1" smtClean="0"/>
              <a:t>isql</a:t>
            </a:r>
            <a:r>
              <a:rPr lang="en-US" altLang="ko-KR" sz="1000" dirty="0" smtClean="0"/>
              <a:t> = "insert into driver (</a:t>
            </a:r>
            <a:r>
              <a:rPr lang="en-US" altLang="ko-KR" sz="1000" dirty="0" err="1" smtClean="0"/>
              <a:t>seq,id,sel_yn</a:t>
            </a:r>
            <a:r>
              <a:rPr lang="en-US" altLang="ko-KR" sz="1000" dirty="0" smtClean="0"/>
              <a:t>) values ('"+</a:t>
            </a:r>
            <a:r>
              <a:rPr lang="en-US" altLang="ko-KR" sz="1000" dirty="0" err="1" smtClean="0"/>
              <a:t>seq</a:t>
            </a:r>
            <a:r>
              <a:rPr lang="en-US" altLang="ko-KR" sz="1000" dirty="0" smtClean="0"/>
              <a:t>+"','"+</a:t>
            </a:r>
            <a:r>
              <a:rPr lang="en-US" altLang="ko-KR" sz="1000" dirty="0" err="1" smtClean="0"/>
              <a:t>session.getAttribute</a:t>
            </a:r>
            <a:r>
              <a:rPr lang="en-US" altLang="ko-KR" sz="1000" dirty="0" smtClean="0"/>
              <a:t>("id")+"','N')";</a:t>
            </a:r>
          </a:p>
          <a:p>
            <a:r>
              <a:rPr lang="en-US" altLang="ko-KR" sz="1000" dirty="0" err="1" smtClean="0"/>
              <a:t>stmt.executeUpdate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isql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197099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79311"/>
            <a:ext cx="4931470" cy="3378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화살표 연결선 14"/>
          <p:cNvCxnSpPr/>
          <p:nvPr/>
        </p:nvCxnSpPr>
        <p:spPr>
          <a:xfrm flipV="1">
            <a:off x="323528" y="404664"/>
            <a:ext cx="2232248" cy="126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187624" y="1844824"/>
            <a:ext cx="0" cy="32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785620"/>
            <a:ext cx="3312368" cy="135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107504" y="1628800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9"/>
          <p:cNvSpPr txBox="1">
            <a:spLocks/>
          </p:cNvSpPr>
          <p:nvPr/>
        </p:nvSpPr>
        <p:spPr>
          <a:xfrm>
            <a:off x="5364088" y="3861048"/>
            <a:ext cx="3384376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1.</a:t>
            </a:r>
            <a:r>
              <a:rPr lang="en-US" altLang="ko-KR" sz="1000" noProof="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sz="1000" noProof="0" dirty="0" err="1" smtClean="0">
                <a:solidFill>
                  <a:schemeClr val="tx1">
                    <a:tint val="75000"/>
                  </a:schemeClr>
                </a:solidFill>
              </a:rPr>
              <a:t>카풀</a:t>
            </a:r>
            <a:r>
              <a:rPr lang="ko-KR" altLang="en-US" sz="1000" noProof="0" dirty="0" smtClean="0">
                <a:solidFill>
                  <a:schemeClr val="tx1">
                    <a:tint val="75000"/>
                  </a:schemeClr>
                </a:solidFill>
              </a:rPr>
              <a:t> 요청목록에서 제목을 클릭하면 </a:t>
            </a:r>
            <a:r>
              <a:rPr lang="ko-KR" altLang="en-US" sz="1000" noProof="0" dirty="0" err="1" smtClean="0">
                <a:solidFill>
                  <a:schemeClr val="tx1">
                    <a:tint val="75000"/>
                  </a:schemeClr>
                </a:solidFill>
              </a:rPr>
              <a:t>카풀</a:t>
            </a:r>
            <a:r>
              <a:rPr lang="ko-KR" altLang="en-US" sz="1000" noProof="0" dirty="0" smtClean="0">
                <a:solidFill>
                  <a:schemeClr val="tx1">
                    <a:tint val="75000"/>
                  </a:schemeClr>
                </a:solidFill>
              </a:rPr>
              <a:t> 상세내용 화면으로 이동한다</a:t>
            </a:r>
            <a:r>
              <a:rPr lang="en-US" altLang="ko-KR" sz="1000" noProof="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2. </a:t>
            </a:r>
            <a:r>
              <a:rPr lang="ko-KR" altLang="en-US" sz="1000" noProof="0" dirty="0" smtClean="0">
                <a:solidFill>
                  <a:schemeClr val="tx1">
                    <a:tint val="75000"/>
                  </a:schemeClr>
                </a:solidFill>
              </a:rPr>
              <a:t>자신이 등록한 글이면 수정하기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삭제하기 버튼을 보여준다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3.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수정하기 버튼을 클릭하면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modify.jsp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화면을 호출하면서 </a:t>
            </a:r>
            <a:r>
              <a:rPr lang="en-US" altLang="ko-KR" sz="1000" dirty="0" err="1" smtClean="0">
                <a:solidFill>
                  <a:schemeClr val="tx1">
                    <a:tint val="75000"/>
                  </a:schemeClr>
                </a:solidFill>
              </a:rPr>
              <a:t>seq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를 넘겨주면 해당 화면에서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board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테이블을 조회한 뒤 저장하면 </a:t>
            </a:r>
            <a:r>
              <a:rPr lang="en-US" altLang="ko-KR" sz="1000" dirty="0" err="1" smtClean="0">
                <a:solidFill>
                  <a:schemeClr val="tx1">
                    <a:tint val="75000"/>
                  </a:schemeClr>
                </a:solidFill>
              </a:rPr>
              <a:t>seq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값을 기준으로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update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처리를 한다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4.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삭제하기 버튼을 클릭하면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postpagedelete.jsp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페이지를 호출하여 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delete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 처리한다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ko-KR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5. 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함께 </a:t>
            </a:r>
            <a:r>
              <a:rPr lang="ko-KR" altLang="en-US" sz="1000" dirty="0" err="1" smtClean="0">
                <a:solidFill>
                  <a:schemeClr val="tx1">
                    <a:tint val="75000"/>
                  </a:schemeClr>
                </a:solidFill>
              </a:rPr>
              <a:t>카풀을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 하고 싶어하는 지원자 목록 테이블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(driver)</a:t>
            </a:r>
            <a:r>
              <a:rPr lang="ko-KR" altLang="en-US" sz="1000" dirty="0" smtClean="0">
                <a:solidFill>
                  <a:schemeClr val="tx1">
                    <a:tint val="75000"/>
                  </a:schemeClr>
                </a:solidFill>
              </a:rPr>
              <a:t>을 보고 글을 등록한 사람이 지원자를 선택할 수 있다</a:t>
            </a:r>
            <a:r>
              <a:rPr lang="en-US" altLang="ko-KR" sz="10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564904"/>
            <a:ext cx="61156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-1"/>
            <a:ext cx="2160240" cy="322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1002" y="-27384"/>
            <a:ext cx="3355454" cy="17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화살표 연결선 15"/>
          <p:cNvCxnSpPr/>
          <p:nvPr/>
        </p:nvCxnSpPr>
        <p:spPr>
          <a:xfrm flipV="1">
            <a:off x="827584" y="764704"/>
            <a:ext cx="439248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5122" idx="1"/>
          </p:cNvCxnSpPr>
          <p:nvPr/>
        </p:nvCxnSpPr>
        <p:spPr>
          <a:xfrm flipV="1">
            <a:off x="611560" y="2463294"/>
            <a:ext cx="4752528" cy="209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843808" y="1988840"/>
            <a:ext cx="2304256" cy="12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String </a:t>
            </a:r>
            <a:r>
              <a:rPr lang="en-US" altLang="ko-KR" sz="900" dirty="0" err="1" smtClean="0"/>
              <a:t>sSql</a:t>
            </a:r>
            <a:r>
              <a:rPr lang="en-US" altLang="ko-KR" sz="900" dirty="0" smtClean="0"/>
              <a:t>="update board </a:t>
            </a:r>
          </a:p>
          <a:p>
            <a:r>
              <a:rPr lang="en-US" altLang="ko-KR" sz="900" dirty="0" smtClean="0"/>
              <a:t>set title = '"+</a:t>
            </a:r>
            <a:r>
              <a:rPr lang="en-US" altLang="ko-KR" sz="900" dirty="0" err="1" smtClean="0"/>
              <a:t>stitle</a:t>
            </a:r>
            <a:r>
              <a:rPr lang="en-US" altLang="ko-KR" sz="900" dirty="0" smtClean="0"/>
              <a:t>+"', </a:t>
            </a:r>
          </a:p>
          <a:p>
            <a:r>
              <a:rPr lang="en-US" altLang="ko-KR" sz="900" dirty="0" smtClean="0"/>
              <a:t>content = '"+</a:t>
            </a:r>
            <a:r>
              <a:rPr lang="en-US" altLang="ko-KR" sz="900" dirty="0" err="1" smtClean="0"/>
              <a:t>scont</a:t>
            </a:r>
            <a:r>
              <a:rPr lang="en-US" altLang="ko-KR" sz="900" dirty="0" smtClean="0"/>
              <a:t>+"', </a:t>
            </a:r>
          </a:p>
          <a:p>
            <a:r>
              <a:rPr lang="en-US" altLang="ko-KR" sz="900" dirty="0" err="1" smtClean="0"/>
              <a:t>start_time</a:t>
            </a:r>
            <a:r>
              <a:rPr lang="en-US" altLang="ko-KR" sz="900" dirty="0" smtClean="0"/>
              <a:t> = '"+</a:t>
            </a:r>
            <a:r>
              <a:rPr lang="en-US" altLang="ko-KR" sz="900" dirty="0" err="1" smtClean="0"/>
              <a:t>start_time</a:t>
            </a:r>
            <a:r>
              <a:rPr lang="en-US" altLang="ko-KR" sz="900" dirty="0" smtClean="0"/>
              <a:t>+"', </a:t>
            </a:r>
          </a:p>
          <a:p>
            <a:r>
              <a:rPr lang="en-US" altLang="ko-KR" sz="900" dirty="0" err="1" smtClean="0"/>
              <a:t>reg_gu</a:t>
            </a:r>
            <a:r>
              <a:rPr lang="en-US" altLang="ko-KR" sz="900" dirty="0" smtClean="0"/>
              <a:t> = '"+</a:t>
            </a:r>
            <a:r>
              <a:rPr lang="en-US" altLang="ko-KR" sz="900" dirty="0" err="1" smtClean="0"/>
              <a:t>start_gu</a:t>
            </a:r>
            <a:r>
              <a:rPr lang="en-US" altLang="ko-KR" sz="900" dirty="0" smtClean="0"/>
              <a:t>+"',</a:t>
            </a:r>
          </a:p>
          <a:p>
            <a:r>
              <a:rPr lang="en-US" altLang="ko-KR" sz="900" dirty="0" smtClean="0"/>
              <a:t> </a:t>
            </a:r>
            <a:r>
              <a:rPr lang="en-US" altLang="ko-KR" sz="900" dirty="0" err="1" smtClean="0"/>
              <a:t>end_gu</a:t>
            </a:r>
            <a:r>
              <a:rPr lang="en-US" altLang="ko-KR" sz="900" dirty="0" smtClean="0"/>
              <a:t>= '"+</a:t>
            </a:r>
            <a:r>
              <a:rPr lang="en-US" altLang="ko-KR" sz="900" dirty="0" err="1" smtClean="0"/>
              <a:t>rege_gu</a:t>
            </a:r>
            <a:r>
              <a:rPr lang="en-US" altLang="ko-KR" sz="900" dirty="0" smtClean="0"/>
              <a:t>+"' </a:t>
            </a:r>
          </a:p>
          <a:p>
            <a:r>
              <a:rPr lang="en-US" altLang="ko-KR" sz="900" dirty="0" smtClean="0"/>
              <a:t>where </a:t>
            </a:r>
            <a:r>
              <a:rPr lang="en-US" altLang="ko-KR" sz="900" dirty="0" err="1" smtClean="0"/>
              <a:t>seq</a:t>
            </a:r>
            <a:r>
              <a:rPr lang="en-US" altLang="ko-KR" sz="900" dirty="0" smtClean="0"/>
              <a:t> = "+</a:t>
            </a:r>
            <a:r>
              <a:rPr lang="en-US" altLang="ko-KR" sz="900" dirty="0" err="1" smtClean="0"/>
              <a:t>seq</a:t>
            </a:r>
            <a:r>
              <a:rPr lang="en-US" altLang="ko-KR" sz="900" dirty="0" smtClean="0"/>
              <a:t>+" ";</a:t>
            </a:r>
          </a:p>
          <a:p>
            <a:r>
              <a:rPr lang="en-US" altLang="ko-KR" sz="900" dirty="0" err="1" smtClean="0"/>
              <a:t>stmt.executeUpdate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sSql</a:t>
            </a:r>
            <a:r>
              <a:rPr lang="en-US" altLang="ko-KR" sz="900" dirty="0" smtClean="0"/>
              <a:t>);</a:t>
            </a:r>
            <a:endParaRPr lang="ko-KR" altLang="en-US" sz="900" dirty="0"/>
          </a:p>
        </p:txBody>
      </p:sp>
      <p:sp>
        <p:nvSpPr>
          <p:cNvPr id="26" name="직사각형 25"/>
          <p:cNvSpPr/>
          <p:nvPr/>
        </p:nvSpPr>
        <p:spPr>
          <a:xfrm>
            <a:off x="5292080" y="1268760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String </a:t>
            </a:r>
            <a:r>
              <a:rPr lang="en-US" altLang="ko-KR" sz="1000" dirty="0" err="1" smtClean="0"/>
              <a:t>sql</a:t>
            </a:r>
            <a:r>
              <a:rPr lang="en-US" altLang="ko-KR" sz="1000" dirty="0" smtClean="0"/>
              <a:t> = "delete from board where </a:t>
            </a:r>
            <a:r>
              <a:rPr lang="en-US" altLang="ko-KR" sz="1000" dirty="0" err="1" smtClean="0"/>
              <a:t>seq</a:t>
            </a:r>
            <a:r>
              <a:rPr lang="en-US" altLang="ko-KR" sz="1000" dirty="0" smtClean="0"/>
              <a:t> = '"+</a:t>
            </a:r>
            <a:r>
              <a:rPr lang="en-US" altLang="ko-KR" sz="1000" dirty="0" err="1" smtClean="0"/>
              <a:t>sseq</a:t>
            </a:r>
            <a:r>
              <a:rPr lang="en-US" altLang="ko-KR" sz="1000" dirty="0" smtClean="0"/>
              <a:t>+"'";</a:t>
            </a:r>
          </a:p>
          <a:p>
            <a:r>
              <a:rPr lang="en-US" altLang="ko-KR" sz="1000" dirty="0" err="1" smtClean="0"/>
              <a:t>stmt.executeUpdate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sql</a:t>
            </a:r>
            <a:r>
              <a:rPr lang="en-US" altLang="ko-KR" sz="1000" dirty="0" smtClean="0"/>
              <a:t>);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292080" y="3140968"/>
            <a:ext cx="37261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String </a:t>
            </a:r>
            <a:r>
              <a:rPr lang="en-US" altLang="ko-KR" sz="1000" dirty="0" err="1" smtClean="0"/>
              <a:t>isql</a:t>
            </a:r>
            <a:r>
              <a:rPr lang="en-US" altLang="ko-KR" sz="1000" dirty="0" smtClean="0"/>
              <a:t> = "insert into driver (</a:t>
            </a:r>
            <a:r>
              <a:rPr lang="en-US" altLang="ko-KR" sz="1000" dirty="0" err="1" smtClean="0"/>
              <a:t>seq,id,sel_yn</a:t>
            </a:r>
            <a:r>
              <a:rPr lang="en-US" altLang="ko-KR" sz="1000" dirty="0" smtClean="0"/>
              <a:t>) values ('"+</a:t>
            </a:r>
            <a:r>
              <a:rPr lang="en-US" altLang="ko-KR" sz="1000" dirty="0" err="1" smtClean="0"/>
              <a:t>seq</a:t>
            </a:r>
            <a:r>
              <a:rPr lang="en-US" altLang="ko-KR" sz="1000" dirty="0" smtClean="0"/>
              <a:t>+"','"+</a:t>
            </a:r>
            <a:r>
              <a:rPr lang="en-US" altLang="ko-KR" sz="1000" dirty="0" err="1" smtClean="0"/>
              <a:t>session.getAttribute</a:t>
            </a:r>
            <a:r>
              <a:rPr lang="en-US" altLang="ko-KR" sz="1000" dirty="0" smtClean="0"/>
              <a:t>("id")+"','N')";</a:t>
            </a:r>
          </a:p>
          <a:p>
            <a:r>
              <a:rPr lang="en-US" altLang="ko-KR" sz="1000" dirty="0" err="1" smtClean="0"/>
              <a:t>stmt.executeUpdate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isql</a:t>
            </a:r>
            <a:r>
              <a:rPr lang="en-US" altLang="ko-KR" sz="1000" dirty="0" smtClean="0"/>
              <a:t>);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677</Words>
  <Application>Microsoft Office PowerPoint</Application>
  <PresentationFormat>화면 슬라이드 쇼(4:3)</PresentationFormat>
  <Paragraphs>155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CAR POOL SYSTEM</vt:lpstr>
      <vt:lpstr>DATABASE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110</cp:revision>
  <dcterms:created xsi:type="dcterms:W3CDTF">2018-11-24T08:54:37Z</dcterms:created>
  <dcterms:modified xsi:type="dcterms:W3CDTF">2018-11-25T15:25:05Z</dcterms:modified>
</cp:coreProperties>
</file>