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F6123-3E67-45FC-9A14-6AEEB58A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B4D23-4110-4009-A788-4761BB97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14355-0678-4524-A297-84E6AA5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D9B75-AF6B-49D5-9462-1BFB475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567E7-C1B8-4B57-AF45-A52ABD15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05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1ED1-B5C5-4B6B-8697-6ED034B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EC029-E2A6-4F90-BD5A-27DED4CB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941FF-1036-4FAC-878C-C6608117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8195C-D71E-4247-91E4-C3E5F59E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77857-927D-4090-8FCD-755698EA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1E69F-9DF8-4402-B6C9-9BA686416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61C1E-9382-4A95-AD93-E18BECED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6DE0F-3C98-4C03-AF5E-0C636B2B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629B0-24A6-4C58-AC47-B6B40BF9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8F6E4-C10C-4BB7-B06D-E5568482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1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46CAA-AD2C-461D-B4D3-AED90EFA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2CBE2-D16A-4C9D-BDF9-67BC601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6AA5E-4D2B-4CD9-9582-D1625BA5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55841-CFE7-4596-BAF8-EE124D2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E9245-A676-49F2-BA44-E0521BD9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2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75246-9069-4C67-817A-9C7E9B7F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38B3D-F3E1-42ED-8753-F7FDF31F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E2B5-0F6E-4E1B-95AF-BB7E914E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BE9BA-B547-4533-9F32-4CAB34DB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0DD02-9F88-464D-9F4A-B73DCB7F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DE55-C076-4339-9B9A-7947E0F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05125-1AC5-4E81-9A2D-E822BBE7D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D21CD-1E18-4389-AE63-88F88496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65A89-4B55-41A0-89B5-259A0A4B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09616-36C2-4BD8-BCA4-510B7335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95622-9B11-4B61-B70B-8A1F8530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2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E55CC-9125-4F42-BAF5-403AE68C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85149-684C-4055-BBD1-E8679D06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55CC8-AAC7-4A9A-86E7-AA0345D0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FE7CC7-2CDA-4EA1-A22D-A36F5CF8B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B44AA0-23C3-4B21-A851-3BBD7E23D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373E4-EF17-44BB-AF6A-E477FA3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BC7AF6-3E7C-43B5-8699-74EE9D9E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36997-883D-458F-B5A5-4173CFC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1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0670-36B5-434D-B892-351D1A47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268CB6-D869-4DFE-9184-6C656308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0CD98-CCD4-4A79-BA40-23CEB411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CE6E1-04FD-47BA-964F-A5E86B6C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9DB26-67E4-458F-B8FC-0F045B45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946A7-C564-4035-88FB-705E7E87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D6B5B-18D4-4931-A4DB-2F29C86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CCBFF-EF14-4F7C-A7C7-E2671C1D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54D95-3FF6-48B9-A6AD-5423EB96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B4586-BFD6-4E25-B8D2-E5D1F546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63E08-FEA7-48C0-9085-02276133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146AA-C0F8-46D4-88C0-68A4F4B5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BFBAA-3F35-4872-8B19-E027C2FE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35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3345-AE30-45CB-A2C9-BB8EECF4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39AC-9EAB-4787-A435-468579810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C0915-3852-4EA7-9EE5-7A7F9BA2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7DA64-EF46-4526-AE5F-3BB8C372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ED94D-CE43-47F7-9630-F1457C5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0398E-630D-40F9-A97A-E0156B79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69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122A4-4FBE-4787-BF98-EC3121A0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824F1-ED10-4086-8B85-C2119F18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FCE9A-45B9-40E4-940F-DD56F2AA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6717-2FF7-49FF-850B-AD9A0384A326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13DCF-2568-4B36-996C-B7CCDDDE1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332E-06F3-4D1F-BE5E-398FC0A6C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9F17-67C2-479C-ADF2-5CDA7652D7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94E55AC7-F31D-42D5-97A2-96D9316BD001}"/>
              </a:ext>
            </a:extLst>
          </p:cNvPr>
          <p:cNvSpPr/>
          <p:nvPr/>
        </p:nvSpPr>
        <p:spPr>
          <a:xfrm>
            <a:off x="5053279" y="254940"/>
            <a:ext cx="1972353" cy="641839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로또 참여 마감</a:t>
            </a:r>
            <a:endParaRPr lang="en-US" altLang="ko-KR" sz="1200" dirty="0"/>
          </a:p>
          <a:p>
            <a:pPr algn="ctr"/>
            <a:r>
              <a:rPr lang="en-US" altLang="ko-KR" sz="1200" dirty="0"/>
              <a:t>Klaytn</a:t>
            </a:r>
            <a:r>
              <a:rPr lang="ko-KR" altLang="en-US" sz="1200" dirty="0"/>
              <a:t> </a:t>
            </a:r>
            <a:r>
              <a:rPr lang="en-US" altLang="ko-KR" sz="1200" dirty="0"/>
              <a:t>Block Number K</a:t>
            </a:r>
            <a:endParaRPr lang="ko-KR" altLang="en-US" sz="12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4DF1A08-B8CF-4E51-9B6B-010121C544EB}"/>
              </a:ext>
            </a:extLst>
          </p:cNvPr>
          <p:cNvSpPr/>
          <p:nvPr/>
        </p:nvSpPr>
        <p:spPr>
          <a:xfrm>
            <a:off x="4566551" y="2277661"/>
            <a:ext cx="2997602" cy="677286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K-1 </a:t>
            </a:r>
            <a:r>
              <a:rPr lang="ko-KR" altLang="en-US" sz="1200" dirty="0"/>
              <a:t>시점의 </a:t>
            </a:r>
            <a:r>
              <a:rPr lang="en-US" altLang="ko-KR" sz="1200" dirty="0"/>
              <a:t>Timestamp = T,</a:t>
            </a:r>
          </a:p>
          <a:p>
            <a:pPr algn="ctr"/>
            <a:r>
              <a:rPr lang="en-US" altLang="ko-KR" sz="1200" dirty="0"/>
              <a:t>T </a:t>
            </a:r>
            <a:r>
              <a:rPr lang="ko-KR" altLang="en-US" sz="1200" dirty="0"/>
              <a:t>시점</a:t>
            </a:r>
            <a:r>
              <a:rPr lang="en-US" altLang="ko-KR" sz="1200" dirty="0"/>
              <a:t>+ 10</a:t>
            </a:r>
            <a:r>
              <a:rPr lang="ko-KR" altLang="en-US" sz="1200" dirty="0"/>
              <a:t>분의 </a:t>
            </a:r>
            <a:r>
              <a:rPr lang="en-US" altLang="ko-KR" sz="1200" dirty="0"/>
              <a:t>eth block Number = N</a:t>
            </a:r>
            <a:endParaRPr lang="ko-KR" altLang="en-US" sz="1200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3ED2F2BB-0D67-486E-809C-726E656750B9}"/>
              </a:ext>
            </a:extLst>
          </p:cNvPr>
          <p:cNvSpPr/>
          <p:nvPr/>
        </p:nvSpPr>
        <p:spPr>
          <a:xfrm>
            <a:off x="4681425" y="1207277"/>
            <a:ext cx="2716062" cy="804496"/>
          </a:xfrm>
          <a:prstGeom prst="flowChartDecisi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Klaytn</a:t>
            </a:r>
            <a:r>
              <a:rPr lang="ko-KR" altLang="en-US" sz="1200" dirty="0"/>
              <a:t> </a:t>
            </a:r>
            <a:r>
              <a:rPr lang="en-US" altLang="ko-KR" sz="1200" dirty="0"/>
              <a:t>Block Number =K-1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978006-6274-4551-BFD4-BA8083ACD96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39456" y="896779"/>
            <a:ext cx="0" cy="3104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CCCE43-D0AA-475A-B0F6-7675159C74C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039456" y="2011773"/>
            <a:ext cx="25896" cy="265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데이터 42">
            <a:extLst>
              <a:ext uri="{FF2B5EF4-FFF2-40B4-BE49-F238E27FC236}">
                <a16:creationId xmlns:a16="http://schemas.microsoft.com/office/drawing/2014/main" id="{CDCDED88-DB7F-4877-8DC9-3E8B19AEBC14}"/>
              </a:ext>
            </a:extLst>
          </p:cNvPr>
          <p:cNvSpPr/>
          <p:nvPr/>
        </p:nvSpPr>
        <p:spPr>
          <a:xfrm>
            <a:off x="4357256" y="3429001"/>
            <a:ext cx="3416192" cy="799122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Klaytn</a:t>
            </a:r>
            <a:r>
              <a:rPr lang="ko-KR" altLang="en-US" sz="1200" dirty="0"/>
              <a:t> </a:t>
            </a:r>
            <a:r>
              <a:rPr lang="en-US" altLang="ko-KR" sz="1200" dirty="0"/>
              <a:t>Block hash</a:t>
            </a:r>
          </a:p>
          <a:p>
            <a:pPr algn="ctr"/>
            <a:r>
              <a:rPr lang="en-US" altLang="ko-KR" sz="1200" dirty="0"/>
              <a:t>N-1 </a:t>
            </a:r>
            <a:r>
              <a:rPr lang="ko-KR" altLang="en-US" sz="1200" dirty="0"/>
              <a:t>번 </a:t>
            </a:r>
            <a:r>
              <a:rPr lang="en-US" altLang="ko-KR" sz="1200" dirty="0"/>
              <a:t>eth </a:t>
            </a:r>
            <a:r>
              <a:rPr lang="ko-KR" altLang="en-US" sz="1200" dirty="0"/>
              <a:t>블록의 </a:t>
            </a:r>
            <a:r>
              <a:rPr lang="en-US" altLang="ko-KR" sz="1200" dirty="0"/>
              <a:t>Hash</a:t>
            </a:r>
          </a:p>
          <a:p>
            <a:pPr algn="ctr"/>
            <a:r>
              <a:rPr lang="en-US" altLang="ko-KR" sz="1200" dirty="0"/>
              <a:t>N+1 </a:t>
            </a:r>
            <a:r>
              <a:rPr lang="ko-KR" altLang="en-US" sz="1200" dirty="0"/>
              <a:t>번 </a:t>
            </a:r>
            <a:r>
              <a:rPr lang="en-US" altLang="ko-KR" sz="1200" dirty="0"/>
              <a:t>eth </a:t>
            </a:r>
            <a:r>
              <a:rPr lang="ko-KR" altLang="en-US" sz="1200" dirty="0"/>
              <a:t>블록의 </a:t>
            </a:r>
            <a:r>
              <a:rPr lang="en-US" altLang="ko-KR" sz="1200" dirty="0"/>
              <a:t>Hash 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B89FB-CF6E-4761-A229-6792D91E289E}"/>
              </a:ext>
            </a:extLst>
          </p:cNvPr>
          <p:cNvCxnSpPr>
            <a:cxnSpLocks/>
            <a:stCxn id="6" idx="2"/>
            <a:endCxn id="43" idx="1"/>
          </p:cNvCxnSpPr>
          <p:nvPr/>
        </p:nvCxnSpPr>
        <p:spPr>
          <a:xfrm>
            <a:off x="6065352" y="2954947"/>
            <a:ext cx="0" cy="4740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9EB96469-5686-4AD2-9B17-C1A27A2DE3AA}"/>
              </a:ext>
            </a:extLst>
          </p:cNvPr>
          <p:cNvSpPr/>
          <p:nvPr/>
        </p:nvSpPr>
        <p:spPr>
          <a:xfrm>
            <a:off x="5066227" y="5535576"/>
            <a:ext cx="1972353" cy="641839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당첨번호 도출</a:t>
            </a: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10F03D4A-59C4-4518-AC8B-B1DADC6EB9CE}"/>
              </a:ext>
            </a:extLst>
          </p:cNvPr>
          <p:cNvSpPr/>
          <p:nvPr/>
        </p:nvSpPr>
        <p:spPr>
          <a:xfrm>
            <a:off x="5079176" y="4499568"/>
            <a:ext cx="1972352" cy="64183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XOR </a:t>
            </a:r>
            <a:r>
              <a:rPr lang="ko-KR" altLang="en-US" sz="1200" dirty="0"/>
              <a:t>연산 및 </a:t>
            </a:r>
            <a:r>
              <a:rPr lang="en-US" altLang="ko-KR" sz="1200" dirty="0"/>
              <a:t>SHA3</a:t>
            </a:r>
            <a:r>
              <a:rPr lang="ko-KR" altLang="en-US" sz="1200" dirty="0"/>
              <a:t>함수로 랜덤 생성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336BAB9-56FC-4D2A-8F79-73EE7B9D2AE1}"/>
              </a:ext>
            </a:extLst>
          </p:cNvPr>
          <p:cNvCxnSpPr>
            <a:cxnSpLocks/>
            <a:stCxn id="43" idx="4"/>
            <a:endCxn id="83" idx="0"/>
          </p:cNvCxnSpPr>
          <p:nvPr/>
        </p:nvCxnSpPr>
        <p:spPr>
          <a:xfrm>
            <a:off x="6065352" y="4228123"/>
            <a:ext cx="0" cy="271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9B25F1-99A1-46A2-B680-5F3649C1190D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6052404" y="5141407"/>
            <a:ext cx="12948" cy="3941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667872-71D3-4E13-82E1-4F0DAF41D530}"/>
              </a:ext>
            </a:extLst>
          </p:cNvPr>
          <p:cNvSpPr txBox="1"/>
          <p:nvPr/>
        </p:nvSpPr>
        <p:spPr>
          <a:xfrm>
            <a:off x="499110" y="635169"/>
            <a:ext cx="292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순서도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E0755054-3575-4867-A90A-FA23E24097A6}"/>
              </a:ext>
            </a:extLst>
          </p:cNvPr>
          <p:cNvSpPr/>
          <p:nvPr/>
        </p:nvSpPr>
        <p:spPr>
          <a:xfrm>
            <a:off x="533006" y="1771735"/>
            <a:ext cx="2203961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Klaytn Block Hash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3D3970-D9DD-46A7-86A9-69FFF8081527}"/>
              </a:ext>
            </a:extLst>
          </p:cNvPr>
          <p:cNvSpPr/>
          <p:nvPr/>
        </p:nvSpPr>
        <p:spPr>
          <a:xfrm>
            <a:off x="4211508" y="1796894"/>
            <a:ext cx="2203961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 Hash</a:t>
            </a:r>
          </a:p>
        </p:txBody>
      </p:sp>
      <p:sp>
        <p:nvSpPr>
          <p:cNvPr id="104" name="더하기 기호 103">
            <a:extLst>
              <a:ext uri="{FF2B5EF4-FFF2-40B4-BE49-F238E27FC236}">
                <a16:creationId xmlns:a16="http://schemas.microsoft.com/office/drawing/2014/main" id="{8F4FB921-0778-40B2-9B70-668F469D0106}"/>
              </a:ext>
            </a:extLst>
          </p:cNvPr>
          <p:cNvSpPr/>
          <p:nvPr/>
        </p:nvSpPr>
        <p:spPr>
          <a:xfrm>
            <a:off x="3258499" y="1912370"/>
            <a:ext cx="386861" cy="316523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같음 기호 104">
            <a:extLst>
              <a:ext uri="{FF2B5EF4-FFF2-40B4-BE49-F238E27FC236}">
                <a16:creationId xmlns:a16="http://schemas.microsoft.com/office/drawing/2014/main" id="{BB0706D2-7100-406F-975E-BB8F0DD4A2E4}"/>
              </a:ext>
            </a:extLst>
          </p:cNvPr>
          <p:cNvSpPr/>
          <p:nvPr/>
        </p:nvSpPr>
        <p:spPr>
          <a:xfrm>
            <a:off x="8151565" y="2554436"/>
            <a:ext cx="439614" cy="479180"/>
          </a:xfrm>
          <a:prstGeom prst="mathEqual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C2C699-5C80-424E-B02F-69AEE0F03550}"/>
              </a:ext>
            </a:extLst>
          </p:cNvPr>
          <p:cNvSpPr/>
          <p:nvPr/>
        </p:nvSpPr>
        <p:spPr>
          <a:xfrm>
            <a:off x="9272472" y="2542666"/>
            <a:ext cx="2203961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 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87597-F941-4856-900E-92DDB53DDCE9}"/>
              </a:ext>
            </a:extLst>
          </p:cNvPr>
          <p:cNvSpPr txBox="1"/>
          <p:nvPr/>
        </p:nvSpPr>
        <p:spPr>
          <a:xfrm>
            <a:off x="3159937" y="1402403"/>
            <a:ext cx="9708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5983E-507D-4D2D-A7FD-4D318E0B49B0}"/>
              </a:ext>
            </a:extLst>
          </p:cNvPr>
          <p:cNvSpPr txBox="1"/>
          <p:nvPr/>
        </p:nvSpPr>
        <p:spPr>
          <a:xfrm>
            <a:off x="3159937" y="3375230"/>
            <a:ext cx="9708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99AE08AA-3B9D-40B1-AD98-0E704CA6AAA7}"/>
              </a:ext>
            </a:extLst>
          </p:cNvPr>
          <p:cNvSpPr/>
          <p:nvPr/>
        </p:nvSpPr>
        <p:spPr>
          <a:xfrm>
            <a:off x="7083411" y="2635765"/>
            <a:ext cx="386861" cy="316523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77AB-9700-46B9-8D7E-592733CD9BED}"/>
              </a:ext>
            </a:extLst>
          </p:cNvPr>
          <p:cNvSpPr txBox="1"/>
          <p:nvPr/>
        </p:nvSpPr>
        <p:spPr>
          <a:xfrm>
            <a:off x="6984849" y="2125555"/>
            <a:ext cx="9708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FD787A-6CCB-4D80-AF14-6E315D944BE2}"/>
              </a:ext>
            </a:extLst>
          </p:cNvPr>
          <p:cNvSpPr/>
          <p:nvPr/>
        </p:nvSpPr>
        <p:spPr>
          <a:xfrm>
            <a:off x="316089" y="1174044"/>
            <a:ext cx="6441624" cy="1541257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EBA609-0818-4389-806A-F99F11DF905E}"/>
              </a:ext>
            </a:extLst>
          </p:cNvPr>
          <p:cNvSpPr/>
          <p:nvPr/>
        </p:nvSpPr>
        <p:spPr>
          <a:xfrm>
            <a:off x="338487" y="3239762"/>
            <a:ext cx="6441624" cy="1541257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D675E-CCE1-412A-9FA3-66A1418DC845}"/>
              </a:ext>
            </a:extLst>
          </p:cNvPr>
          <p:cNvSpPr txBox="1"/>
          <p:nvPr/>
        </p:nvSpPr>
        <p:spPr>
          <a:xfrm>
            <a:off x="1125053" y="1402403"/>
            <a:ext cx="1621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B9A4E-03E2-4653-8120-271A9A130368}"/>
              </a:ext>
            </a:extLst>
          </p:cNvPr>
          <p:cNvSpPr txBox="1"/>
          <p:nvPr/>
        </p:nvSpPr>
        <p:spPr>
          <a:xfrm>
            <a:off x="4907737" y="1427562"/>
            <a:ext cx="1621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C5A547-8003-408C-8F0C-0310B67A25E5}"/>
              </a:ext>
            </a:extLst>
          </p:cNvPr>
          <p:cNvSpPr/>
          <p:nvPr/>
        </p:nvSpPr>
        <p:spPr>
          <a:xfrm>
            <a:off x="566802" y="3808955"/>
            <a:ext cx="2203961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Klaytn Block Hash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2C39AC-B059-4F0F-AD9C-FBC34FDF4903}"/>
              </a:ext>
            </a:extLst>
          </p:cNvPr>
          <p:cNvSpPr/>
          <p:nvPr/>
        </p:nvSpPr>
        <p:spPr>
          <a:xfrm>
            <a:off x="4245304" y="3834114"/>
            <a:ext cx="2203961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 Hash</a:t>
            </a:r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7249BAA1-6295-4FA7-8A3F-0160E975DE37}"/>
              </a:ext>
            </a:extLst>
          </p:cNvPr>
          <p:cNvSpPr/>
          <p:nvPr/>
        </p:nvSpPr>
        <p:spPr>
          <a:xfrm>
            <a:off x="3292295" y="3949590"/>
            <a:ext cx="386861" cy="316523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B1559-5A6B-4E86-93AB-48DA057B32D1}"/>
              </a:ext>
            </a:extLst>
          </p:cNvPr>
          <p:cNvSpPr txBox="1"/>
          <p:nvPr/>
        </p:nvSpPr>
        <p:spPr>
          <a:xfrm>
            <a:off x="1149463" y="3464782"/>
            <a:ext cx="1621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23EF4C-0D96-4351-89DA-937F9195E774}"/>
              </a:ext>
            </a:extLst>
          </p:cNvPr>
          <p:cNvSpPr txBox="1"/>
          <p:nvPr/>
        </p:nvSpPr>
        <p:spPr>
          <a:xfrm>
            <a:off x="4899911" y="3464782"/>
            <a:ext cx="1621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87670-CD65-4F92-B0F1-FB6B3DE892C5}"/>
              </a:ext>
            </a:extLst>
          </p:cNvPr>
          <p:cNvSpPr txBox="1"/>
          <p:nvPr/>
        </p:nvSpPr>
        <p:spPr>
          <a:xfrm>
            <a:off x="3159937" y="2827976"/>
            <a:ext cx="1621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368E3F-87E4-459D-8B93-C3819BCFEF5B}"/>
              </a:ext>
            </a:extLst>
          </p:cNvPr>
          <p:cNvSpPr txBox="1"/>
          <p:nvPr/>
        </p:nvSpPr>
        <p:spPr>
          <a:xfrm>
            <a:off x="3155947" y="760437"/>
            <a:ext cx="1621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14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936CE1-41B4-4478-9462-1DF4D475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07" y="1745899"/>
            <a:ext cx="3981450" cy="39814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DF7D3B-4402-4618-91F6-43D884228EB2}"/>
              </a:ext>
            </a:extLst>
          </p:cNvPr>
          <p:cNvSpPr/>
          <p:nvPr/>
        </p:nvSpPr>
        <p:spPr>
          <a:xfrm>
            <a:off x="5645197" y="1796895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3B4D3-5638-4F22-97F0-DDF4BBF01FEA}"/>
              </a:ext>
            </a:extLst>
          </p:cNvPr>
          <p:cNvSpPr/>
          <p:nvPr/>
        </p:nvSpPr>
        <p:spPr>
          <a:xfrm>
            <a:off x="6644264" y="1796895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EE6A78-C211-48D5-ADF5-BF0E20FAA8AF}"/>
              </a:ext>
            </a:extLst>
          </p:cNvPr>
          <p:cNvSpPr/>
          <p:nvPr/>
        </p:nvSpPr>
        <p:spPr>
          <a:xfrm>
            <a:off x="7654620" y="1793219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00F951-9462-4221-BD9F-D216796F74CE}"/>
              </a:ext>
            </a:extLst>
          </p:cNvPr>
          <p:cNvSpPr/>
          <p:nvPr/>
        </p:nvSpPr>
        <p:spPr>
          <a:xfrm>
            <a:off x="8653687" y="1793219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53D0A3-6D43-45BB-9B09-3C9058ECC4BA}"/>
              </a:ext>
            </a:extLst>
          </p:cNvPr>
          <p:cNvSpPr/>
          <p:nvPr/>
        </p:nvSpPr>
        <p:spPr>
          <a:xfrm>
            <a:off x="9765644" y="1793219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508825-E12E-4CCD-916C-0D4668D21579}"/>
              </a:ext>
            </a:extLst>
          </p:cNvPr>
          <p:cNvSpPr/>
          <p:nvPr/>
        </p:nvSpPr>
        <p:spPr>
          <a:xfrm>
            <a:off x="7320844" y="4884406"/>
            <a:ext cx="1365203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ED1611-CCF0-4F32-8C0B-D011B51F0C86}"/>
              </a:ext>
            </a:extLst>
          </p:cNvPr>
          <p:cNvSpPr/>
          <p:nvPr/>
        </p:nvSpPr>
        <p:spPr>
          <a:xfrm>
            <a:off x="5656485" y="3115730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</a:t>
            </a:r>
            <a:r>
              <a:rPr lang="en-US" altLang="ko-KR" baseline="30000" dirty="0"/>
              <a:t>1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60D9B6-0E0A-4794-8A22-D9DED8D41914}"/>
              </a:ext>
            </a:extLst>
          </p:cNvPr>
          <p:cNvSpPr/>
          <p:nvPr/>
        </p:nvSpPr>
        <p:spPr>
          <a:xfrm>
            <a:off x="6661195" y="3115730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</a:t>
            </a:r>
            <a:r>
              <a:rPr lang="en-US" altLang="ko-KR" baseline="30000" dirty="0"/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10554D-7837-4ACC-ACE5-06D521E628AE}"/>
              </a:ext>
            </a:extLst>
          </p:cNvPr>
          <p:cNvSpPr/>
          <p:nvPr/>
        </p:nvSpPr>
        <p:spPr>
          <a:xfrm>
            <a:off x="7665905" y="3115730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</a:t>
            </a:r>
            <a:r>
              <a:rPr lang="en-US" altLang="ko-KR" baseline="30000" dirty="0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E26372-6F3A-4AFE-9982-3FC328C18680}"/>
              </a:ext>
            </a:extLst>
          </p:cNvPr>
          <p:cNvSpPr/>
          <p:nvPr/>
        </p:nvSpPr>
        <p:spPr>
          <a:xfrm>
            <a:off x="8670615" y="3132662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</a:t>
            </a:r>
            <a:r>
              <a:rPr lang="en-US" altLang="ko-KR" baseline="30000" dirty="0"/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6CCD4D-9297-4E29-AFA5-E0E436B5C4D9}"/>
              </a:ext>
            </a:extLst>
          </p:cNvPr>
          <p:cNvSpPr/>
          <p:nvPr/>
        </p:nvSpPr>
        <p:spPr>
          <a:xfrm>
            <a:off x="9782949" y="3110084"/>
            <a:ext cx="710447" cy="62654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baseline="30000" dirty="0"/>
              <a:t>5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C22216-1CF1-424B-9022-B47460B16D93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6000421" y="2423435"/>
            <a:ext cx="11288" cy="692295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5FF76D-C4E8-4C7E-A897-144CE560A0E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6999488" y="2423435"/>
            <a:ext cx="16931" cy="692295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295511-3E04-43A6-A74B-A0BB83E9325F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>
            <a:off x="8009844" y="2419759"/>
            <a:ext cx="11285" cy="695971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7307C4C-2D0B-4235-9445-6436452E7899}"/>
              </a:ext>
            </a:extLst>
          </p:cNvPr>
          <p:cNvCxnSpPr>
            <a:cxnSpLocks/>
            <a:stCxn id="27" idx="2"/>
            <a:endCxn id="41" idx="0"/>
          </p:cNvCxnSpPr>
          <p:nvPr/>
        </p:nvCxnSpPr>
        <p:spPr>
          <a:xfrm>
            <a:off x="9008911" y="2419759"/>
            <a:ext cx="16928" cy="712903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3D69FCC-49AB-4834-AA5A-E93210A22D87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10120868" y="2419759"/>
            <a:ext cx="17305" cy="690325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CD022E-6B02-4E3D-9F0B-694619785660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>
            <a:off x="6011709" y="3742270"/>
            <a:ext cx="1991737" cy="1142136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A23FDA-44AB-4DA6-BADE-4ADA2C375836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7016419" y="3742270"/>
            <a:ext cx="987027" cy="1142136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C50323A-D33C-4DB9-9155-3CC04BA0BDE5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8003446" y="3742270"/>
            <a:ext cx="17683" cy="1142136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9BF0030-6204-44F7-B7F9-1B30979BFF23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 flipH="1">
            <a:off x="8003446" y="3759202"/>
            <a:ext cx="1022393" cy="1125204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425932E-E8E7-435E-B410-B3EC6101A55B}"/>
              </a:ext>
            </a:extLst>
          </p:cNvPr>
          <p:cNvCxnSpPr>
            <a:cxnSpLocks/>
          </p:cNvCxnSpPr>
          <p:nvPr/>
        </p:nvCxnSpPr>
        <p:spPr>
          <a:xfrm flipH="1">
            <a:off x="7992158" y="3736624"/>
            <a:ext cx="2134727" cy="1147782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8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93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현기</dc:creator>
  <cp:lastModifiedBy>조 현기</cp:lastModifiedBy>
  <cp:revision>25</cp:revision>
  <dcterms:created xsi:type="dcterms:W3CDTF">2019-10-10T08:59:46Z</dcterms:created>
  <dcterms:modified xsi:type="dcterms:W3CDTF">2020-04-24T06:28:04Z</dcterms:modified>
</cp:coreProperties>
</file>