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14"/>
  </p:notesMasterIdLst>
  <p:sldIdLst>
    <p:sldId id="285" r:id="rId2"/>
    <p:sldId id="306" r:id="rId3"/>
    <p:sldId id="307" r:id="rId4"/>
    <p:sldId id="295" r:id="rId5"/>
    <p:sldId id="296" r:id="rId6"/>
    <p:sldId id="297" r:id="rId7"/>
    <p:sldId id="298" r:id="rId8"/>
    <p:sldId id="300" r:id="rId9"/>
    <p:sldId id="301" r:id="rId10"/>
    <p:sldId id="302" r:id="rId11"/>
    <p:sldId id="304" r:id="rId12"/>
    <p:sldId id="30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2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1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6878F-F874-4C87-85AC-E2D5EB2988A8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2335E6-1B6C-49BC-9500-E05B20C1BF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23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462B9-1A73-4C02-92A8-09E2C06084B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074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smtClean="0"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4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smtClean="0"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4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smtClean="0"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59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04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smtClean="0"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231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smtClean="0"/>
              <a:t>3/20/2022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08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smtClean="0"/>
              <a:t>3/20/2022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2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smtClean="0"/>
              <a:t>3/20/2022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smtClean="0"/>
              <a:t>3/20/2022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42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smtClean="0"/>
              <a:t>3/20/2022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38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smtClean="0"/>
              <a:t>3/20/2022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60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smtClean="0"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91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SuDWatyl0KY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hyperlink" Target="https://www.youtube.com/watch?v=WI1i5yhwOz8&amp;feature=relate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17.png"/><Relationship Id="rId7" Type="http://schemas.openxmlformats.org/officeDocument/2006/relationships/image" Target="../media/image3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13.png"/><Relationship Id="rId4" Type="http://schemas.openxmlformats.org/officeDocument/2006/relationships/image" Target="../media/image18.jpe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smtClean="0">
                <a:ea typeface="굴림" charset="-127"/>
              </a:rPr>
              <a:t>민주주의 의의와 역사적 전개</a:t>
            </a:r>
            <a:r>
              <a:rPr lang="en-US" altLang="ko-KR" sz="5400" dirty="0" smtClean="0">
                <a:ea typeface="굴림" charset="-127"/>
              </a:rPr>
              <a:t>(</a:t>
            </a:r>
            <a:r>
              <a:rPr lang="en-US" altLang="ko-KR" sz="5400" dirty="0"/>
              <a:t>Ⅱ</a:t>
            </a:r>
            <a:r>
              <a:rPr lang="en-US" altLang="ko-KR" sz="5400" dirty="0" smtClean="0">
                <a:ea typeface="굴림" charset="-127"/>
              </a:rPr>
              <a:t>)</a:t>
            </a:r>
            <a:endParaRPr lang="en-US" altLang="ko-KR" sz="5400" dirty="0">
              <a:ea typeface="굴림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68500" y="4787900"/>
            <a:ext cx="8534400" cy="609600"/>
          </a:xfrm>
        </p:spPr>
        <p:txBody>
          <a:bodyPr/>
          <a:lstStyle/>
          <a:p>
            <a:r>
              <a:rPr lang="ko-KR" altLang="en-US" dirty="0" smtClean="0">
                <a:ea typeface="굴림" charset="-127"/>
              </a:rPr>
              <a:t>제</a:t>
            </a:r>
            <a:r>
              <a:rPr lang="en-US" altLang="ko-KR" dirty="0" smtClean="0">
                <a:ea typeface="굴림" charset="-127"/>
              </a:rPr>
              <a:t>2</a:t>
            </a:r>
            <a:r>
              <a:rPr lang="ko-KR" altLang="en-US" dirty="0" smtClean="0">
                <a:ea typeface="굴림" charset="-127"/>
              </a:rPr>
              <a:t>차 세계대전의 발발과 방어적 민주주의</a:t>
            </a:r>
            <a:endParaRPr lang="en-US" altLang="ko-KR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22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65676" y="165782"/>
            <a:ext cx="10058400" cy="1048035"/>
          </a:xfrm>
        </p:spPr>
        <p:txBody>
          <a:bodyPr>
            <a:normAutofit/>
          </a:bodyPr>
          <a:lstStyle/>
          <a:p>
            <a:r>
              <a:rPr lang="ko-KR" altLang="en-US" sz="4400" dirty="0" smtClean="0"/>
              <a:t>방어적 </a:t>
            </a:r>
            <a:r>
              <a:rPr lang="ko-KR" altLang="en-US" sz="4400" dirty="0"/>
              <a:t>민주주의의 이해 </a:t>
            </a:r>
            <a:endParaRPr lang="en-US" altLang="ko-KR" sz="4400" dirty="0" smtClean="0">
              <a:ea typeface="굴림" charset="-127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74026" y="1251145"/>
            <a:ext cx="10750551" cy="5364000"/>
          </a:xfrm>
        </p:spPr>
        <p:txBody>
          <a:bodyPr/>
          <a:lstStyle/>
          <a:p>
            <a:r>
              <a:rPr lang="en-US" altLang="ko-KR" sz="2700" dirty="0" smtClean="0">
                <a:ea typeface="굴림" charset="-127"/>
              </a:rPr>
              <a:t> </a:t>
            </a:r>
            <a:endParaRPr lang="ko-KR" altLang="en-US" sz="2700" dirty="0">
              <a:ea typeface="굴림" charset="-127"/>
            </a:endParaRPr>
          </a:p>
        </p:txBody>
      </p:sp>
      <p:sp>
        <p:nvSpPr>
          <p:cNvPr id="2" name="AutoShape 4" descr="data:image/jpeg;base64,/9j/4AAQSkZJRgABAQAAAQABAAD/2wCEAAkGBhQSERUUEhQUFBUVFRcVFxcUFxQXFxgYGhUXGBQUFxgXHCYeFxojHBQXHy8gJCcpLCwsFR4xNTAqNSYrLCkBCQoKBQUFDQUFDSkYEhgpKSkpKSkpKSkpKSkpKSkpKSkpKSkpKSkpKSkpKSkpKSkpKSkpKSkpKSkpKSkpKSkpKf/AABEIALMBGgMBIgACEQEDEQH/xAAcAAAABwEBAAAAAAAAAAAAAAAAAQIDBAUGBwj/xABBEAACAQIEAwYCCAMGBgMAAAABAhEAAwQSITEFQVEGEyJhcYEykQcUI0JSobHwksHRM2KCsuHxJENyosLSFSWj/8QAFAEBAAAAAAAAAAAAAAAAAAAAAP/EABQRAQAAAAAAAAAAAAAAAAAAAAD/2gAMAwEAAhEDEQA/AOVXNqi0+21Mc6AUAaOioDYUmlE0QoBFFFHQIoCIoqURRRQGgp4Cm0FO5aAIfFT986VGB1p69QQ2pJpwiiK0DdGBS1t0+tmgZW3Ti4U1f4Hshiri5lskDq5VJ9MxE1NbsPiwqnIhmdA6SOk6/p0oMk+HimytX2K4Lftn7SzcXzyyPmJHKq+7ZB2oIIWrDh41qJk1qbw7eglYjaoWEWSQatL6SPaqYEq2lBMbCKdKaOBjY0hMaRrFPjGA0ES7mmDTQU9KlXLgJmnrEUETIelMGr9wIqmxQ1oI8Uk0qiYUABpdNilZ6B9tqYIqQW0qPQHFJpRNJoDoUKOKARQijoCgSVohSzRCgO3S2pAoyaAkbWpLCotoa1MiRQQ4o8tHGtSMPYJIUCSTAA1JPIAUEvg/CHvsEQSeZOyjqTXQ+EdlbViCBL/jbUz/AHfw+2vmak9nOBjD2guhc6uep6DyGw9zzq3+r+cUBJbigbZNSFQUljFALdmqPjvYuzfBIHdvGjKIHlmA0P61orN0U7fGkig4dxvglzDvlceYI2YdRUbAnxV2DjnC1xFs230B2aJKt91gOfQ+Rrl+J4Y1m81t9GUwf9KBd1tKqLo1NXD29Kqry6mgabYUgpTjnaimgYK0pLhG1KakUDv1lutNkzSSaC0BRSSadcU2RQJoUZFJigcmimjo6BFHRkUdAUUIpUUoJQImjFKoooBRZaWBQNAiKEUqjAoE2xrU3lUTnUlTQMKnirYdi+HS7XSP7NRlPLO2g/INWd/+OuAFspjrvW17Et/w7+dwfkBHtqaDX2LcD9zS2OsQP51jcfxrEXblxLHwpoWnIqnaWY767AD51C4fw5LNyb+Jc3CZOUFVB00M7/IUHRra6UxicZbt/GygnrvTWDxBuKArT5/oawV2xau3731gF2t3CuWY8IjxMZAUHTn6SaDoGF4vYectxTBy7xr01qwf4ZGoI0I1B9K5lbwmBuObdsmzciAFa4GncZRcChj5Aia1XZfvUTu3uLeT7jidRzkHVSNQQddNYoLa7vWM7fcPIv27gHxplOn4SQPUxHyrZ4m3An9/7VX9q8Ofq9t4jI06zGukGAetBh+GYIOxDnKAJM+1ROP4a3mi2kGAfDr7xVtxHhL3QtxCFzMF6AzFROIL3K5I+0Jy5vLTT9KDJ31g+1NTU/i2Ca2+V4nKDoZGtQGQigImhRRQoCNKWk0c0BsaIChQoCNDu6FHFAijJoqFAKUtJilLQO0cUVCgEUeSlBaUq0CYonWnhbomt0EaKcA0o8tHloEZKsOGXgjhmXOBy/SodzQV1Hh3C7KYaxCKGZASSN5E60GXxnaI3FIt2sgIhtjVz2Ds5sPcPS6q+8NI/MVa4fBrkukoNFP6VTdj8ce7ZAPCHzEiZkmJjaIIFBMx/BCGFu0cq5hcuZZ1JI0kGRpIkHTNI1iKlexarfZwCQ0wumVQfMCWPnofU10K3aDCedEbABJ6UFbwZctwrtCjQelU/EuzDG6cTZktIJE65l+B08wOXy51ZYfiFtG7xm1Zjp5cqVe7V2bQLB1dVdVuKpGZMxgGB0O4oKThvZ+1fuG5dW2zt8YKnUnUkgmAZ8q1GD4MEMp4RMxy899fapFvDq0XLcHMJkcwdjT95yooG7qzpVZ2l7V4dEFk5/EYzASFIGszuBO28VZhzIJ9fzrDcUwhvW7loAMbeM7tXA1KSxJMbkCRPnQVXaHjzMy2xA7ppMc2Un+dP2eL279oI8BnIBYwI861d/slhmcO6gMxkqDGc8yaPiuCw1hIFq0n+ET+lBz3i/CjaZiHVhGhJBNR7vFFbCd2RLAiNNtZn+VXONx9tpUKhHpVDcwi7DwyfUUFZSascdwa5bUORKHZht5T0qBFAQFIenIont0DU0YNPfVIgsY/WpGG4ehIDXMoOmYjSghTUlOH3CAQuhE1JwfC0bEC01wBS0Zht5V0Cx2aQKoBkAAT1gb0HKwaFFSqAUanWioCgkKKMrSbRpwCgUoowKNKXmoFAUlhSyaQaBphRMsUtqK7QM5cxrrHHcM/1a0toSQgPtFctwZ8SjqQPma7BxFHBQIYyqAR8qBixh3HDmznxlTPXXb3qr4fhFtBQg+54tdzoxP5flVpisVGFvTyGoqo4Ez3r3eAAKgIiY0Kx+lBsML8IjnTuIQHw8tz/Sq3gGKD2xH3SVHPY07xrFlECgElmEBRqT0HlzJ201oM1xXheHtg5FPiuA5hocxIkBtCdAdTMRUnBdksCyn7MrmUAw5MfheJ0Pn+WtJs2MWdQvdCdFIRusFtd/TTlS8Fwa+waMUc8yA6grPSOQ9DzoLTBIcNltySgACn05Grt7gYCqDCcPu2ybd8qwJBV0kDaCCG1Bn9af8ArBV4G00E/Ep+lVWIZZBtqsjVlQCCxG+mmYmD7GatsY0/KqTGOVVFtsEMFthrp+dBTcY4joTudtTBB8vIVksRjrtwtmeSNBm51M4jj2+sqX8RM7czVTjle3c+0XLmM67xQEmFbMJ3OwFLxJe0RnXTrUu1iLbO5YlYXwxVFexTNoSSPOg1OD493SFSBctMJKN0+9HrVTxfC2z9raGW23wjz5jyqPbMJr0qMMSchSfDOaPOgQkdY9aReuToJpA86tDxxDg+4NlM6tK3R8UTJnTflvQRMDgjdMAgebGrrG8H1Bd1yQM3d6xpvFVGBsKSAZZmOi8vetLxa0bIUhVQ5ZBU9ORFBnb8QwUGAREiDA511jhXD/sLXi/5af5RXN+IccD22LIM9xQMw5Ab11XhZTuLWo/s05/3RQcHIoxQagDQKigKIUYoH7VOoKatCpNtKAiDFIM1KaKZciaBINLikg0rNQBlpm4aXeu6UxNBM4NazYi0OtxP8wrqHa3GNadCm+WPKud9kbObG2B/fH5Sf5V1HjqTcOYeCAJHI0FdxEA4C5caAWUT13H9ajdnMICtzumkZQIO501qR2mXLw4kbEqAessIrMd59XVLyXAH5ry9xQabgN1bRFvUNqWBHMHcHpH6Vfvelp3gaVza728vEglEOoJI0kA6jykfrWmwvG2YKyIzowzKdAYkgyOsgj2oL/EIzDQwKawmD1OUmaqMd2iCDVXXTmrfrtVA3b7IdP8AWg2mNxJywxkj971BsYvMRrrM1geI9sHuDwiCdyf6VP7L8Rd21l25Abx16AeZ0FBvr2MJJgSSIUdTGg/18pqux6Gy2RyG8C+LlqsGPIEGpGAud0wLeO42mgOVBz8RHhG++rRsBUftWpuWkupJKRMDdGAPqdY9KDL4SwLbPdufdnJIJk8orMcSxr3nNxzJ2HlWwbvb+HMXABsVI1FZDFoqkoOXPqaBd3CMqo50DDQ8j5UxfgAEQT+lSLfF3FruTDJMgEajXlVcwNBKS2WG4EcidahuIMVY4jhp7kXg6k5srLsR0quKUCbaSY6mNaF+1lJHTpQy0TignYNwmpHiK+E9POrTBcOuX1LXboCgczqfKqJcb4QrAEDY8xQZxl0Os7UEjit20SBZDAKIObr5V2PhnZ6LNoEnS2n+UVx/GYBVFohwxuAEgfd1Gh/fKu/4S54E0+6v6Cg83PSaU1IigXmowaSBSgKCRYFTzpUHCnWpzbUDFw0gijJoHQUANNPcoFqCpm0AJJ2Ak+1A0blBWq3t9j8WwkWLkf3oX/MRS17FYsmBYYmJ0Kf1oJf0fIHx9kAbFj8lNdC7RcV7nEZSJDRI/LSsZ2YwowF5cRiXt2sqtCFs1wyNIRdfnFHxv6SmvXf+Esw50FxwGf8Awrsv50Gz7cIn1JVNxLQzISXPIamANWPkK5ffx+ELFS+IKn74W3ofJM0kf4qW/CLl+4v1m+WuMYyg5mA5mOX5Vb8aw2FwifV8On2rD7S88NcVdiF5KTtpH5UEKxwC3cQnDYq1dIBlHm03WIfTl1rV8Bw72cJZMZ1FsvcAjPbDMXDAf8xNdY8SmZBG3OeI3g8DxMVUIGYz4QIVR5CuocIurewqup0K5SoUAZ+6XOTEaghx5qgB8wrMf2tswQrqeWhHsP30rGcUxa3DmJUdJP8AMCrLg3DfHiFZCchtXNdQFYhSZj4iHBB6FutW+E4BZHdhrSklFz6EnVQDcBmZB1IHXzFBjLGEDEQHcnZVAUHyDNvp5VsOHWO5UgAqqiLjKfCtz7gLfFcE6GIIzAbwKeTB2bYtvFhc9vNmyWScwBDDxKDsCeUGR6xsR2mtqBse7EIpAVVeTNzIpYO3QA5RqRvNBfpjFNv7TwTbDeLOCM2YMGVNSQVYEdBO1VnHe0FtbFxA2d3nLkzACfCCSyggBRPmTp5ZK/xRrjE5iJ3uP4nbplGwqJmVTo1yesxQavsrZxd9WS3aLKW8VzwrBgaFnYBtI0matMZ9GbaM7qhJ8US8ewGvtPpWIwnarFWDNjEXbfXUEH/qBEH3BrTcO+mPFKIvW7V4fiANt/mun5UDPEvo1xdqSireXraaT/C0E+01mLuDdWyurIw1IdSp+RArq3DPpUwd3+0z2G10cZl1/vLWimxibcfZX0MaHK6+375UHn9zR90YB68q61xD6L8K5m3nst0Bzp/C2vsGrM8S+jfE2wSht3gPwnI38L6fImgxKLvSGGlam32AxrD+wP8AHZH/AJ1BxvY7GWvjw93rKLnHztyKDPZaXbNO3sOymGBU9CCD8jQt4VyhYKSo3PSgXZw50Y7TuK9B4Nfs01PwL+grz5gGJcKJ1O1ehbAOVfQfpQecTSYpZFFQEtKoqLNQPW3inWxFRQaOge76gbtMhaKYoHZrefRdw2bly8y6KoVWP4ifFHnEfOsAr13Hstw7usHZWIJQMf8AqbUk/MUEjGXlX4tiQB5sZgfvrWS472yXC3u7tAklRmZTsx1K6+UH3q641iovQNRYtPfb/q+FP5kVz7sxw/61i8zahZuN68p9/wBKCu47w85jdueE3PEtv7wHVuk9Kh4C25fLa0J0MaR6mtD2js95iTEkTlX0GmkDaZNN4O/cV1s2oUswHgAzmeZPLeg0vAeBWsBh3xeLbX7o+8x5ADfUjn0rCYvGvfuPcI1uNmgch91R6CtZ2nxHf4vCYTwshdWdFJPPLlZ92OQH+KtSj4a0jMBbtqAF8GTNI0I+LNy00AOYamaDmuH7KYq4AVsvr5RV/wBnlxOGJsZRcVjmZEYZlMrm8UeGQqgjcgab1Y4/jd28fCz27R+7MsRpEnTKNJjfU661O4TxLuRCqmXTl7+LST6UEbh/Zq7Y7+/cOfPaVSlvlDIRnzQSPBpoIgGY3qsZ20FoFBZuZxcusDdIUKHZyoUAEkLnMa8/IRvLGLVlVrbKJkA5Yg/gKiMvPyOv92a7iODRxrZXUDMrAAg+oPtqhmKDlWP4pcukFsi5RACCNMxY8zqSZqEqcz/v61vsT2DtOZDG1Ow0Mac4JBG3wxofasrxDs9dtHk4MkZfi0MGV35cpHnqKCHYeSSelMu00kuYI9v9KTyoEMKANKakUClbernshgDexdu2t1rGbMc1slW8KlsqxpmMRr+dUgrY9hbK27d7FGc9s5E8pTxHca+MD50HSeHs1hSr3b18aZTdyZlA81QZvenjxtR+LTlHnz0qhvXWggu0g2bZ1My05j6n+VMWlzB2L3NMQFAV3gLmsKF32i4xPrQaYcWE7NE9G578qWOMp0c/4W/pWdvqiqxh/C9piM906EWsw+KYm6dPKkhUU5VXXO9qWLNqrF7JMkzMEHqD0FBe4hLV7w3bTXEOhV1crrppmGh85EVw3FWmS7dtjMoV2WCeQYgAxoT511a3ikRc6IBAV4gElCpME9cocTO9oHc0z2l4Kj3kvBEJdIYkblYyt/Cy/Kg5vwa2Vuo0bHSdq71bfQbbCubcU4WqFM0k5gRGgGtbhMToPSg4S1R2an2FR2FAoNRNSZo5oADTqU2KWDQORpSCtCaE0D/DbQa9bU7F0B9CwmvQHeAexI+TCvPlowQRuCCPXlWrxv0iYlwcmW2TGYjWTlgkTtO/tQXfbbiHdd6g/tL5BPlaQQo9yTT30R2QfrJgfCok8hLSP30rAYrE3LjZ7rl3YbtqdPhFdC+imzmTFKDBKoR6ktH6UGd45jDnfuwFjRmO8kxA+fKl8IwH2umkBiWJ8R5A/ntT+M4bmY59ALgBjyJGg/f8qteCcMe497KPF3ZCAcp/ck+WlBgsZjz9cd7OYEHIkb7ZYH57Vd8M4XkAZvFcO53y+Q/rTPZrgmQd5cHjMwD90SQT5MSPYetX2QUEZ3gfl+/3ypxMVTN1aZAJOgJjoCf0oJQxLD4WI9CRPyqxsccYEd541BHL4d/EAoEnUadJ61BwHC7txioWMoBbNIgHbSJMzoOfvVsvZ0Cc5uwN8vdgg+YYyPTX15UEsYxmErBysx3kOhHOTvtM80b8VQDgGOkSsxluEkqNiAxAKga6mYg6aVKwfBxbeVd9QdDIgg5RmyxMamP9aTibwW8yysj7pBZtRDElTGvmdOutBQ8a7PIRmbIpIWAx0MjwxcBnUDSZn3gUWK7JsAcuaOsB1+a6ge1bTiFwZIYJEMSzGBsOurH44AO5Gh1FY3HdqxbzLhgJYEM5VRHKUA0UxzAnpA0oKXifDbmHYLdXKSoYeakSD1HoQDUMUd++zsWclidySST7mkigMHUVtOzCf/XYjqXcj/CloR5/2h+XlWLXf2radjsYoshDGuIZG65b1pUDemYdeQ50F7j8SD37j8FjELvyk899XFQuJYsquLCz4XtXhv8AC3+yUWBxOa1bUiT3eJw56HuwXX5eH5VDN/Muu13h5PqbL/y7k/Og0ONv5jiFXnbR1Hr3kexPdD3FQ8RiSEuspJgW74PUqchn1Fh/4/Om8FjlDWWMS2Hsz5jvMOCf/wA/+6ol28O5I01wlyfQYcsvL8Tke/yC0wrjORAjvLiEafCt+y6j+G6496T2g4l3WCw5ZiDIXTnlQA+2lN4K7F5uY+sXh5GPqiH/ALj+VUXb3GzbwtoGctsufVjE/NWoBje1YcqCNFIq/XtjbjeuY56X3xoFmmWpZakGgbo6I0KBQNLpulg0BigKWBR93QPIm1JjWKftHSkhPECdhrQPYgaDp5ciK330SXvt7qT8dkH+F1/9qwLHmK1X0X4zJjrfRw9v5rI/MCg1VvhH2pDGYLa9CDv61adksNlvXSfwKF9okUvG2ct9o6z/ABD/AHoWB3Z8O8z6naPlpQZztVwz6vfLj+yvNI6LcO49G39Z6iq7B4V7k5VJ6kDTyk7CujcQwFvF2CpEq408j68iD+k1n+FWoQ2WWHsHK0HJM7XRBBho1M6FSOVBTYXs/cd4dSiwZbQyZACzOhlh6AzyrSLa7tkVM9sBlWFAyCSATma3JPUzvUi0VQhYY7NqSZdlghQdToJjUAsOkVRcX4/h7JY3LpMhmRbZR4/CoynKo13hjpyoLC1dAhi4kIEJCiW7tnykAQqkhgddNoioaWbiHNd7q0hbwMwytpr/AGjlVLaToD71iuJfSHdLA4dRYgEZgSWM85eWHoCBrtWZvY24/wATsffSg6PjO1WHsZ/tSz5vhtmFPUi4B/4kafLNcS+kNmkWbSqCNC/iYGIzA6Q3mADWXMUhjQO4/it28Zu3HeBAkkwOmvKokUunGsEIrcmJHPSI/qKCORRgUcUKBK8/SnLF5kYFSVYagjQjzB5UlW1oHyoLPC9pbyPbaQ/d3HuQw0YuAHDRBIIX2k0WH7QOi2wFQ90l62MwJlbuaQwmDGdo/Oaq4pUUEzEcadgAQBFhbAjN8KsCG3+Lwjy8qXc4/dOfYZxlMDZdfswPw/npvULQbb/pRqJOnzoJq9pL42eCWZyYElmuLcZv4kX20qvv32cy7Mx2liSdNhJoXUgmkUBUKBoqCQ1qgbOlPgUTvpQRHtUXd1JApDrQNZKNVpdLAoEoakIaZy0paCRb1mgkyZHLQUSXMvvRGD94igQJXnpWs7OcGv2rdvHFIspdR82YSVzQSB/haspk8zV1hu09z6k+FMFQZRiYKTOaNNdzz+8aDsnGRF0EbZd/fT9RVS1wgkHYazV6+G7zC2mHxd2jevgEj99Kobjzr7Ggm8N4qLb+L4W38j+L9/yp7tNwctkxFoA3LWpGniQ/Euug02PIgHlrSXbfTlt5eVX3Z7isgW33+7/6/wBPl0oOV8a7e33LLaBsiWDEFu8PIq5JO0RG2+lZUsSZMk9Sda6Z9InYbxHEWF3+NRz8x5/rtvE8zoE0GoM1EX1oCNIJq84F2Uv4sF7SjIrBSzEASeQnc1C4pgHwmINu4Edkyt+O2wIDA8pBB20oLjgXA1XDnEXFNxm8Nq2BmzScuYAGWaSAANfGD5ifi782bd37HKrMrWxnzLmyMuGZSNLk241BUQu3NzAY3vsJZZYJtMCyItskFHBhVkFWNtCQdpAHmGsXxbPZzL3CO943UtlVJKqjDJe0IbENEiRqWnTMRQZ/jPCwEFxA2mlwZcoRtAVImVYEwRrvyINUgNaTjbBLJE3FZ3LZGfMqyQWQ6iTJ1MHVBO4NZoUC0bWnVFMU81AgnXSgPKlqtIDUB5aft6U0g5mjLeVAV7WfL9Kae3EedOjeTSLzax00/OgboqOioJ7U2aFCgXborgoUKBomjoUKACnrfxe9ChQSsSutJa0OlFQoGrx2qw7MWg2LtK2oNxZGvI6bUVCg7n2exDPZJYknM2p9aruK2wLrACBofyH9TQoUETL/AE/M1FQ/Cef+1HQoNfgWz2EL+LMgzSBrI1muHdt8KtvFsEGWcxMdRcdZ9YUUKFBnWNFRUKDcdgca62MQoMAQ0QPijf8AKsdxe+z37jMZOZtfQwKKhQSOz+KZLyBTo7qjAgEFWYKwIII2JE76nrV9xDEsowzAw3eXRIgGItARG0SYPI6jWhQoMxxrS/dUfCl24ijoocgD5Aa76VDWioUCl3p/nQoUDb70BvQoUCjRzpQoUATcUyx1PrQoUCTR0KFB/9k="/>
          <p:cNvSpPr>
            <a:spLocks noChangeAspect="1" noChangeArrowheads="1"/>
          </p:cNvSpPr>
          <p:nvPr/>
        </p:nvSpPr>
        <p:spPr bwMode="auto">
          <a:xfrm>
            <a:off x="101600" y="-15398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7" descr="data:image/jpeg;base64,/9j/4AAQSkZJRgABAQAAAQABAAD/2wCEAAkGBhQSERMUEhQWFRUWGSAaFxcXGBsaHRsYGxwdGhwcGhsdHyYfHiAjGxoYHy8gIycpLCwsHx8xNTAqNSYsLCkBCQoKDgwOGg8PGjAkHyQqKiwsKTAvLCwwLSwsLCwsLCwsLCwsLCwsLCwsLCwsLCwsLCwsLCwsLCwsLCwsLCksKf/AABEIALcBEwMBIgACEQEDEQH/xAAcAAACAgMBAQAAAAAAAAAAAAAEBQMGAAECBwj/xABAEAACAQIEBQIDBQYFAwQDAAABAhEDIQAEEjEFEyJBUQZhMnGBFCNCkaEHM1JiscEVctHh8CSC8RZDU5I0Y5P/xAAaAQADAQEBAQAAAAAAAAAAAAACAwQBBQAG/8QALxEAAgIBAwMDAgUEAwAAAAAAAQIAEQMSITEEE0EiUWEUkSMycYGhQrHw8QXB0f/aAAwDAQACEQMRAD8AteWpSbaifbBiuQROqTaZj8r/AK4F4fRM6gV2up7j8+2Da1UX1RI7SO/tJG0GZ77Y6mTTxOUlmE5XjK0wZMsZ8/lt3/tiPLV2YnWTH4bR7wbCNx8/OAXzoDMVUFu0/wBiSN4PtgKhxpXnReCb6ekWnvJiPI+pwICqaMqskRlxGtUIGiTB7kCAdyfafIMWwBSpwxLjU0zLedrf67++F/E+MFQNJUd2vE+89/lGOH4x9ytUWC6S3yJAO02gzPj3wBIbiLYER/SDMSFUtHgeTHywdlMu6Nq5gXyB39j2t5wFlqgWSInvHfuP+b4GzHHOrSIvsJi/zJ/2xrgKN4WMajvLC3GaYYguBHxT2j3xxnOOoICkyfY7e5tB8dsVZFLOGkjSe4m5N7mPyM4Op5Y6pAkGfiH9z29sKAPtKaC8xoOK6xCgmCDP9y22JEqE/wAt7d/me+OaKAQDH6Rv2GMZrwIjz/pbG1UyxCFnYH/lsTorC8T9P7Yho5mxgW2PiPYgYnOaOwA/W364wm5mmT6mIgr+oj9MDlj2t7X/AKnHC5yAQB9TEfljn7ZrB6fr/r4wsoCZtmR1cyfHa9h/tiFELEAEA+T/AKd8SfZmJliAPAv+pOISSh6ZMfIe0HfB8CK87x3lqcACdXntiV86oBEie8f3wHlapg/nMfpjVbiSIR5mNv8Am+MK2Y3iTJnpjSp03Gxj6H++O0r2lj8oM/8APlhXW4i/g6T7H9ItjinVad7fSYx7T8QC0OzGbEwJ/MfPAZrDuP8An1/rjrltuRPy2/vjdKnIgj6n/aMNCCJJJnLVgBb853xW/WmdehlHqLPYEidQVjBYeSAdsW2hlYXsP64R+s6VMZR1eW1FVAjuSDPtEEzhOUDeoeO9QEXcBzfOpBxKhpKqCelewLfibyRafO+HXIO4bYeTiXh/BUVVWmyhAIRQCQE7RLbRiXNZekhGtokwNhJP1wCAATzH1GBgkEdV/r/fHbVm9iPl9bxidssgEq0/rf8AXAdZYj8V/wDnj/nfFAAqLJ3mVNRJ/wBca+zHyfp/5xEK0bk/IY5Gebbb6nB6FIuYTJzlt+o/87b46FMdz/X/AJ4wO2amZJ2v8vfGUq87bxIvH/BgHUAbTVJhRU+cZiLlk3gfmP8AXGYRob2jLErtTMsqjRIIN+1/zvgHN8bFQiKkEEkxILD+Ez2Nr+2BeP8AHelympbTqjUUcSdQaYiBtijU+KGTqkFuohmME7iQBeZMW7Yx2o7HaMw4wVuWPiXrDqdSAabdjNryJIsQSAe22AM5nQyGozkdlXVqJsC0yDE+PEH2wJm6WoidLSIOjVbeDBv/AA37Wk98D5Og7MKSLJmV1TG1hO0b9R27YQWJMtXGtVC8lwyrUJbTFMMCxJnp/lBMX2sLYs2c4ktHLvRUBtcnVqBsLyQLzpAEDxgb7OnKqIp0GO5sAfw9iYNtwe99sVXMM9Fo1MUIPxD4kbxYRKhhIH0GGKxUGjBZA5qXFvWeiisfERF5tM2tBmCDjXpmhUdmNUjpudUkgGbAwBJF5JtEYrTUS1WlYuxposDUYKjQfazKTHeT4xauFKVUKT1TJtYbWLexuGwePINi0ztaRtLjkU7L28b/AFPfzhxRmNIE/nhZw/pQK2mSdhEgCZJi3v7TvtgteJAQQy6Ly0gz26RBBuInFoIrbmSMpZt+I0TpEFRP9ccPHdYG1j5+dvzxBlc+jAQwj5mf1vjeYrbj+sW98CaHM8FJO0nq1xGkdtvFh3abf1wKcpuSf9sDZbWWJJlfwzY/128YM1AG++NVdpjnfacU6LWgtHzjEyUmg7/1xrKZskyRANr/APicSPWBkKxk3gAWA/8ABwLCzMW/eDtlok6iJ8MR59we+Jkyom1/z/XAOazmmIY2IDT0mD89hgfPcX0adGppMDRcaj/EZsL9/GBJVYS4yzQzM5tjVWkIKm50z/Ud/wC2JtJ2CsT3Ii/vtvt+V5wr4RRfU3UCx2AEBB85vcz+VsWCjB9zsfn+mAU6t4WX07Cb+yF4gAHvt9f+DExyukQBeLTjOaEi4n5gWudsdVq839vl/XHrN0Jm1WYOtKpcudPtIn9MQtm9JsPr5/59MRZ17ze3hoH13wDU4oqgyII7C5jz8sPVfeL54jPLZozEW3jCnjzmoyT8IqItwPiNRAd5BgMo/PEaepxBlGB/Dt9LfP8ALAmezaxRAfV95SDHuWerqYgGP4BheZDpMPFswjbhlMilTAQqdPUvwhSDBGmxAsSI7R2vhfxelzc3lFZoKc1wBBBICrB3/jN8E5euOX8LQmoFVMyUZgxU7gkgkA2sLiMBHiKHNNUNRIoUhqaQI1NN46YOgCf5oxzsPcFjJsPEryKhOpeY7fLsPw44qZY2uAD22/3wv4n6nyzIyirJJW0VF6Swk6tO0XnfE1XjeXN+cg/7gcXoUJ5kDKa4ndTLHsL95nHXIjcfXFc4p63RR9wutokM1lHjwT5tiv0ePZpkDIaigEsQkQxdmY/hZhvESRAEHyD58amhvPJhZhcvz5f+X8h/bCXh2RrNmswXZTSDKtMXsQoLWO3xrf8ALFYzfEapVi71Wi4Dswv4AMD+mD+DcSq0qLVVHOljzNw2oTdT/wC4sdPYiBbCD1KHnaUDpnANS6/Zm8fqcZiq/wDrqr2oiPdr4zD++vvEdhpVq4KKHIflmxY0nghoj4iN5NxO2J+GemKea1VgXdgIp0mpyAVJBhp6vaxAIvvg71fwwNRZXe8iwpgubm5vqINwCo87wYC9B1oNXKmqeoaihVpDAAMIGkgQWBZCDdL2kiigHV7RqWARBfUnDRRLchSEakXYHoCPqgrEmBqEBIHYXAwr4JRpA80g61nSqtpvEmSRHte2LR664XWWjTdqrnXU5Qpl3YQZKadZ1t8IsRIvc4Q8b4JToZWmTIZiupSBvEkN/piXI4R/1nTw42y47Hjn5m0qNUSrUI0obB56Q3gNcbiJgSYwv4hk3TTUqEVLAzrDRe1raVtBF9+2GWX4quYcUtfKpqAZHwiP4VAiZjf88I+MGmzE0idAsS0C5Mzp1RALN9IwztsKeKGbHuvmNOFvKUKumRTqMjGJPUFZSAfJNc/n4w04RnmGYq05YLLFRAv5FrbjaBvjeVyhpoUpaKqFVZSxZQVDPTYnqBXT9pm3tAxwOH5gBTRTVL62IIk9igLNqZb9xIIN4xQoZPTp2Bi2yY29StRI4h6cUd3amARSEt0iXKToAbuF3JggTHvhhleJJrFhIuAYGpDaVuNQm0iNjtE4QVchnGAmkEK7MHUFTGwbUNJjxfB+WyVRo11NRn7xXqUg6GAdY1MW7ARA1RcDcM7hxk1EABl3Ma8M44vPp021KGIBJI6ZWSGJO8FSImZ23xma4s1SoukLoU7agxtsWUat/JH57YT/AGNqVYPRrjUC3XTWQBEGbkAgGCASfzEzZmooGk1AB/DC3kRsxJ/KLxiTNmZ3HtLcSrpu7jmp6gEg8xwe/S23sDH6A4mzHqlUVWJZoIsyspuYtIuYv+c4rwZuhBV6ewMAAWG+skne5xqp9qVlRQxBELpFQkhdpCkycV5MtKL/AIiFxDISFrb38y15j1fKxCrI3KyQPaemfocCv6ro8sB67VIIEAF2HYQZne15vG+wr7ZaqVIekSTaDSdBPuSysPzHbBuRFSeumyhbBQ5gyDsb7W8YnLht7InuycZ4EZ0fUFGry16jSBGqrU7MTpPXp+7N4Ow9sdesM59mCKrMpcgo0EyPdgSJG99xthHxHJOjc1aZIg6jIaI7kLG3cyTgWrmwSi6kZdV0OrRaJB6gZJ7iIwpqO1zwBJtRHOS4ulIKgr1GsZb7y8XJYqDA8L/phtlPVy0lX7wtJjSQQALRGrS1/AnCPNZQGHQQTOqk/VoJ2IeV6De5uNjusrMxVNNx0KpJGsgn4GkG872FzEYNlKC1grpc+qXWt6upklzt2LSCB22E/Q/rjKnqkuR16Rv8BAPuZBP1+mKzVyioNQGWZvC8sGT7l9+5ItucZl1g3Zb+Wa58SCwn2G+HdzQBY3i9AbdRcsf+L3N9wd0MW/miJv27YX1s+AY6ySSBCN/XTbvGE9PMMrFatROYQIhm0kAWGorH/wBSbRjdXh/45BdhpJCZjteJF5ABO2DGZzZQTRix3TMIxGfFwJgTc6jfubUztYT/ADexwsznFFmmVYErU1EBWgBUYfigTIPjEumnUtRqk2n4WcibRpDBVWbyWO5sIxBXy551EK7t+8kkDYU3IYHUZMsB2+uBytlI3sQsRx6ubk+WqpVpHmVKuiTINOpG52hSBu1tXcTg7hWZFMVFoso1Dp103BEIGKQveH7D2jpGFAYAVAzENrKgFR3ud4MkTYjHb64UU2li7mJVZClVnqZQIKKQZt74Rk6f5JMBM/rO1QurmFCBTU1BSo/d1DvER0rvJ3/XAefWmrIOdoLWLMkACQJ6oESZIviepweq2z0YaAYrAAMSGWPAL9I0jpLCRF8R/wDpivV0F2pCZAJq0rRe5UNdiBZZj2wkYPgx6sLsstTvLVlJDB7DzSI1R7JqEAXBtuMD/wCI0FBbmO0knSqNYFj3ZlEd9P0ww4T6RqpUKK6FO7ipTPbcKAXkEAX7EnHPE6GYpgrToiBIFQ1EJJF9UGpIG8CB8sEOm23JnmYa/TREVVqmXqlQazveSoplV8gFDqHYmSx2IHbBC8QXQqivVQaZ5dOmyoRLG4AgzIt2/PAiLVIDHVJM9RBt2AGqFkR58YgytByEYrRcFEjVokfdox8T1McH9JvvcBuoCAmgYzFSkb8yJuAaLbG4/EO3tjWBNVcWVqCr2BSmf1xmFHpj8xH1iyyZbMEhWWooBBCqRsRb4pETpA1SB8PkYr/DOFlOKV0KOS+rSWRwra5sbFGQyfiMWEXE4b8PdChppdAxAMMrDUBsZBuBtEGLg485zeezIM1KlZlViupmd1LJuBqJDWm1/fzhzjQOI/D+MSSZ6hxvh6DkUwtNaQgsiFUCNTIYSdQ1FhqEW7mYEGt8VyNXP6BpVfvCBDSoAsxn8RJ27RfELUqCoajqGGkNJckmQDpiIA7RvbC3Ieva3TToUqShmAQFSYJsFABA99j+uIX1udajceTOxi04U0OdjEknLVqiCQLrYSD7xA8YaenuBNVo1GOojYoVsVIuwJuSD2GLScuDUBqUuY8mKlRHCWvqBEKizOn4ybGL4aUeKNUCrl2UViCAhQvqIGohGChGMd5XcSg7k2RyFVPEWMWIMWY8/p/uVXJM5QM8wQ9IkGQXNNisNNpKU/rGI6+ao02DJVesPK27CJZyQCJg7+JtiKtwetQr0ufQqAkhwaoIJVDJI7WVT0xIUtbabr6D4TXp1vvcvS5UlUaqqh2TaVJGoqQT57ecXayx4nLydLjVbbcCVSlxhKZWqgZDIStTJ1Ky/EpXpBUyDqEQYBE6sEcJyWWZzTaqIMgQjkG8DU2gAC0kCbEeBhf6x4eaWZrI5BCP0iFHSwLr0gBVAFiAASZwoSpyxqksYmSYjvb3MD6ThBanJPMvXCDjpDQl7ztI0CiAU9LprJUSSy6dQLE64AMgdMeLE4FyWRy9UEsSy7qCxVlJG8iI3MMBB95gc5TigqDWFcVEAJKSR02qGNJ6YLH4tIgbYMz+QcsKlMFJWWmkQsfxROk7wQD79zGLlLMLWTZMBRbDQR+DKzaVrCZiSXJ376QdrYKXgTU4IrrUQGTpmSfAUebXufYYg4bw5a6kTVQi2jmLp2MdUEqIEEQx33O544RlssFqVHKsDtScVbmYDOiKZgEADa87YoGRLNLvEdtwLLbfpCK+SUpeE7ySAxH1MDHeWKqmkAH2n+8T9Y+uBTn9Z1BdCmLarAACB1dRj++DsrxtKeylj82I+cd/nGMGMNuxiDn07KsrfF+MOh0hFpjcjUG1Ta0gD64T8PzwpvNRA0zpGoAyR5Fx2+G+PQK3rYiwRWPfXqIBjYKWiO+4x3Q9S03pxUWjDWI5UrGw1KDf6n6jAtgvYN/aWY+sXGLKfv8A5xPP+FpmAxFMK0AkC1hawG5UmOncGLr8WC87RzQqJUqU2pFRM6Kh+ZJ0yAAT3/TDj1Nn6dY0qY0ikJJZEFFAy/hDdUXAMTMhYw59PcdSlRQVqlXWzayOZMK3wp8WyrpkeT7YYMZ4uCc6D16eZWMjn2qnShL/AMx+FRvPSIuO1zGGhyRIMMZgibm/k7CPY+2LLXehWg/9OEN5dGVpJvJpup7C5E73vGF9f0yKjqKbIEN1qc5nBA8LypSLi79+948qaPzC4nJmLisewi5OHLR1urIW0HVzIJ99BSoD9CDv9MLa3HYIJBKi7CTBQwWA+KCQqtCkR7XxYKvpytRqKEDONy1ImbnYkqNM+fY97FJm/TOXY6iuZTq6h0MD5CkhYP5hZgY84LbDabhyIpJyRjWzGWdyzgEAb6/N9RVlUntcGROE2a4XRWqtNKjFytQVDrkrppFSQNRAve4/rex5fL8PSSmVBMaRzHNW52MMSoMncDtgetxjKtmVZMtT5dLL1Ay9J16npIu4JgC153GEMmSt2j1z4VNqsh1tVdi9QSHYiLxITeRJhZtbe3uBmdJWkCWAcMdWkdep3fSNSwDBMlTI8DBq+pEptUdcnl165RyikqIAIVtMjvH9PIFPiNZqQp0j8VNbJYXRWMQIux+cEiSMFpZfSHihnxm20fE2XaDFPeSAARKzBMASADba0TvjKqUmP7kEuLgkrBA6lj4gRvYXBBxBwHiBIZMwuqobgqzDW0hTcC7GdJIgmWF4sSubUMGBOrYSTcrOkSGmbm8/nLT5epKGNbpRk3+0jp06FSkrIGb7suArCYWdQKhephpI3JiMJFzPNpqUlmYfBzGBE28MWH+QyPBOHtXPoCTDwQQS/T8Uqyw733JiDcKbWGOa2kqQE6bsEd4QOYBhRIXxaAZNjOMbqyfFQx0BbjeK6uYApPqJqELsJAWxFw3Wbjc/KBtjvM5+mjaWR4UBS1hLAAWtcf7YK4mOaT00nOnT0v1KLEAKHWIIEWIgDtbHOa4jochlqyQy2Y05UkzYGYgkTECRfuFr1LWPMa3QCqqS5bM0CoMj/wDmx7+QsH6YzExrCp1NQrkkC5qZi4AgfCYNgLjf3xrD/qh7RH0I945yYbW3SgBCmBqUQLdvYqNzvis+tK4eiQd6VQL+7jST8SkzcFWRgd/IG5L4h6ppUTRqMtQAoRK8phAAOnUHuZCiTA+eEnEuPCsudUABaiqwGsNFRdMNK2EgX+WB6ijREDpdSHSwibNZnnCgqkNCBeomCSdIJEbAkfphp6ey9cBqtKpRS+lrLrjc6AVLediuxuMccM4LCxUp1A9xLuKSz2GkIzERe+9/AwxymeUvqp5daZXVT1K5UamDLJgBrgt1TawIjCS3FeJfyLY+JZKXpvLiqQ1OqzISHL2RwEgMBqDrJh5JadgfDUcuiuXdcqKIDa6hKHVTEQQWi4hiZ1SYsMApXHZdTaCXNNNV9KloZoJMqCSLElj3wLmswjnSaVQoILMwOkEmFDbW2ICz8PaCMCOqy1QG0S3R429RaF8W9Vvmab0zEMGQqU1BTqI3YNMdMEQZWfbEuR4izfZSajmlVVQUSzCo1PUAbQQXB2O5gjCirw/XUcqhO0VKVI6Cw1K23cAj8R6lm045bg1UrRQCry0GiPhstfWrmSsQhiBeQY07l4zggeOZL9PRo7i4dxjO5KvUC5qlmajIzKGEC0xBOmQDY7/piHh+dylBg1DIqCdnYiqYsNza4P8AXbC/imWrMyrpVSWlFlVVgFgAtrAAJDEgMTJxLU4K+khn5bGBepS07RBli12Ztm82tfxzLQuF9O5GkNtGB9ZZkjl06ahNJXSgsFMT0j3iwN5OJfTWZJphKj8sUoWSbCD0x1DddJsLyRit8PpBVH3lLUQ2ocxTBBENpgyohjAEnvG4kOXULyxVYhlPMZKRWSp1CAwiSuuIINhGMGZFo7wT0bEV4jT1f6bNJDmVsysDrpwCQTAIJJA3G8QQLxhZTzhqZU1SF1I4kn8XSR2nT7D5wRIGOzxJRGrmsQt+ZUADA7lqY1MwuZBPc4HrZhNMUFRQxh7ElD3lnJYA3hgAD7ndWTIHa1EuxYGXHocw7J8RolNVUOCoCvp6pJ/Ept0nuPIkSrCJP8aywNlzDL40qFsN9YcGD8o+eFOW4qtXTQir3CMKhUkwY1JF5I6QLgd/LJ/TWYoimKlXQ7dSqWAeAwEFXqhhN9ge3wzGKEzMFqpLl6RNVj7Tr/FqAaGo13BsGCoYMxbrgibzHfHC8Uom6isADIkU7jvcOSb+FPywOKbMVD1MypPimq/xDfm+Y3EiPfEtKjJAL1mFhJamDIv+Euf/ALWwtupJFGEnSAGwDIqPEaJApkjQqgE1WNz7gKIJYkxPexjEqZemwmkwYkAjSRER31dY77gm+GlLh1KASWYzcvXDfmEamJAv3wTSpKjSi0UYSCRyyx/lkHWDHlj3nGp1HgiY/SckGI1ysEyG3tNpg/O+Oqdd9QUEntpED3uflMge2Hj0Hpy9TSp3UTTJUeygkknbf/QC5itHU/KZogKxQ2mYIBnsCfcR2OLWxEC1PM5+2qmnPDONV+auXpVupvw6tRLXvM/y6YO3TYYbcL4jmGc01cFz0mBARhJNknUTYSLSCDcRhNk6iqwJo0rydQphJNlN1ibG/tHjDKhxZWqQNcAGYhwYMTqdjEXF57RGJBmKtvL16YMlyd/VLafvERwp+MECdI1XkSZABExhbmeL1ec1ZKellyy6dWl1KCuhkd9lIJMQQfGCDm9Je60yB0nrpnSFVQDqYqIGpYiLC1yMBrmGao9TqlVpHoamxGupVfsqr8ftI7NeMFk6oHYCAvQkC5qj6tqvQemdDEl3hWOolixiPaPBNsOfseTIjQxYADU+mJWBIiSdu5xXqOXUArUWTL6NaEwAxBMJq1EE2kHf5RKtVA7utWkSQVZKgdSFY21FuWGN/iKz0LckTjwz4r1MLi/o8tFQYXmclkDVXUj06s6vu3bSygQwZBMA9yoF79jhVxDOONdKiQnd65pln0EyArMWKDaBbuTe+B8rTpOXarHMUgKUrJUZlBbp06isxFwATtE3wLVSrNRQtRD3sZjlrMnpHc+TNhOAzZbYhABLukxaAO6b/tCuGZBBBVwahUFqrlXcz4LEgCZ2BOIKvC+YTNe+xhdRA+bQv/1XG6OdYL1FlI6KbCmYOpUbZRJILMBq2lbRJxLVarANNiq0/j5mklF7sW3ZTIBAJMgAhTGJlxeWJ/aWv1ZGyp/MgTIINKO6vHw6gdUf5lIKn2vgijlyvwkMoI+7qgVE89wCPnBxy+feow0vTanTZXd2JGnSffrMtB6VJuZjSTjcVlcEpSZ5kspMAFV0mL6TCsIuRvcGcH9OLsN/E99YSKbH9j/6BLIOK0qnU/NRjugdwB2gDVt4xmKvlM84QAmD3nU1/nPffGY93XG1j7RY6fEwvSfvK9m+OUqpWUYkGQRUbwIteI8i+GFD1CBstRiRY86oY8ySZv7TiwcP9HZR1Wq9eaxINOSqALHSmlwQ3gxe+xsTDmf2XaVphao5pgFWZVpgHdrgEgSABAw4YdQ9Jkh6hFNPYikcfJYA9Kwek1XEkmYkISYJJ7x5vgg8VAbWQCYHUGe5NwBNAmxjcQT2ODcz+zukNKf4ivMB6xphVU3lb9fgREn8sOch+y8JW0mtNILq5jKoqF7woEnSqjql9+wtgew899ThI3MQjiewZD5K8wSvuQMswn6mPOORxOmqrpCsSN30uSGO5Y0ZiFWLfLDtv2RGKtUVn1DUaVNSrEiLa6hKqJMkgAgDuTiet6FyeVoAZmupzBWNLVGpoXO2lwNTBFm1yQNhOM7TCEM+CV3K5pCzmo9wAN3AEAQBoamPc9sdVssSpdaJK7lzRrsIPctzCseDOLLkfQuXrZWqcoHetpAV8yGSnMwzp0zJAYDVMWkee+F/s4JywqHOFK4J0PQfVTWLRqADG+5UgDsPI9gmaepxAbSo5HM7DSF1SoJUohBEEEsSDMHdhEHeLF53gmZKF0o9JkE06NFwO3SQuoiSBIYn9cNuF/tAq5esaHEBDrbmgTsbFlAh1NyKii4bveLknGYUPQSm3MFqlOCHPySC0fIkX2wSYQSFJoxeTqmxjUF2+88xXVSUI4qSoulRq1EdgNhETF2N/fE+Wy7kEplmLzIdDz1Dj+YWHgyfbHoZ9SmojIyU6mpYNMy2rsVuIuRENEybzhXk+J5egBUo0RSqEEsCHfQ0wQpO3g6AR74Y3S0aiB/yS1ZEi9H8C5oZvuquXeDpaFancj4YdSQLdp+eH+S9F0MijNRpu7GZIAL9yAq2HcCBYwJ2EVzKcarq1dpLK81kCnXqRj1iNOoaWMxGx/IIftTdOhU2m1xbvuSZGCRFX0jxCdsuT1AGjH2czeY5nMo8M5jdq1QEODcQFcAgT/MBpI94r1fhGfra6lWiKagknmuQCTNlQk2Jgf8AjE1H9qBgSzod/vEDj6MrE/SCbi2DqHres5b76kU/CaZlgCPxAARHe35Y86jyZiZMibhTK5S9OZk6HWjALWYK7RBhSBqhhaYEkeL4c5D0fXKGo5Sn1CBpE99W8yBYTJO5I7YPy/qbMNLagAo+Lq72ECCJPywnzfqHMmxqVE3npBMXEElf1BGFdnGDuY1urzcVHdb0oKP77MaUUDVpRgTI6otYdpAPjpOF3FfVa0SEy1ILoB+9detTs1zcW3Nr9hip1sw7ghncgEka23v2mx7kidifOJeHZxXdPtJ+7a3MAXUAthMqxgkESCD5sBD0CYxqAkzNkzGmbaS/4uW6n1BjBAmY/mMd4gR498djLSdTAmfH/O2O+I8NpiqRTcsFMFiAZM3EnxN9vliE5LTpLyUZQy6rAg3sdMGJjffFFs4u+YttK+LkdfijUmVm6V2iFInf8Woi3gDvtOODx9QZ7nuGUaiNjBUrquQRqi2GYrZa61KepSIYnQxHupBUqRaG3BjHWV4PwthpNbMK20vov5FgVv4IPsMS5OmN2JVh6tQKfac5KvqOtRVCaYFTRqFwxJJVgqjpjqiLHvIFSuhNY61086iCY0mVWozEzLD3MnY3xaeH+mcvXFcZfTyVKgKARdVDSzAB2GpidIK3G/gTgXB3H+I0AdbU2AUoigvCKXCiIUuIkTvPnE79PKU6kUYDRNJqDuKhV05jIEqo2oa2IGhwTBi5kT5xHlgTDk1mLouptKGO9vuzAudmwIn7O6kUzIGouqEK1mpsVAYQAA8Eg+2J+Hegc8zQDyWMkq7ydEgahZhvtIm42jGHCSOJ45gOGnfD8tUqs2llguwCvTJZiLSI1Akj8IMwDbfCzP0Wo85SqSo0lkiI5dObyIsL4s+Q9DVaDE5jMfdgg6dQvc6hqkBQZAnSSZ7ROEfqWtFXNrQbUFkMEeSQlBZ1CQxAYE6trb9sF2Cq2YIzh30gwKuFSlYAk02a+w/9tCJmYZFPvuMLa9elTSsyIXKaVc1DcBkNlEEhRBElyfhiNsNeN8TU1mUpSqGNJ1KVbs5Gqm69yf8AfC3OLS1D/p1I6SwVqwmVVrDmERJt8hhYPzHLjY8Sb0tlqNZaqVKBWyt0syyJtDnUY23BGx6bnB3EmAbk06aoCU+HUGCsQgkEmSsONUA9jOAjxRKZVkoAs1IKSXYyjAPGkyLbD2wVmM7TFWlUKNKogs0A7VAAoW8E749r9RIjUxMANpJk83U0KVmDcdKHe/e+Mwup8apIqK1JCQq31L/CN5Ez595xrC9RjbA8QzKULaVqQukEhht+pn384PpVjSWA3SbaAZWdwwU2BsYK338HFd4ewckuCVW7mzdN7CPMEW9/GCcxxsvJFN1RB0kLKgm2kxvtce3tjodLgCt3G+05f/IZSy9vFx5Md1OJVRTJMqpsBMBgLXjcDaNu0Y6/xslBMNGwLECw83iMJa+cqn7PFPUdAZKYBcGQYGmBqJYHb6GQMSVM1QHSeZlyQ2oMuvQ4H4gYYqTIBJkWxecjHacpOitbHjxLbw3NVatWgqMTRBOohwjKVVjpZZlSWCwTIPYmbRn1MLyWqAPppmt0mVj3hTDC8CQd+2KhwzLq32gECaoVEZShWn1aiWMgXggAi+ph8zHzLFdOaccyYpquscsAfCKbAKARuADNjIsMRK769Tce0sPSo2LbY8/EuH+PsQVbXLbhnDCPdSu31xy/Fwq6VqwLyAqqNvJDARvaMUuk7qvU4VL9BgrPveJuNrjBr8JYBXqppW2kqCyFomA20jwwJHnFfdCcicxcDP6lNiM+J8HOcVaJLVKlMWcrqZQwBGswJVrEAkTuO+K1leH5/Is2lHAYxpIVqdXSJjQ3S23xRbzOGeX44tMpTNKpEkqee6JYTZqZVWMH/e2LVlPXQ1FVK01/jeSGPuAZjt3PaMBk0ZR4lmLJkwDT49jIeAcQzdSkXWkykGGR0NZDYX0t/wBQg8FTVH9iK3G6oZ3q5dqgF3BqI9MANcrKGooC6j2IIuAJYMKPqw6kCLTZmYKuh4lvGknf2IwzPq1R8YA7EDcn/bbCewynYze+jDdZUOK8KqZ6tRr5WrSblSoy7jS4DRr1FZBBEeFtY3xVs9w7PZYla9GpUpzAFUCqI2WHltJjxpvj0nK1skukUKVNCCY+EEFjcSVaJ8YPzGbrG+sou2kEH6k6V/L+uM7BY2Y7H1ITYbieZ8B4X9oDGll2TyFYPT9pSowO387RGGGa9LlRqKXGxoGLXuaNW1yZIRoI84sXqIq2oqipVcD7wqpBiw1COrY++ErDYhjq3J2k/wCXtHzb6YL6MEbxjdeSaEr9as2pRmHCBrqSGAn+UwIPtqn54b8Oyg1hSgZH/ErMCWg/jVWF/wCYH6G+CBmy9QUn1VEdWMMSYhSZjSQbwMJeI8Mo5cs9LUlYiQiatIOqF0m5C/FI1Ra5xM2kHt8t4jkXJk9ZFLNKiHMFUNZkFRQlRampF1BVPMCjS0aztpIgi8RjsqFqOnNbnalGlXMNqMGRYCACSxuJUEG4EnB8wtYV2Q8hlhnCO4WopEOWpjVcDcoDcgwJwZWyFVKNOolPXTcKxpBVV/gkyEphyLXPNMSZ9muxQhDsa/maETmrEBq6VADEgwNDSyhg3wKGkSQSQp1TIK+I2USrlQxZgUlBtAHNYSBuhglCNj0yAUxs5tqjkkVWDHlUl1KiMTp1BtRupsYc6SY3FsFtnENOnRqAHXqUq1QrVQpAIcqLE6lIsdXcE76cpAAbyL/SK7AFkGV7MOSNRcIQZlZK6jExq6lMnYMfAUdoKdQ6ehFefiZBuI7yJEg3nD7hmWWkrvKVDrim7hqekjcNpbyxJGx23wu4rmAjLTehQ5uluZpcKrWJWRqUqyH/ACzIEHbCsTd1qHiY2BlUFhFT51goAXSdE6RIYauuJ+TDfwMOODNmfs7VqVfS4qVWfrdXYDQoXp+IyBv5Hyxqvw5NKis5plOgnRq+7pgBgwp/iMghr23jHWSXQlOooDU0q1wpNRE1dSssliAB0zJPj548HBZR8x3aKAmvFQnhXqfMUlVDUDRMaiZBJkmCBeZPa5OHFH1rmAdXKQzuALn3ks1/0ntitPlX5pOkhKhlGZ0VdImRrJCDTBkbm284Jp8Pd1XlaXLAvZj00wYE6hp1MdRCGTYXvOKtYVbPE5z4SWND9paE/aDAU/fKSCRqVHRotZwQQJBHw2x5nxnMrU4jWrKYDVSSQdNiTMHpsRO/g4tFTMcui9F3UOrSwlpp1GAZekNpZTpYEgBokHbFWzNNmqLTRWd3qBiFEg3vYQY1AgExCgWvJmZy6kV52lmDCcWRWJ2reOMzxmrzC1PMuw1ES5pEQB2DEn9Bgep6rqDoBkx0/uSBAgb0/l3/AKYI4lw0U5qZhwsyug6Q15gkWa/sDBthHVTLq3WDPZDTIY992FrfP2xGB7zplk/pAhqcRzCkFqSuggS1Gg1vmEkW/m+oxscYcldSURYLL0VNhAix/wCbWwkrigwhXCHsugkEf5gO/nAKZdjAW4JsRsY7Y2h7TFqe38KzyJQpDSidCnSEkCQDYkG153xmPOa1DRpVZ06FiKamxQHfQfONYLuRBx2ZZeMcW5lRaTRUDSLkqHaJkxpkdJEHbUbYQpzuYywMwisx5ZcFZMqWFMEwbkSASN/fEdDiubktkqiVVYhmy4GrSwg/uKpLmGuGSSbXFgBRx6iemtl3pVFkTRZrSdRBp1NTDz+8G53xdlzepttiK/T5kvTLopCdxLLmTmG4etF6JpZctqATrI0gvGgmZMM2mwG8jEfAuHHM0ScwiUVpr01KlF3aoSzNsBLRqPWZAJAAMHCjNtSzH2ZqVZBygysCTRfSzalCmoeXuzD95f64Fy2TzFOqDUpZhUUEIyKGBFxGokoQdiFI+e2AGT8MC6qMKWxI8mPa3EXq5hadEaaSfBSqaAhVTDsqrTWm0/FIVj72MT5fjSKKtA6GYAwHIIBksCjUyRB1E6W9uobYXZL1BpyqIU6TVdWIAFQABHXRUjWCDzCbT1d74Z8NqTk80aeZ5HKEkOwYVBUB6Z0gqxZTcXOo7TgmcZAvg8TNBS7FiJs/xLLFqheiYEBIfTy3i/mRrtpsLYsuTrOmVZ8pVYAJ10yrAPYEMojVTNjZZU+bk4r3o7h65yto0BnsZYvCIphmdUgG0WMX+WJPVXFKq5h6FeslRFBQNS+B1YX+FpJJAkMSQbG0Ysy4sZOgnauYhS1+kftIaHqKo1SorE8uq+qrTYFunVO09JvYiJJ8wDzXzWVdXLByA/TSLnlsgPSJ3VyliTIPzuQX9SVW6EqVFUKFjmOzELcXmAI7Cw+eJ+HcObM1adJWYuYkljCj4ixPgASY9r+Y8vUJp9I8VLcfTswLP73LH6QpVqn2nNIo/wCnpslFQfhdhcibsUp6je5nyYEGSzIheZUk2lVvfySL/TDvj3ExRonL5apUp8ocuVCwzRTJFQATBV1WRsZt3xS6eW1LqmA5kDYiN18mGBF+2k9xjOjJvWfMi6lFO3AEtlL1MlP4TTp9/h6jH+Yk/lGJa3q+pUBCMSP8p799sVKjSpoQ4ufxGJP9IBib27YK+3N8CC5El6kaQPaJA2kGDBkdxHTJb4nM7af0kmPVz4YdTkX8bH2BBnGn4mqgdDVG7Ajc/QW/PAtCqwo0qhZRzQWVADr07Kb3hoLe3c4h/wAUg2LKNjU0yFnvG7HvpEk4WudStxvYcNpreEHM1OajCly6qo0Ko1EhiBBUr2BM9iO2IOIcVSoU56FXTZqNTQwBjsQbb/CE37Yi4zSAcdepRy15hME6hq19tM2MWAge+BKnF6ika4qqphecizfYaiTp/wC0kY4bPeQuJ9LjxgYwrDxGtXM065aMxMMzKKgOqmHgkFiKgKhgILaSIAuMM6dJjlOWvKqCmVKIja7F6mqNBDqQrKbBT+WKxTq0S7mohTYMEIZddmtM2ImwIFsd5bh1Jyg51NkmDIKWMEfy2jcHAlrNkwewAfTGXFc/WcBHirUDg6Kjy1RU1No6tMkFR07kE2MY7po+Yy7PmA/ONQsHXSSdEkKSpIQAgLp95vcEY5fMIKih3qoBqKk81T9EbpIOzRIN7Yjq8eqUrcujDEGIKEyBaBF4m5wzu2u3MXocbeJ1ms2c5y1QrljOvmKktcSC/LN4uQwRb33k4npolSiaQzBcKChqLl21aLRpp6xUswYsYid5m6jLcVSnE0GABAhaoPYj4WRux3kG4uMc8LeglNlbm3aQrIhAH/cyjebyTv74JWA3HIglHojxHeUytGlVyj01JL1zTq81YLagy7XBUj8JUECN8MuLZFQ9EU0CIodytNQxDgIqvTQyGaRuQdMmRio0cyi1tVLMCmso5VlqLJXvCqROn3I/UFx6iz1OuV5VSgaYYn95TE6wdXS7L3CGLRJ3wDD1qw9oK3W8F9S0OUg112qBoK9zr6gQahm4liTvcA9yd8D4nyiamWNRqKWdngwTBCsAevYmSDAbYd40oVgiUQitSDO5+CpJYTB0M2w8R2gjE3DKb0kWr9nakwLak5dQBhvfWWLA2226hecOvTgptzfvDFNl42r7wKpnKj6kcNrr/AlgUVn1SNYAUGQFloGpvEGDJ0qzUaiZIK5djzXpmKhpAhQh1QDTmRpkyRJHfDX1Bmq4WnzMvlqFSsQSFplXCpPxBmIAYSpFhcjFXz9YiGVVpjV8VO19+nwLX02t2x4ZbYARLIyrvvDa/pSsrURm0dDWbRTJDBlIAABLgLp279sM/UXpdoWq/wB1UFIczZkLpCsdeo3MiwmSRiHiHrdm5R+7fltqIYErzANwQAwJg7MfecT08wM3l6VbM1Aop1mA5aiXOhGVVLd9eo3mBsCcLZWV6MYj7WRKJnMvpqadLL/KRJAjvtb+0YdcZ4auVUISXLKCjxpnVY2J7AEXI3HkYPdhU5lfm0lZwKaBqgLqDKvKk6yYEADUYO5uccZiklPLVtVanW5qgI19R0wRqDfDECZJg7nbGadiYQVSx0nmWShxpKVOkhqKCtNLcyqIlFP4XA79hjMV7ifAlq1NZrssqlgBaEUd2HjGYnI35lXbJ8fzKXWqw7EncnzYmT2PvHyw/qepm5dOW59jNOuFqaYi6vIqKO3SVix2GIePem6uupUp0XFIvpWQd2bpAOxuTtOA6OSUU2FUVgyiVAAAI1Q2otdQNxAgkGTsR0smMqTficbG9j9T/gha5nJ1JmlWosdjRYVVnv0VNLAd/wB59cGZXIwZoZ2mhJsGNSg28i5Gg/MPGKhXpwSOxNpvP12OGtes/Jpr8O7Ke5EAEn67e2EEeKjxt6j4loq1+JlSgrPWUEEhK1OvBvBCh2I3xqiM+hP3NYAgBgKD3AMiRp0tF7Q25xUqDzMnYGekGYvF/JwRlc2w3iBcgeO8C0WnGeoEERlBgDLXS5jEnM0HJ7krymAPclgoPtI+mAs3w3LaV0FywswAUjfuQLNFhcj6YWcTzGmq4RdKsSQDBKg3AmfEH644fi7ghlYgj+pj+kYEuTGCrGmP6QQUGo1Ay3D6lCudMTokQVPa2q5FgMWP0TmOSjZgqtDLg6F/irVCYGt92VdzEAHt0k4qfAKzVaiUyjVGa7ERqCkiWDH5G+wIA3gErjvFjUCIARQo/CANIB7kCSCBJgRa+BZZvcLbR3wnIVcwcwNI5wbmspJHNDqdRVhKzCoQJ0nyIjG8uKC0KVNKdTVUk6mq0V61/h1khYB0hfxWvYHCfgvGKtEasuwI3tpDCPYgqb+18FJxuhXdTWWCN0ChVuQTCgBlNu5ddxpg2oTMG9LGhdwX6eiTztJBl9Xw5evUMyCKrkDpj/26I7Wtf3xI+QdmSmcqlOkW6qlc1lVFNzHNqCe5jYk4X+peLFiVWo1QE2ZmYqFOygTE7dhGDeAURlcpVzbxzKnRR1adtpvFpIvtAE4DKxA23icWDz4jY5hGqSxy7ArpCj7M7ikoJQ6FWobAAgEbE7HfXEEFYQtXpXaQw6iDDLOhI0mLwP6YWUvW1enQpIOU6quli4ZrAiVLagYXYRcgibicD5HNCqWNNVEEmGZiBfdAQRINiBc4bgx21Pt/3F5cpVfSAT7+06XO1EqVadXRVRVJnTqgBTYGl1qIsdJ0jxfEb5PLuW0sKfcSwqKp8KyXjv1II2nCbjlR6WZDcyddMglFItFwJA284Cp0ZK1B1+wPV+Q/rhGTHTGpZ02XWnz5lhfhNRabkrrU1AdVNlYEAMsgrNpO/b6YhQgDTKse/cX7amEzHbviDN8XJKmlppMohoBBa4+IagZF7wN9hg3J8eq1HC1bBR8bgOD2vIk9u5+WEkMJSH95ssy06Uzc2MQ0XIBMeL4ZUc+xphWZoHZtTiZtOoj9B2wHmOLpSJSpTpsodtJAOmV6SQCSsEXEqY3GCco9OqpKc0xvywKkA7TAQqN9zG+Ao+IVgiQ03di3TSqFqgQW06mhoI0wJMkXF7Yw8BcGor5ZqbkhW+9UdTbQGJ1CxuLe4xrJ5anqvUNMcy7QR0kb2UgR4JGLJlONvOn7cKgN4SnSq9yYBqFD4tBH1wQ2EVkLIfTKln+G2ArJWpmIDGmGUkbhAQNXYypPzwBSylJSsVOkhgSVggkWJCkk3ti2eoM6Xq0nFKqeWCdT09BJO46emDpJuZvvGFdX1WxJ/wCnoi1yyyZ+U/2PzwSnaoILkA1FNPhYYvBQ2lWBJk++r+hBwy4a9WgTVoLRdyogVGEqdpVdakNFoI+UY3V9S0qqMtTLUdZU6XCwdUeBf8jgzL8SyWimtaiXYrLOrMOxMlQwX628zON0zxYkbrF9fiGcNUPrrI1SwVXcKCB0qL+BHcm5m5wqzvEKsnmIS56yXQEEgQGvIPiNvbFnq8HyteTl6ugxOl3/ABEADS0xeRa87Cb4Ay2VzP3qqK2qk0GCSwmdwu/4Pz374zV4ghkIiylxJtAZqWXqahJJpIgBJGwQLNzH9ccf4ySopGhQ5bPqhS4AeN7VbGB2w1p8NzbA6qTsDvrTUS3eQ1+3y2vgfN8NqUuXzkC6ngEBVhrwfEWPfB3cz0DaAvxWgo0HLKI8VKlz5vVP6DGqvEcrUbqyrEwAdNdVBgR/8ZMx598OK3pyoJLU6Ti8kMhM+14FwbYif0+wCty6IAE/vKIDLf4iaqzPkR+hgtRBgacdVcU53M0atRqjUszLGT1of1OXk4zBWZrU6bFHy6hhuPvD77jMR+WMxmv4hhE9/wCZceN1Ptubo0VUsmW66koNBa2lR7RYn3Mb4J4rlWrZtMsUopT6K1bQAF0AkU1dhe+k2J2FsKslxGxfSzhrHQT2taL+9vph1wP1OlWoF5FQsTA1oZZhYFhAkAAm+3kY+hbF6bnySZWvg0Ij9VekMhQpstGlVq5is4Wl1sQGInoUDqAMWk7iT2NJ49lXLqgy+hgsQpLOdJ0y6SSrHwQojssSfa83lgeIU8xmKtMLl0ilRkMQzKNTtpkrtAt39sa9R8Yo08lm2QU6VaurAcshXdypAnSNbNfYjv7zjmFCRYE6gyitDNZM8V4L6UrVsuWSnUaXC7BQInd3hB1biZ2jDbiXoenl6lFDmKRdzNRHMckABjzWRnUCxvMnx2xe6fAc5kcrlgKwy9NbstKnUqVJIM6mWm6iJtKgTuWtjzxaj1q1esnNq62OljTFV2tqJZAApJCqGMWJAIwoitveWKST8CLOPZRKdZoIrKbrVWQGAOkx9bD+2wgydDmVERQNTEASY+vy7zt74n4pwsJyw1SsRBDcykyKt56ZY/hh/n38S5nPUcvahLnbmMAJ9woJC9+7GO4Fil00xuMltyYyz3FaeVpGjQaWf95UEgkHcL4XuARJ3gGBivUc4VaFMqYBGxj++FlbMFmLEkncnEhr6jIEY1MdDcRzNbUJa+H0adSsiM4pKwZVc2CnT0lri2qMScb4a1FiKsmPhIMkxeQ34lvv4jAXDOFNVCa5Vf4iAZA3tP0w2yWb0asuz81G6RPUqsFYqwYjUpBEb7HbE5SNGQg1BvT/AAds1WFOSF3qGfhTuZ8na+HvE64zDtp5emmpWlTZZGnZbx0iRqsDc+2JMrwt6eTVKLqrVTNd+8bctZ20zc+ZwvyWVNJymtY8NpAIgxEqServ8sVYsLH8RuPEj6jqlDaFMUiqgOmrbVAEkEBvwsStu94vpafGJ6WYYWVAsWGogRF+w8bxhzS4lVWVVlDn4ytchQABAiXiCBPw2nbYE1MhBYilsbqDMm19U3j5zcTGKlxk7SR8gG8qHGU1Uw/MTUougJJvuRYWwno1o+E6WHg/63x6lw7jL0SBTAUnYHTNvmTJ+mLNwXi9Sv01MsjajpdiIA9nkQbXH9MMz9KWXbxBxdZp2niJzjG1W4PeJvtc7+18Mcnly/wkhezNOm4MSdB32gXPbHv3DvTOUos706VMO/xFFtHggWjbtgo5WkaiNBL/AITpMhe8MRIBjsRiDse5lf1224nz1DlXEsCoDAMjAm4Uj8nTEuTSpSTXp06zCyCWPuBAMAgiRfftj2L1/V5KZfMI5VqddWg/wFWpkAeCSvjBPHstRWj9qp5Ra9dgAh5Rqu3cSdDECB8R2tfHu34jB1JqwJ4TncmdOsalcEioNLKRbUrEC4lZ+oPtifh9ZyrgqX0qWdjTRgFGzFokC63k7m0mcegcXpZ2kVzVcrRWoPs4sCyagTTqGf5plYGkMQsSTiPLfsvrVVp1a7URULdSAALYwCzUoZqhIksIA6vJxnbF1N7+1zzg8QqUraVIKghgCtmVSCII7E7xtvhmvqHVRU81y5UW5oK6piCrp0/mfrhrS9D5mqz0aVEc2iLpUcU2FFizITHxSRpsbW8zhY37Oc7TWqXyz01pqSTzJ1RaEA1FicAEsbiH3+AWgFX1OTqV6agzB+6o9u0hQZ95nDhM1yNDaab+CaVZWUKJvGjVHnC3O8Iq1UFZEqOukNUK09Wm5DSAojrDWmR3GOMnlMx01jTMT0DQ01Iu2kdwFlWI2wAT4hDIBtcsKeoqTsvTSc7jqamQdrE0ifbftjirxNadWq2h6bPBAWpsIYRPTa8KQbQcS8F/ZSalNs1VzCUcuo1U2Gli9MXBLOVVbQJbvMjvhbnsrRaKaoy8wOq1DVosGqqfu/3KgAgnQf8AN33wXbobwO6jGqh+a42Wgs9ZdJ1CacgHTp/DVj4Zv9d74UZmtSbQeYDB/wDiYfpDdu0/TCXKVxQqKytJgg/vEIkkRIhpG0gj9MZxB/tHMq6jrEGNTPKAQYZgDK2JHiT2x7eGCo308fvG5Ihhz6YEizCqt9gYKwCP0/XEYqf/ALaRgQDzb+0agIHsLf3T8I4waLNqJmIAemlQbzEVAwX6Yjz2bqkK4Yw2r4RADDcaYtAgwLbbYypozrV1H9cKxBZkmFmKlHsoHn2xrFUOeq/xH88bw8B/aI14THPpr1U2XbSXbl6tTKqgz7Am98WjJeua9WuwouEBEA1AhNNdQv1Bvlbz4xS+GcGDSzSY2EXnf6Qt8WDLZagKehnpjVcktED5+5ta+OrhTI6Wfy+04+bGgOoj1GemZfi2VoKBXritVqGWIUNBMGOnSq2EkXk++IuJDIVayM4rVDTE0kUkAtvqIB1TIF5EfrjzygmUplY++YmYUFvpBMLG95298XjhmVGToc00hl2cgBqgUsJMDSCRf8VrAXNsFoq7MmIqivMtVPP5ioLpXJfZUqJTKiCJknVA8+Y+LA/pbgSZT7pGbpmKYYaqhN2ZqkAkA2A6RaYJOEdL1DFJqhDgGAzkjXVaw09AnRJAAWJk3xYMsmXpGnTKI1RwWOoagoAlixmFA2uTHmcJfEOfsIWPK4FfcxpxzLUszS0VqNOsisCQtQlkInqsAZ7EDeTvisP+z7htWjphTRptqsagqq2kKZY9RWFW2mLAjaS9oepEzJ5dHXWEwaiOaNMEdlcdTD/LOK7xv0PnKlRn107nd6zsFAuJLCY+pPtiYYxfq2lJyEj07yqeqP2X5ZWLZRnZCuomFdFBsAHaoskbkHt7wMecZ7I8lwA9N9r021LcAxqt5x7PR9N5/KIKiZjL6ZlRTqGDvNmVVbxuO9+xrXEOI5cFmbJUDWZiHnUFJa8hSYUNJJiDvc74Psat13jk6gjYiVEcXb7PoJjwIvp3s3gm2NZLOnn01YnS1RdjBgsZJMH+Je+LvwzgYzVOpSpU0pF16mB1AdQYiGYuY0gaQYidzBwpT9kmZJZjWy6MD1I9RlIAMAjpiDYyD7QDYTv0xXYyodSr7VUs7VEpakG20z0yIn9Qd+84V57Ja9j0+52F9pHvi38W9LakXl1ULBYe4Ku25IBuhYmZEgntjyvj4q0GIiQJUkMxv4jsRGKtWhABOUmPVmO86zcqwdmkEaYJBuBB6Yi+DuB8cpMLp10gTILS9JRcEEfEgIHnQT2QYr2UrAqwKksR0kzAIuAPBPk+Md5PivKKmnp1iSWYdSsO4J+tzsPOMQ7St1I2qXOtVUxBQhhqQ1FBDAzefoR9MRf4hmqKQl6U/DTNr3PTEj/MNvljjLcQFcK0KEb8GkAI4EvSAMwCJqp7SPiVphp56jKUqAqO5JDi4CxtACsTMzYzE2wffrmI7TD8sZj1VXo6GSu0EHSSAYFpVla4ZZFvkRY4f8C/aYR/+Y+8BSumSe5gmPpit54hYV1pPTb4gXk22ZDJGtD5g7g9oruc4YwcEDLqPiR9SkMJsYcn8mBvPgHBaw5oiGgvbie06ctxGm4C1mDi9T4SYIICEmNwPYHv4dcHzapTNPltRWkdK6pgqLAqe4mRPeJ748v4D6iFMTmOIGF/AuimPEAqp8jYYtPAeM5LL3SrUAJJ0vWqsJPhXaIN9x+WE5MNmxDDkAj5j/1Lk/tmUr0VCuzA6YcWYXU+x1AYVeiaFU0KQzdNqNVQVhhpJYd1jsRNgb3Pc4JX1nlaroq5ikGaYAbUzadwAhJt3nD+sKcF209pJsbbeML0lTM12pUyg+pM99k4zlK0gpWpik5+THf6FD2+Eb2xfBxAayCIH8R7nwMBgLVJZHRu8QCZ9jJA+mBs5mXieUUHYuV+L5Ek74JcYLUYp8vpBX/cr/pviH2fiXEKDGxq84D+WppLRJ8ut/ZrYu5zAa6LzNxa1vF7YoGZo5anmftVapXNWAhFOidOkgr1b+V6gwHSPfD/AIV6kDp0OAvghEInvBYn9MF2uahPmG3yIh9KZajWXNcMzYlcvXOga2U6WJZLgg2DDv4wo41+ySqpb7LQowbIftNXUPDQVA6THT1SPyPoua4hlaTrVrcpDUinziAJP4UZ4sT2BIwaa6sRpO2+8jCSNR3EYMmndZ5B6a9ArxCq9V2dKbi+hwHSsIDgoyGRqkzI3AOxwFnv2c8RytZnVBWp0wX1qygMgJkMGIJJTdRJiwJtF34blDkuI1wtaiKOZOtVNQa1e5IKGDBl4a4su2Ltks/rs2na/UDhYxmjHNnph8z57q/swzNZFzGTC1qNRtg8ugPZ1IAtsWGraRY46y3pPNZMlc3R5dF9K8wqr01cdKVCRqETYzB6iY2xffSmd/w7P5jIkjlsTUoxeVgsAP8AsBFrDlxMsMXKslLP0qtBjKOkEXG+xHyIBB9hjwxaluY+bt5P1nih9YCkTTzNCiayEhy9CjMg9yUkwIE3nyd8Zi95ThvE6KCkcrSr8vpFVmpguoMKYLyOmIBvEYzA639pXSnyJ5rlPTOYzLEJCU7kS5PTtBO7d7kYE4x6Zr0wymCEG4IsTf2JkHxbGYzHayYwMdCcJc7Nk3iHI5o0agYC67TcA+bEf1/PBNTjtdnZ2qOWbdpufHe0e2MxmOWuQjYToqAeRHfF/W+Yr0UokqqKZ6BpLQ0qXI3ixFoB7E7VwZurN37ETJ2Pn29sZjMVAGtVxWkXp8S/+hPV2ZV1y9IcxioWkrxpQmercXgHzPti85f9lL1XL5nN1zrMskwSd91YqPERtjMZgMj7AxOga42416DyyUUFPLLWcEAvUqMrwJ3dSC1rRIGKzxz9m9WoutaZ0EXQV9Ue4L9Q/wAupsZjMAmVhGMgG4ldybU8qDzqlQGRv1fKCJgYueU9SCpT0VX1LHSTTLEW3DFg2NYzFopn01ED8uryYNmsqyoXy7K5vF3U9zF8ea8U4uoZ1JdWmGGlN/Mi/wCv0xmMx7NtH9JiViYjQS0nYm3vBBg/ljdTLaiYuTde0f8AjGYzHNLGdIKBDODZ9qDQxIRviiCV0dSuo2DKZYe8g2JBc8arVNIWowV0YNpkknX0tpIEACZAJ8Y3jMafyxLbOCJM/Ds1Qofa2KGlK9eqWIeWgBlNpMEEGe2Cstwqvm6TOaKCio1a0CK6E/EwUsFO3UABPYWGMxmDVfNxWR7FkCV/NcOqo5UwCDewO3/cYBEbYCzfNUkPVYAWgf8Ak4zGY8Ca5jsZ1Vc5yXHq1BvuqrJI+IEg22+GD9JwbW9UZupf7QSCbgloHf598bxmPbrW/M3LjQ8iNeHeucxQQAUqL6T1O6lnJ8yz2t2FsXfh37VMnVQDMUjr7nQBbzKyfHfGsZhmonmQPiXxG2V47lWg5fMZmlewksh9irdvqD74MfiVInU4o1jtLI9Npt+Ia8ZjMVLiDSPK5Q0JHX4hEo2VplCIZHCnVBt1A3jcSlsd0PUOVGpWy5F+rQZnteWXGsZguwhW4IzvqqEHRWJr5Sll61RF6VqUSKh8AVme0eYPfzjWZ9RtQRXzuXFCSAQhSqATJ9u3tjMZiEqFfSJcrFkszkcNynEtNSlV+8SBTqJTKNTg6oUmO/8AUjucNqvDEpLLl203Z1VAZA+InebdsbxmF2QSBCIDDeDrxHL1BqMtP4igvFvPtjeMxmPTBP/Z"/>
          <p:cNvSpPr>
            <a:spLocks noChangeAspect="1" noChangeArrowheads="1"/>
          </p:cNvSpPr>
          <p:nvPr/>
        </p:nvSpPr>
        <p:spPr bwMode="auto">
          <a:xfrm>
            <a:off x="304800" y="-158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3088932" y="2636389"/>
            <a:ext cx="8909960" cy="4016084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ko-KR" altLang="en-US" sz="2000" dirty="0"/>
              <a:t>피청구인 주도세력은 진보적 민주주의 실현방안으로 선거에 의한 집권과 저항권에 의한 집권을 설정하면서</a:t>
            </a:r>
            <a:r>
              <a:rPr lang="en-US" altLang="ko-KR" sz="2000" dirty="0"/>
              <a:t>, </a:t>
            </a:r>
            <a:r>
              <a:rPr lang="ko-KR" altLang="en-US" sz="2000" dirty="0"/>
              <a:t>필요한 때에는 폭력을 행사하여 기존의 우리 자유민주주의 체제를 전복하고 새로운 진보적 민주주의 체제를 구축하여 집권할 수 있다고 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이를 종합하면</a:t>
            </a:r>
            <a:r>
              <a:rPr lang="en-US" altLang="ko-KR" sz="2000" dirty="0"/>
              <a:t>, </a:t>
            </a:r>
            <a:r>
              <a:rPr lang="ko-KR" altLang="en-US" sz="2000" dirty="0"/>
              <a:t>피청구인 주도세력의 강령상 목표는 </a:t>
            </a:r>
            <a:r>
              <a:rPr lang="en-US" altLang="ko-KR" sz="2000" dirty="0"/>
              <a:t>1</a:t>
            </a:r>
            <a:r>
              <a:rPr lang="ko-KR" altLang="en-US" sz="2000" dirty="0"/>
              <a:t>차적으로 폭력에 의하여 진보적 민주주의를 실현하고</a:t>
            </a:r>
            <a:r>
              <a:rPr lang="en-US" altLang="ko-KR" sz="2000" dirty="0"/>
              <a:t>, </a:t>
            </a:r>
            <a:r>
              <a:rPr lang="ko-KR" altLang="en-US" sz="2000" dirty="0"/>
              <a:t>이를 기초로 통일을 통하여 최종적으로는 사회주의를 실현하는 것이다</a:t>
            </a:r>
            <a:r>
              <a:rPr lang="en-US" altLang="ko-KR" sz="2000" dirty="0" smtClean="0"/>
              <a:t>. … </a:t>
            </a:r>
            <a:r>
              <a:rPr lang="ko-KR" altLang="en-US" sz="2000" dirty="0"/>
              <a:t>피청구인 주도세력의 강령상 목표는 </a:t>
            </a:r>
            <a:r>
              <a:rPr lang="en-US" altLang="ko-KR" sz="2000" dirty="0"/>
              <a:t>1</a:t>
            </a:r>
            <a:r>
              <a:rPr lang="ko-KR" altLang="en-US" sz="2000" dirty="0"/>
              <a:t>차적으로 폭력에 의하여 진보적 민주주의를 실현하고</a:t>
            </a:r>
            <a:r>
              <a:rPr lang="en-US" altLang="ko-KR" sz="2000" dirty="0"/>
              <a:t>, </a:t>
            </a:r>
            <a:r>
              <a:rPr lang="ko-KR" altLang="en-US" sz="2000" dirty="0"/>
              <a:t>이를 기초로 통일을 통하여 최종적으로는 사회주의를 실현하는 것이라 할 것이다</a:t>
            </a:r>
            <a:r>
              <a:rPr lang="en-US" altLang="ko-KR" sz="2000" dirty="0" smtClean="0"/>
              <a:t>. … </a:t>
            </a:r>
            <a:r>
              <a:rPr lang="ko-KR" altLang="en-US" sz="2000" dirty="0"/>
              <a:t> 피청구인의 위와 같은 진정한 목적이나 그에 기초한 활동은 우리 사회의 민주적 기본질서에 대해 실질적 해악을 끼칠 수 </a:t>
            </a:r>
            <a:r>
              <a:rPr lang="ko-KR" altLang="en-US" sz="2000" dirty="0" smtClean="0"/>
              <a:t>있는 구체적 </a:t>
            </a:r>
            <a:r>
              <a:rPr lang="ko-KR" altLang="en-US" sz="2000" dirty="0"/>
              <a:t>위험성을 초래하였다고 판단되므로</a:t>
            </a:r>
            <a:r>
              <a:rPr lang="en-US" altLang="ko-KR" sz="2000" dirty="0"/>
              <a:t>, </a:t>
            </a:r>
            <a:r>
              <a:rPr lang="ko-KR" altLang="en-US" sz="2000" dirty="0"/>
              <a:t>민주적 기본질서에 </a:t>
            </a:r>
            <a:r>
              <a:rPr lang="ko-KR" altLang="en-US" sz="2000" dirty="0" smtClean="0"/>
              <a:t>위배된다</a:t>
            </a:r>
            <a:r>
              <a:rPr lang="en-US" altLang="ko-KR" sz="2000" dirty="0" smtClean="0"/>
              <a:t>(</a:t>
            </a:r>
            <a:r>
              <a:rPr lang="ko-KR" altLang="en-US" sz="2000" dirty="0"/>
              <a:t>헌재 </a:t>
            </a:r>
            <a:r>
              <a:rPr lang="en-US" altLang="ko-KR" sz="2000" dirty="0"/>
              <a:t>2014. 12. 19. 2013</a:t>
            </a:r>
            <a:r>
              <a:rPr lang="ko-KR" altLang="en-US" sz="2000" dirty="0"/>
              <a:t>헌다</a:t>
            </a:r>
            <a:r>
              <a:rPr lang="en-US" altLang="ko-KR" sz="2000" dirty="0" smtClean="0"/>
              <a:t>1).</a:t>
            </a:r>
            <a:endParaRPr lang="en-US" altLang="ko-KR" sz="2000" dirty="0"/>
          </a:p>
          <a:p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11144" y="1522858"/>
            <a:ext cx="7584843" cy="102984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solidFill>
                  <a:schemeClr val="tx1"/>
                </a:solidFill>
              </a:rPr>
              <a:t>“</a:t>
            </a:r>
            <a:r>
              <a:rPr lang="ko-KR" altLang="en-US" b="1" dirty="0" smtClean="0">
                <a:solidFill>
                  <a:schemeClr val="tx1"/>
                </a:solidFill>
              </a:rPr>
              <a:t>민주주의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방식</a:t>
            </a:r>
            <a:r>
              <a:rPr lang="en-US" altLang="ko-KR" b="1" dirty="0" smtClean="0">
                <a:solidFill>
                  <a:schemeClr val="tx1"/>
                </a:solidFill>
              </a:rPr>
              <a:t>”</a:t>
            </a:r>
            <a:r>
              <a:rPr lang="ko-KR" altLang="en-US" b="1" dirty="0" smtClean="0">
                <a:solidFill>
                  <a:schemeClr val="tx1"/>
                </a:solidFill>
              </a:rPr>
              <a:t>으로 민주주의의 핵을 침해가능</a:t>
            </a:r>
            <a:r>
              <a:rPr lang="en-US" altLang="ko-KR" b="1" dirty="0" smtClean="0">
                <a:solidFill>
                  <a:schemeClr val="tx1"/>
                </a:solidFill>
              </a:rPr>
              <a:t>?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solidFill>
                  <a:schemeClr val="tx1"/>
                </a:solidFill>
              </a:rPr>
              <a:t>If</a:t>
            </a:r>
            <a:r>
              <a:rPr lang="ko-KR" altLang="en-US" b="1" dirty="0" smtClean="0">
                <a:solidFill>
                  <a:schemeClr val="tx1"/>
                </a:solidFill>
              </a:rPr>
              <a:t> 헌법에 </a:t>
            </a:r>
            <a:r>
              <a:rPr lang="ko-KR" altLang="en-US" b="1" dirty="0">
                <a:solidFill>
                  <a:schemeClr val="tx1"/>
                </a:solidFill>
              </a:rPr>
              <a:t>의하여 구체화된 </a:t>
            </a:r>
            <a:r>
              <a:rPr lang="ko-KR" altLang="en-US" b="1" dirty="0" smtClean="0">
                <a:solidFill>
                  <a:schemeClr val="tx1"/>
                </a:solidFill>
              </a:rPr>
              <a:t>인권 등을 침해하는 단체와 개인이 있다면</a:t>
            </a:r>
            <a:r>
              <a:rPr lang="en-US" altLang="ko-KR" b="1" dirty="0" smtClean="0">
                <a:solidFill>
                  <a:schemeClr val="tx1"/>
                </a:solidFill>
              </a:rPr>
              <a:t>? 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50" y="529175"/>
            <a:ext cx="2967604" cy="2164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05" y="2691233"/>
            <a:ext cx="1792511" cy="10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모서리가 둥근 직사각형 9"/>
          <p:cNvSpPr/>
          <p:nvPr/>
        </p:nvSpPr>
        <p:spPr bwMode="auto">
          <a:xfrm>
            <a:off x="430914" y="3722641"/>
            <a:ext cx="2244617" cy="468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기본권 실효제도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334503" y="4203233"/>
            <a:ext cx="2511317" cy="468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위헌 정당해산제도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26" y="5076413"/>
            <a:ext cx="1812390" cy="98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모서리가 둥근 직사각형 12"/>
          <p:cNvSpPr/>
          <p:nvPr/>
        </p:nvSpPr>
        <p:spPr bwMode="auto">
          <a:xfrm>
            <a:off x="335237" y="6063301"/>
            <a:ext cx="2572193" cy="468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위헌정당해산제도 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718" y="145291"/>
            <a:ext cx="2940050" cy="1886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051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67496"/>
          </a:xfrm>
        </p:spPr>
        <p:txBody>
          <a:bodyPr/>
          <a:lstStyle/>
          <a:p>
            <a:r>
              <a:rPr lang="ko-KR" altLang="en-US" dirty="0" smtClean="0"/>
              <a:t>정리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방어적</a:t>
            </a:r>
            <a:r>
              <a:rPr lang="en-US" altLang="ko-KR" dirty="0" smtClean="0"/>
              <a:t> </a:t>
            </a:r>
            <a:r>
              <a:rPr lang="ko-KR" altLang="en-US" dirty="0" smtClean="0"/>
              <a:t>민주주의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5328000"/>
          </a:xfrm>
        </p:spPr>
        <p:txBody>
          <a:bodyPr/>
          <a:lstStyle/>
          <a:p>
            <a:endParaRPr lang="en-US" altLang="ko-KR" sz="2400" dirty="0">
              <a:sym typeface="Wingdings" pitchFamily="2" charset="2"/>
            </a:endParaRPr>
          </a:p>
          <a:p>
            <a:endParaRPr lang="en-US" altLang="ko-KR" sz="2400" dirty="0" smtClean="0">
              <a:sym typeface="Wingdings" pitchFamily="2" charset="2"/>
            </a:endParaRPr>
          </a:p>
          <a:p>
            <a:endParaRPr lang="en-US" altLang="ko-KR" sz="2400" dirty="0">
              <a:sym typeface="Wingdings" pitchFamily="2" charset="2"/>
            </a:endParaRPr>
          </a:p>
          <a:p>
            <a:endParaRPr lang="en-US" altLang="ko-KR" sz="2400" dirty="0" smtClean="0">
              <a:sym typeface="Wingdings" pitchFamily="2" charset="2"/>
            </a:endParaRPr>
          </a:p>
          <a:p>
            <a:endParaRPr lang="en-US" altLang="ko-KR" sz="2400" dirty="0">
              <a:sym typeface="Wingdings" pitchFamily="2" charset="2"/>
            </a:endParaRPr>
          </a:p>
          <a:p>
            <a:endParaRPr lang="en-US" altLang="ko-KR" sz="2400" dirty="0" smtClean="0">
              <a:sym typeface="Wingdings" pitchFamily="2" charset="2"/>
            </a:endParaRPr>
          </a:p>
          <a:p>
            <a:endParaRPr lang="en-US" altLang="ko-KR" sz="2400" dirty="0" smtClean="0">
              <a:sym typeface="Wingdings" pitchFamily="2" charset="2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626378" y="1374893"/>
            <a:ext cx="4896000" cy="71467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가치 상대주의의 폐단 시정 노력 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자유의 적에게는 자유의 혜택을 줄 수 없다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pic>
        <p:nvPicPr>
          <p:cNvPr id="22530" name="Picture 2" descr="https://encrypted-tbn3.gstatic.com/images?q=tbn:ANd9GcRvHmUP2if39a0v8Jjl660Als7NUGkKaalsBQLkcFytci5ePZ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83729"/>
            <a:ext cx="3909603" cy="169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479" y="2009305"/>
            <a:ext cx="3098800" cy="184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6081879" y="1404739"/>
            <a:ext cx="1304544" cy="484632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07650" y="3818098"/>
            <a:ext cx="5333455" cy="65509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sym typeface="Wingdings" pitchFamily="2" charset="2"/>
              </a:rPr>
              <a:t>독일연방헌법재판소 </a:t>
            </a:r>
            <a:r>
              <a:rPr lang="en-US" altLang="ko-KR" dirty="0">
                <a:sym typeface="Wingdings" pitchFamily="2" charset="2"/>
              </a:rPr>
              <a:t>: </a:t>
            </a:r>
            <a:r>
              <a:rPr lang="ko-KR" altLang="en-US" dirty="0" smtClean="0">
                <a:sym typeface="Wingdings" pitchFamily="2" charset="2"/>
              </a:rPr>
              <a:t>위헌정당해산제도</a:t>
            </a:r>
            <a:r>
              <a:rPr lang="en-US" altLang="ko-KR" dirty="0">
                <a:sym typeface="Wingdings" pitchFamily="2" charset="2"/>
              </a:rPr>
              <a:t>(</a:t>
            </a:r>
            <a:r>
              <a:rPr lang="ko-KR" altLang="en-US" dirty="0">
                <a:sym typeface="Wingdings" pitchFamily="2" charset="2"/>
              </a:rPr>
              <a:t>독일 </a:t>
            </a:r>
            <a:r>
              <a:rPr lang="ko-KR" altLang="en-US" dirty="0" smtClean="0">
                <a:sym typeface="Wingdings" pitchFamily="2" charset="2"/>
              </a:rPr>
              <a:t>공산당 </a:t>
            </a:r>
            <a:r>
              <a:rPr lang="ko-KR" altLang="en-US" dirty="0">
                <a:sym typeface="Wingdings" pitchFamily="2" charset="2"/>
              </a:rPr>
              <a:t>판결</a:t>
            </a:r>
            <a:r>
              <a:rPr lang="en-US" altLang="ko-KR" dirty="0">
                <a:sym typeface="Wingdings" pitchFamily="2" charset="2"/>
              </a:rPr>
              <a:t>) &amp; </a:t>
            </a:r>
            <a:r>
              <a:rPr lang="ko-KR" altLang="en-US" dirty="0" smtClean="0">
                <a:sym typeface="Wingdings" pitchFamily="2" charset="2"/>
              </a:rPr>
              <a:t>기본권</a:t>
            </a:r>
            <a:r>
              <a:rPr lang="ko-KR" altLang="en-US" dirty="0">
                <a:sym typeface="Wingdings" pitchFamily="2" charset="2"/>
              </a:rPr>
              <a:t>실효제도  </a:t>
            </a:r>
            <a:endParaRPr lang="en-US" altLang="ko-KR" dirty="0">
              <a:sym typeface="Wingdings" pitchFamily="2" charset="2"/>
            </a:endParaRPr>
          </a:p>
          <a:p>
            <a:endParaRPr lang="en-US" altLang="ko-KR" dirty="0"/>
          </a:p>
          <a:p>
            <a:pPr>
              <a:buNone/>
            </a:pPr>
            <a:r>
              <a:rPr lang="en-US" altLang="ko-KR" dirty="0" smtClean="0"/>
              <a:t>  </a:t>
            </a:r>
            <a:r>
              <a:rPr lang="ko-KR" altLang="en-US" dirty="0">
                <a:sym typeface="Wingdings" pitchFamily="2" charset="2"/>
              </a:rPr>
              <a:t>해</a:t>
            </a:r>
            <a:endParaRPr lang="ko-KR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7314422" y="3833159"/>
            <a:ext cx="4120915" cy="56844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>
                <a:sym typeface="Wingdings" pitchFamily="2" charset="2"/>
              </a:rPr>
              <a:t>헌법재판소에 </a:t>
            </a:r>
            <a:r>
              <a:rPr lang="ko-KR" altLang="en-US" dirty="0" smtClean="0">
                <a:sym typeface="Wingdings" pitchFamily="2" charset="2"/>
              </a:rPr>
              <a:t>의한 위헌정당해산제도</a:t>
            </a:r>
            <a:endParaRPr lang="en-US" altLang="ko-KR" dirty="0">
              <a:sym typeface="Wingdings" pitchFamily="2" charset="2"/>
            </a:endParaRPr>
          </a:p>
          <a:p>
            <a:endParaRPr lang="en-US" altLang="ko-KR" dirty="0"/>
          </a:p>
          <a:p>
            <a:pPr>
              <a:buNone/>
            </a:pPr>
            <a:r>
              <a:rPr lang="en-US" altLang="ko-KR" dirty="0" smtClean="0"/>
              <a:t> </a:t>
            </a:r>
            <a:endParaRPr lang="ko-KR" altLang="en-US" b="1" dirty="0" smtClean="0">
              <a:solidFill>
                <a:srgbClr val="FF0000"/>
              </a:solidFill>
            </a:endParaRP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78" y="4660533"/>
            <a:ext cx="32131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 bwMode="auto">
          <a:xfrm>
            <a:off x="4019337" y="4545200"/>
            <a:ext cx="7416000" cy="684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sym typeface="Wingdings" pitchFamily="2" charset="2"/>
              </a:rPr>
              <a:t>그렇다면 민주주의는 가치절대주의라고 보아야 하는 가</a:t>
            </a:r>
            <a:r>
              <a:rPr lang="en-US" altLang="ko-KR" dirty="0">
                <a:sym typeface="Wingdings" pitchFamily="2" charset="2"/>
              </a:rPr>
              <a:t>? </a:t>
            </a:r>
            <a:r>
              <a:rPr lang="ko-KR" altLang="en-US" dirty="0">
                <a:sym typeface="Wingdings" pitchFamily="2" charset="2"/>
              </a:rPr>
              <a:t>아니면 가치 상대주의라고 보아야 하는가</a:t>
            </a:r>
            <a:r>
              <a:rPr lang="en-US" altLang="ko-KR" dirty="0">
                <a:sym typeface="Wingdings" pitchFamily="2" charset="2"/>
              </a:rPr>
              <a:t>? </a:t>
            </a:r>
          </a:p>
          <a:p>
            <a:endParaRPr lang="en-US" altLang="ko-KR" dirty="0"/>
          </a:p>
          <a:p>
            <a:pPr>
              <a:buNone/>
            </a:pPr>
            <a:r>
              <a:rPr lang="en-US" altLang="ko-KR" dirty="0" smtClean="0"/>
              <a:t>  </a:t>
            </a:r>
            <a:endParaRPr lang="ko-KR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019337" y="5301208"/>
            <a:ext cx="7488000" cy="684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ko-KR" altLang="en-US" dirty="0" smtClean="0">
                <a:solidFill>
                  <a:schemeClr val="tx1"/>
                </a:solidFill>
                <a:latin typeface="Franklin Gothic Book"/>
                <a:sym typeface="Wingdings" pitchFamily="2" charset="2"/>
              </a:rPr>
              <a:t>♦ </a:t>
            </a:r>
            <a:r>
              <a:rPr lang="ko-KR" altLang="en-US" dirty="0" smtClean="0">
                <a:solidFill>
                  <a:schemeClr val="tx1"/>
                </a:solidFill>
                <a:sym typeface="Wingdings" pitchFamily="2" charset="2"/>
              </a:rPr>
              <a:t>민주주의 </a:t>
            </a:r>
            <a:r>
              <a:rPr lang="ko-KR" altLang="en-US" dirty="0">
                <a:solidFill>
                  <a:schemeClr val="tx1"/>
                </a:solidFill>
                <a:sym typeface="Wingdings" pitchFamily="2" charset="2"/>
              </a:rPr>
              <a:t>가치 상대주의적 관용에 일정한계 </a:t>
            </a:r>
            <a:endParaRPr lang="en-US" altLang="ko-KR" dirty="0">
              <a:solidFill>
                <a:schemeClr val="tx1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tx1"/>
                </a:solidFill>
                <a:sym typeface="Wingdings" pitchFamily="2" charset="2"/>
              </a:rPr>
              <a:t>민주주의는 가치지향적이고 가치 구속적인 민주주의</a:t>
            </a:r>
            <a:endParaRPr lang="ko-KR" altLang="en-US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4632340" y="6110991"/>
            <a:ext cx="6619860" cy="44501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solidFill>
                  <a:schemeClr val="tx1"/>
                </a:solidFill>
              </a:rPr>
              <a:t>민주주의는 가치지향적이고 가치구속적일 수밖에 없음 </a:t>
            </a:r>
          </a:p>
        </p:txBody>
      </p:sp>
      <p:sp>
        <p:nvSpPr>
          <p:cNvPr id="7" name="왼쪽으로 구부러진 화살표 6"/>
          <p:cNvSpPr/>
          <p:nvPr/>
        </p:nvSpPr>
        <p:spPr bwMode="auto">
          <a:xfrm>
            <a:off x="11462277" y="4725144"/>
            <a:ext cx="487680" cy="896108"/>
          </a:xfrm>
          <a:prstGeom prst="curvedLef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7621473" y="1414403"/>
            <a:ext cx="3719627" cy="48047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>
                <a:solidFill>
                  <a:schemeClr val="tx1"/>
                </a:solidFill>
                <a:sym typeface="Wingdings" pitchFamily="2" charset="2"/>
              </a:rPr>
              <a:t>투쟁적 </a:t>
            </a:r>
            <a:r>
              <a:rPr lang="ko-KR" altLang="en-US" dirty="0">
                <a:solidFill>
                  <a:schemeClr val="tx1"/>
                </a:solidFill>
                <a:sym typeface="Wingdings" pitchFamily="2" charset="2"/>
              </a:rPr>
              <a:t>민주주의</a:t>
            </a:r>
            <a:r>
              <a:rPr lang="en-US" altLang="ko-KR" dirty="0" smtClean="0">
                <a:solidFill>
                  <a:schemeClr val="tx1"/>
                </a:solidFill>
                <a:sym typeface="Wingdings" pitchFamily="2" charset="2"/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  <a:sym typeface="Wingdings" pitchFamily="2" charset="2"/>
              </a:rPr>
              <a:t>전투적 민주주의 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7507600" y="278932"/>
            <a:ext cx="3954677" cy="65433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가치상대주의에 따라 현재 다수가 지향하는 가치는 절대적</a:t>
            </a:r>
            <a:r>
              <a:rPr lang="en-US" altLang="ko-KR" b="1" dirty="0" smtClean="0">
                <a:solidFill>
                  <a:srgbClr val="FF0000"/>
                </a:solidFill>
              </a:rPr>
              <a:t>? </a:t>
            </a:r>
            <a:endParaRPr lang="en-US" altLang="ko-KR" b="1" dirty="0">
              <a:latin typeface="Arial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66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4071938" y="1828800"/>
          <a:ext cx="3708400" cy="367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Image" r:id="rId3" imgW="3707937" imgH="3669841" progId="">
                  <p:embed/>
                </p:oleObj>
              </mc:Choice>
              <mc:Fallback>
                <p:oleObj name="Image" r:id="rId3" imgW="3707937" imgH="366984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8" y="1828800"/>
                        <a:ext cx="3708400" cy="367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WordArt 7"/>
          <p:cNvSpPr>
            <a:spLocks noChangeArrowheads="1" noChangeShapeType="1" noTextEdit="1"/>
          </p:cNvSpPr>
          <p:nvPr/>
        </p:nvSpPr>
        <p:spPr bwMode="gray">
          <a:xfrm>
            <a:off x="2256368" y="3141664"/>
            <a:ext cx="7776633" cy="1512887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28421"/>
              </a:avLst>
            </a:prstTxWarp>
          </a:bodyPr>
          <a:lstStyle/>
          <a:p>
            <a:pPr algn="ctr"/>
            <a:r>
              <a:rPr lang="en-US" altLang="ko-KR" sz="3600" b="1" kern="10">
                <a:ln w="3810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107763" dir="2700000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>
              <a:ln w="3810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107763" dir="2700000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795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생각해보기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0364" y="2111432"/>
            <a:ext cx="8101641" cy="310480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sz="24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만일 민주주의의 원리에 따라 선출된 자가 민주주의 원리에 반하는 결정을 내린다면 통제할 수 있을 까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? </a:t>
            </a:r>
          </a:p>
          <a:p>
            <a:pPr>
              <a:buFont typeface="Wingdings" panose="05000000000000000000" pitchFamily="2" charset="2"/>
              <a:buChar char="u"/>
            </a:pP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방어적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민주주의와 관련된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결정례인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통합진보당 관련 헌법재판소의 결정문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헌재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2014. 12. 19. 2013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헌다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1)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찾아 이를 읽은 후 자신의 생각을 정리해 오시기 바랍니다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en-US" altLang="ko-KR" sz="24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24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708" y="348102"/>
            <a:ext cx="2804805" cy="23721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708" y="3782291"/>
            <a:ext cx="2867025" cy="239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6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0028"/>
            <a:ext cx="10058400" cy="838142"/>
          </a:xfrm>
        </p:spPr>
        <p:txBody>
          <a:bodyPr/>
          <a:lstStyle/>
          <a:p>
            <a:r>
              <a:rPr lang="ko-KR" altLang="en-US" sz="3600" dirty="0"/>
              <a:t>민주주의의 역사적 전개</a:t>
            </a:r>
            <a:r>
              <a:rPr lang="en-US" altLang="ko-KR" sz="3600" dirty="0"/>
              <a:t>(</a:t>
            </a:r>
            <a:r>
              <a:rPr lang="ko-KR" altLang="en-US" sz="3600" dirty="0"/>
              <a:t>현대</a:t>
            </a:r>
            <a:r>
              <a:rPr lang="en-US" altLang="ko-KR" sz="3600" dirty="0"/>
              <a:t>)</a:t>
            </a:r>
            <a:endParaRPr lang="en-US" altLang="ko-KR" sz="3600" dirty="0" smtClean="0">
              <a:ea typeface="굴림" charset="-127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23393" y="1097580"/>
            <a:ext cx="10750551" cy="5571180"/>
          </a:xfrm>
        </p:spPr>
        <p:txBody>
          <a:bodyPr/>
          <a:lstStyle/>
          <a:p>
            <a:r>
              <a:rPr lang="ko-KR" altLang="en-US" sz="2800" dirty="0"/>
              <a:t>○ </a:t>
            </a:r>
            <a:r>
              <a:rPr lang="ko-KR" altLang="en-US" sz="2700" dirty="0" smtClean="0">
                <a:ea typeface="굴림" charset="-127"/>
              </a:rPr>
              <a:t>바이마르 공화국의 붕괴 </a:t>
            </a:r>
            <a:endParaRPr lang="ko-KR" altLang="en-US" sz="2700" dirty="0">
              <a:ea typeface="굴림" charset="-127"/>
            </a:endParaRPr>
          </a:p>
        </p:txBody>
      </p:sp>
      <p:sp>
        <p:nvSpPr>
          <p:cNvPr id="2" name="AutoShape 4" descr="data:image/jpeg;base64,/9j/4AAQSkZJRgABAQAAAQABAAD/2wCEAAkGBhQSERUUEhQUFBUVFRcVFxcUFxQXFxgYGhUXGBQUFxgXHCYeFxojHBQXHy8gJCcpLCwsFR4xNTAqNSYrLCkBCQoKBQUFDQUFDSkYEhgpKSkpKSkpKSkpKSkpKSkpKSkpKSkpKSkpKSkpKSkpKSkpKSkpKSkpKSkpKSkpKSkpKf/AABEIALMBGgMBIgACEQEDEQH/xAAcAAAABwEBAAAAAAAAAAAAAAAAAQIDBAUGBwj/xABBEAACAQIEAwYCCAMGBgMAAAABAhEAAwQSITEFQVEGEyJhcYEykQcUI0JSobHwksHRM2KCsuHxJENyosLSFSWj/8QAFAEBAAAAAAAAAAAAAAAAAAAAAP/EABQRAQAAAAAAAAAAAAAAAAAAAAD/2gAMAwEAAhEDEQA/AOVXNqi0+21Mc6AUAaOioDYUmlE0QoBFFFHQIoCIoqURRRQGgp4Cm0FO5aAIfFT986VGB1p69QQ2pJpwiiK0DdGBS1t0+tmgZW3Ti4U1f4Hshiri5lskDq5VJ9MxE1NbsPiwqnIhmdA6SOk6/p0oMk+HimytX2K4Lftn7SzcXzyyPmJHKq+7ZB2oIIWrDh41qJk1qbw7eglYjaoWEWSQatL6SPaqYEq2lBMbCKdKaOBjY0hMaRrFPjGA0ES7mmDTQU9KlXLgJmnrEUETIelMGr9wIqmxQ1oI8Uk0qiYUABpdNilZ6B9tqYIqQW0qPQHFJpRNJoDoUKOKARQijoCgSVohSzRCgO3S2pAoyaAkbWpLCotoa1MiRQQ4o8tHGtSMPYJIUCSTAA1JPIAUEvg/CHvsEQSeZOyjqTXQ+EdlbViCBL/jbUz/AHfw+2vmak9nOBjD2guhc6uep6DyGw9zzq3+r+cUBJbigbZNSFQUljFALdmqPjvYuzfBIHdvGjKIHlmA0P61orN0U7fGkig4dxvglzDvlceYI2YdRUbAnxV2DjnC1xFs230B2aJKt91gOfQ+Rrl+J4Y1m81t9GUwf9KBd1tKqLo1NXD29Kqry6mgabYUgpTjnaimgYK0pLhG1KakUDv1lutNkzSSaC0BRSSadcU2RQJoUZFJigcmimjo6BFHRkUdAUUIpUUoJQImjFKoooBRZaWBQNAiKEUqjAoE2xrU3lUTnUlTQMKnirYdi+HS7XSP7NRlPLO2g/INWd/+OuAFspjrvW17Et/w7+dwfkBHtqaDX2LcD9zS2OsQP51jcfxrEXblxLHwpoWnIqnaWY767AD51C4fw5LNyb+Jc3CZOUFVB00M7/IUHRra6UxicZbt/GygnrvTWDxBuKArT5/oawV2xau3731gF2t3CuWY8IjxMZAUHTn6SaDoGF4vYectxTBy7xr01qwf4ZGoI0I1B9K5lbwmBuObdsmzciAFa4GncZRcChj5Aia1XZfvUTu3uLeT7jidRzkHVSNQQddNYoLa7vWM7fcPIv27gHxplOn4SQPUxHyrZ4m3An9/7VX9q8Ofq9t4jI06zGukGAetBh+GYIOxDnKAJM+1ROP4a3mi2kGAfDr7xVtxHhL3QtxCFzMF6AzFROIL3K5I+0Jy5vLTT9KDJ31g+1NTU/i2Ca2+V4nKDoZGtQGQigImhRRQoCNKWk0c0BsaIChQoCNDu6FHFAijJoqFAKUtJilLQO0cUVCgEUeSlBaUq0CYonWnhbomt0EaKcA0o8tHloEZKsOGXgjhmXOBy/SodzQV1Hh3C7KYaxCKGZASSN5E60GXxnaI3FIt2sgIhtjVz2Ds5sPcPS6q+8NI/MVa4fBrkukoNFP6VTdj8ce7ZAPCHzEiZkmJjaIIFBMx/BCGFu0cq5hcuZZ1JI0kGRpIkHTNI1iKlexarfZwCQ0wumVQfMCWPnofU10K3aDCedEbABJ6UFbwZctwrtCjQelU/EuzDG6cTZktIJE65l+B08wOXy51ZYfiFtG7xm1Zjp5cqVe7V2bQLB1dVdVuKpGZMxgGB0O4oKThvZ+1fuG5dW2zt8YKnUnUkgmAZ8q1GD4MEMp4RMxy899fapFvDq0XLcHMJkcwdjT95yooG7qzpVZ2l7V4dEFk5/EYzASFIGszuBO28VZhzIJ9fzrDcUwhvW7loAMbeM7tXA1KSxJMbkCRPnQVXaHjzMy2xA7ppMc2Un+dP2eL279oI8BnIBYwI861d/slhmcO6gMxkqDGc8yaPiuCw1hIFq0n+ET+lBz3i/CjaZiHVhGhJBNR7vFFbCd2RLAiNNtZn+VXONx9tpUKhHpVDcwi7DwyfUUFZSascdwa5bUORKHZht5T0qBFAQFIenIont0DU0YNPfVIgsY/WpGG4ehIDXMoOmYjSghTUlOH3CAQuhE1JwfC0bEC01wBS0Zht5V0Cx2aQKoBkAAT1gb0HKwaFFSqAUanWioCgkKKMrSbRpwCgUoowKNKXmoFAUlhSyaQaBphRMsUtqK7QM5cxrrHHcM/1a0toSQgPtFctwZ8SjqQPma7BxFHBQIYyqAR8qBixh3HDmznxlTPXXb3qr4fhFtBQg+54tdzoxP5flVpisVGFvTyGoqo4Ez3r3eAAKgIiY0Kx+lBsML8IjnTuIQHw8tz/Sq3gGKD2xH3SVHPY07xrFlECgElmEBRqT0HlzJ201oM1xXheHtg5FPiuA5hocxIkBtCdAdTMRUnBdksCyn7MrmUAw5MfheJ0Pn+WtJs2MWdQvdCdFIRusFtd/TTlS8Fwa+waMUc8yA6grPSOQ9DzoLTBIcNltySgACn05Grt7gYCqDCcPu2ybd8qwJBV0kDaCCG1Bn9af8ArBV4G00E/Ep+lVWIZZBtqsjVlQCCxG+mmYmD7GatsY0/KqTGOVVFtsEMFthrp+dBTcY4joTudtTBB8vIVksRjrtwtmeSNBm51M4jj2+sqX8RM7czVTjle3c+0XLmM67xQEmFbMJ3OwFLxJe0RnXTrUu1iLbO5YlYXwxVFexTNoSSPOg1OD493SFSBctMJKN0+9HrVTxfC2z9raGW23wjz5jyqPbMJr0qMMSchSfDOaPOgQkdY9aReuToJpA86tDxxDg+4NlM6tK3R8UTJnTflvQRMDgjdMAgebGrrG8H1Bd1yQM3d6xpvFVGBsKSAZZmOi8vetLxa0bIUhVQ5ZBU9ORFBnb8QwUGAREiDA511jhXD/sLXi/5af5RXN+IccD22LIM9xQMw5Ab11XhZTuLWo/s05/3RQcHIoxQagDQKigKIUYoH7VOoKatCpNtKAiDFIM1KaKZciaBINLikg0rNQBlpm4aXeu6UxNBM4NazYi0OtxP8wrqHa3GNadCm+WPKud9kbObG2B/fH5Sf5V1HjqTcOYeCAJHI0FdxEA4C5caAWUT13H9ajdnMICtzumkZQIO501qR2mXLw4kbEqAessIrMd59XVLyXAH5ry9xQabgN1bRFvUNqWBHMHcHpH6Vfvelp3gaVza728vEglEOoJI0kA6jykfrWmwvG2YKyIzowzKdAYkgyOsgj2oL/EIzDQwKawmD1OUmaqMd2iCDVXXTmrfrtVA3b7IdP8AWg2mNxJywxkj971BsYvMRrrM1geI9sHuDwiCdyf6VP7L8Rd21l25Abx16AeZ0FBvr2MJJgSSIUdTGg/18pqux6Gy2RyG8C+LlqsGPIEGpGAud0wLeO42mgOVBz8RHhG++rRsBUftWpuWkupJKRMDdGAPqdY9KDL4SwLbPdufdnJIJk8orMcSxr3nNxzJ2HlWwbvb+HMXABsVI1FZDFoqkoOXPqaBd3CMqo50DDQ8j5UxfgAEQT+lSLfF3FruTDJMgEajXlVcwNBKS2WG4EcidahuIMVY4jhp7kXg6k5srLsR0quKUCbaSY6mNaF+1lJHTpQy0TignYNwmpHiK+E9POrTBcOuX1LXboCgczqfKqJcb4QrAEDY8xQZxl0Os7UEjit20SBZDAKIObr5V2PhnZ6LNoEnS2n+UVx/GYBVFohwxuAEgfd1Gh/fKu/4S54E0+6v6Cg83PSaU1IigXmowaSBSgKCRYFTzpUHCnWpzbUDFw0gijJoHQUANNPcoFqCpm0AJJ2Ak+1A0blBWq3t9j8WwkWLkf3oX/MRS17FYsmBYYmJ0Kf1oJf0fIHx9kAbFj8lNdC7RcV7nEZSJDRI/LSsZ2YwowF5cRiXt2sqtCFs1wyNIRdfnFHxv6SmvXf+Esw50FxwGf8Awrsv50Gz7cIn1JVNxLQzISXPIamANWPkK5ffx+ELFS+IKn74W3ofJM0kf4qW/CLl+4v1m+WuMYyg5mA5mOX5Vb8aw2FwifV8On2rD7S88NcVdiF5KTtpH5UEKxwC3cQnDYq1dIBlHm03WIfTl1rV8Bw72cJZMZ1FsvcAjPbDMXDAf8xNdY8SmZBG3OeI3g8DxMVUIGYz4QIVR5CuocIurewqup0K5SoUAZ+6XOTEaghx5qgB8wrMf2tswQrqeWhHsP30rGcUxa3DmJUdJP8AMCrLg3DfHiFZCchtXNdQFYhSZj4iHBB6FutW+E4BZHdhrSklFz6EnVQDcBmZB1IHXzFBjLGEDEQHcnZVAUHyDNvp5VsOHWO5UgAqqiLjKfCtz7gLfFcE6GIIzAbwKeTB2bYtvFhc9vNmyWScwBDDxKDsCeUGR6xsR2mtqBse7EIpAVVeTNzIpYO3QA5RqRvNBfpjFNv7TwTbDeLOCM2YMGVNSQVYEdBO1VnHe0FtbFxA2d3nLkzACfCCSyggBRPmTp5ZK/xRrjE5iJ3uP4nbplGwqJmVTo1yesxQavsrZxd9WS3aLKW8VzwrBgaFnYBtI0matMZ9GbaM7qhJ8US8ewGvtPpWIwnarFWDNjEXbfXUEH/qBEH3BrTcO+mPFKIvW7V4fiANt/mun5UDPEvo1xdqSireXraaT/C0E+01mLuDdWyurIw1IdSp+RArq3DPpUwd3+0z2G10cZl1/vLWimxibcfZX0MaHK6+375UHn9zR90YB68q61xD6L8K5m3nst0Bzp/C2vsGrM8S+jfE2wSht3gPwnI38L6fImgxKLvSGGlam32AxrD+wP8AHZH/AJ1BxvY7GWvjw93rKLnHztyKDPZaXbNO3sOymGBU9CCD8jQt4VyhYKSo3PSgXZw50Y7TuK9B4Nfs01PwL+grz5gGJcKJ1O1ehbAOVfQfpQecTSYpZFFQEtKoqLNQPW3inWxFRQaOge76gbtMhaKYoHZrefRdw2bly8y6KoVWP4ifFHnEfOsAr13Hstw7usHZWIJQMf8AqbUk/MUEjGXlX4tiQB5sZgfvrWS472yXC3u7tAklRmZTsx1K6+UH3q641iovQNRYtPfb/q+FP5kVz7sxw/61i8zahZuN68p9/wBKCu47w85jdueE3PEtv7wHVuk9Kh4C25fLa0J0MaR6mtD2js95iTEkTlX0GmkDaZNN4O/cV1s2oUswHgAzmeZPLeg0vAeBWsBh3xeLbX7o+8x5ADfUjn0rCYvGvfuPcI1uNmgch91R6CtZ2nxHf4vCYTwshdWdFJPPLlZ92OQH+KtSj4a0jMBbtqAF8GTNI0I+LNy00AOYamaDmuH7KYq4AVsvr5RV/wBnlxOGJsZRcVjmZEYZlMrm8UeGQqgjcgab1Y4/jd28fCz27R+7MsRpEnTKNJjfU661O4TxLuRCqmXTl7+LST6UEbh/Zq7Y7+/cOfPaVSlvlDIRnzQSPBpoIgGY3qsZ20FoFBZuZxcusDdIUKHZyoUAEkLnMa8/IRvLGLVlVrbKJkA5Yg/gKiMvPyOv92a7iODRxrZXUDMrAAg+oPtqhmKDlWP4pcukFsi5RACCNMxY8zqSZqEqcz/v61vsT2DtOZDG1Ow0Mac4JBG3wxofasrxDs9dtHk4MkZfi0MGV35cpHnqKCHYeSSelMu00kuYI9v9KTyoEMKANKakUClbernshgDexdu2t1rGbMc1slW8KlsqxpmMRr+dUgrY9hbK27d7FGc9s5E8pTxHca+MD50HSeHs1hSr3b18aZTdyZlA81QZvenjxtR+LTlHnz0qhvXWggu0g2bZ1My05j6n+VMWlzB2L3NMQFAV3gLmsKF32i4xPrQaYcWE7NE9G578qWOMp0c/4W/pWdvqiqxh/C9piM906EWsw+KYm6dPKkhUU5VXXO9qWLNqrF7JMkzMEHqD0FBe4hLV7w3bTXEOhV1crrppmGh85EVw3FWmS7dtjMoV2WCeQYgAxoT511a3ikRc6IBAV4gElCpME9cocTO9oHc0z2l4Kj3kvBEJdIYkblYyt/Cy/Kg5vwa2Vuo0bHSdq71bfQbbCubcU4WqFM0k5gRGgGtbhMToPSg4S1R2an2FR2FAoNRNSZo5oADTqU2KWDQORpSCtCaE0D/DbQa9bU7F0B9CwmvQHeAexI+TCvPlowQRuCCPXlWrxv0iYlwcmW2TGYjWTlgkTtO/tQXfbbiHdd6g/tL5BPlaQQo9yTT30R2QfrJgfCok8hLSP30rAYrE3LjZ7rl3YbtqdPhFdC+imzmTFKDBKoR6ktH6UGd45jDnfuwFjRmO8kxA+fKl8IwH2umkBiWJ8R5A/ntT+M4bmY59ALgBjyJGg/f8qteCcMe497KPF3ZCAcp/ck+WlBgsZjz9cd7OYEHIkb7ZYH57Vd8M4XkAZvFcO53y+Q/rTPZrgmQd5cHjMwD90SQT5MSPYetX2QUEZ3gfl+/3ypxMVTN1aZAJOgJjoCf0oJQxLD4WI9CRPyqxsccYEd541BHL4d/EAoEnUadJ61BwHC7txioWMoBbNIgHbSJMzoOfvVsvZ0Cc5uwN8vdgg+YYyPTX15UEsYxmErBysx3kOhHOTvtM80b8VQDgGOkSsxluEkqNiAxAKga6mYg6aVKwfBxbeVd9QdDIgg5RmyxMamP9aTibwW8yysj7pBZtRDElTGvmdOutBQ8a7PIRmbIpIWAx0MjwxcBnUDSZn3gUWK7JsAcuaOsB1+a6ge1bTiFwZIYJEMSzGBsOurH44AO5Gh1FY3HdqxbzLhgJYEM5VRHKUA0UxzAnpA0oKXifDbmHYLdXKSoYeakSD1HoQDUMUd++zsWclidySST7mkigMHUVtOzCf/XYjqXcj/CloR5/2h+XlWLXf2radjsYoshDGuIZG65b1pUDemYdeQ50F7j8SD37j8FjELvyk899XFQuJYsquLCz4XtXhv8AC3+yUWBxOa1bUiT3eJw56HuwXX5eH5VDN/Muu13h5PqbL/y7k/Og0ONv5jiFXnbR1Hr3kexPdD3FQ8RiSEuspJgW74PUqchn1Fh/4/Om8FjlDWWMS2Hsz5jvMOCf/wA/+6ol28O5I01wlyfQYcsvL8Tke/yC0wrjORAjvLiEafCt+y6j+G6496T2g4l3WCw5ZiDIXTnlQA+2lN4K7F5uY+sXh5GPqiH/ALj+VUXb3GzbwtoGctsufVjE/NWoBje1YcqCNFIq/XtjbjeuY56X3xoFmmWpZakGgbo6I0KBQNLpulg0BigKWBR93QPIm1JjWKftHSkhPECdhrQPYgaDp5ciK330SXvt7qT8dkH+F1/9qwLHmK1X0X4zJjrfRw9v5rI/MCg1VvhH2pDGYLa9CDv61adksNlvXSfwKF9okUvG2ct9o6z/ABD/AHoWB3Z8O8z6naPlpQZztVwz6vfLj+yvNI6LcO49G39Z6iq7B4V7k5VJ6kDTyk7CujcQwFvF2CpEq408j68iD+k1n+FWoQ2WWHsHK0HJM7XRBBho1M6FSOVBTYXs/cd4dSiwZbQyZACzOhlh6AzyrSLa7tkVM9sBlWFAyCSATma3JPUzvUi0VQhYY7NqSZdlghQdToJjUAsOkVRcX4/h7JY3LpMhmRbZR4/CoynKo13hjpyoLC1dAhi4kIEJCiW7tnykAQqkhgddNoioaWbiHNd7q0hbwMwytpr/AGjlVLaToD71iuJfSHdLA4dRYgEZgSWM85eWHoCBrtWZvY24/wATsffSg6PjO1WHsZ/tSz5vhtmFPUi4B/4kafLNcS+kNmkWbSqCNC/iYGIzA6Q3mADWXMUhjQO4/it28Zu3HeBAkkwOmvKokUunGsEIrcmJHPSI/qKCORRgUcUKBK8/SnLF5kYFSVYagjQjzB5UlW1oHyoLPC9pbyPbaQ/d3HuQw0YuAHDRBIIX2k0WH7QOi2wFQ90l62MwJlbuaQwmDGdo/Oaq4pUUEzEcadgAQBFhbAjN8KsCG3+Lwjy8qXc4/dOfYZxlMDZdfswPw/npvULQbb/pRqJOnzoJq9pL42eCWZyYElmuLcZv4kX20qvv32cy7Mx2liSdNhJoXUgmkUBUKBoqCQ1qgbOlPgUTvpQRHtUXd1JApDrQNZKNVpdLAoEoakIaZy0paCRb1mgkyZHLQUSXMvvRGD94igQJXnpWs7OcGv2rdvHFIspdR82YSVzQSB/haspk8zV1hu09z6k+FMFQZRiYKTOaNNdzz+8aDsnGRF0EbZd/fT9RVS1wgkHYazV6+G7zC2mHxd2jevgEj99Kobjzr7Ggm8N4qLb+L4W38j+L9/yp7tNwctkxFoA3LWpGniQ/Euug02PIgHlrSXbfTlt5eVX3Z7isgW33+7/6/wBPl0oOV8a7e33LLaBsiWDEFu8PIq5JO0RG2+lZUsSZMk9Sda6Z9InYbxHEWF3+NRz8x5/rtvE8zoE0GoM1EX1oCNIJq84F2Uv4sF7SjIrBSzEASeQnc1C4pgHwmINu4Edkyt+O2wIDA8pBB20oLjgXA1XDnEXFNxm8Nq2BmzScuYAGWaSAANfGD5ifi782bd37HKrMrWxnzLmyMuGZSNLk241BUQu3NzAY3vsJZZYJtMCyItskFHBhVkFWNtCQdpAHmGsXxbPZzL3CO943UtlVJKqjDJe0IbENEiRqWnTMRQZ/jPCwEFxA2mlwZcoRtAVImVYEwRrvyINUgNaTjbBLJE3FZ3LZGfMqyQWQ6iTJ1MHVBO4NZoUC0bWnVFMU81AgnXSgPKlqtIDUB5aft6U0g5mjLeVAV7WfL9Kae3EedOjeTSLzax00/OgboqOioJ7U2aFCgXborgoUKBomjoUKACnrfxe9ChQSsSutJa0OlFQoGrx2qw7MWg2LtK2oNxZGvI6bUVCg7n2exDPZJYknM2p9aruK2wLrACBofyH9TQoUETL/AE/M1FQ/Cef+1HQoNfgWz2EL+LMgzSBrI1muHdt8KtvFsEGWcxMdRcdZ9YUUKFBnWNFRUKDcdgca62MQoMAQ0QPijf8AKsdxe+z37jMZOZtfQwKKhQSOz+KZLyBTo7qjAgEFWYKwIII2JE76nrV9xDEsowzAw3eXRIgGItARG0SYPI6jWhQoMxxrS/dUfCl24ijoocgD5Aa76VDWioUCl3p/nQoUDb70BvQoUCjRzpQoUATcUyx1PrQoUCTR0KFB/9k="/>
          <p:cNvSpPr>
            <a:spLocks noChangeAspect="1" noChangeArrowheads="1"/>
          </p:cNvSpPr>
          <p:nvPr/>
        </p:nvSpPr>
        <p:spPr bwMode="auto">
          <a:xfrm>
            <a:off x="101600" y="-15398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7" descr="data:image/jpeg;base64,/9j/4AAQSkZJRgABAQAAAQABAAD/2wCEAAkGBhQSERMUEhQWFRUWGSAaFxcXGBsaHRsYGxwdGhwcGhsdHyYfHiAjGxoYHy8gIycpLCwsHx8xNTAqNSYsLCkBCQoKDgwOGg8PGjAkHyQqKiwsKTAvLCwwLSwsLCwsLCwsLCwsLCwsLCwsLCwsLCwsLCwsLCwsLCwsLCwsLCksKf/AABEIALcBEwMBIgACEQEDEQH/xAAcAAACAgMBAQAAAAAAAAAAAAAEBQMGAAECBwj/xABAEAACAQIEBQIDBQYFAwQDAAABAhEDIQAEEjEFEyJBUQZhMnGBFCNCkaEHM1JiscEVctHh8CSC8RZDU5I0Y5P/xAAaAQADAQEBAQAAAAAAAAAAAAACAwQBBQAG/8QALxEAAgIBAwMDAgUEAwAAAAAAAQIAEQMSITEEE0EiUWEUkSMycYGhQrHw8QXB0f/aAAwDAQACEQMRAD8AteWpSbaifbBiuQROqTaZj8r/AK4F4fRM6gV2up7j8+2Da1UX1RI7SO/tJG0GZ77Y6mTTxOUlmE5XjK0wZMsZ8/lt3/tiPLV2YnWTH4bR7wbCNx8/OAXzoDMVUFu0/wBiSN4PtgKhxpXnReCb6ekWnvJiPI+pwICqaMqskRlxGtUIGiTB7kCAdyfafIMWwBSpwxLjU0zLedrf67++F/E+MFQNJUd2vE+89/lGOH4x9ytUWC6S3yJAO02gzPj3wBIbiLYER/SDMSFUtHgeTHywdlMu6Nq5gXyB39j2t5wFlqgWSInvHfuP+b4GzHHOrSIvsJi/zJ/2xrgKN4WMajvLC3GaYYguBHxT2j3xxnOOoICkyfY7e5tB8dsVZFLOGkjSe4m5N7mPyM4Op5Y6pAkGfiH9z29sKAPtKaC8xoOK6xCgmCDP9y22JEqE/wAt7d/me+OaKAQDH6Rv2GMZrwIjz/pbG1UyxCFnYH/lsTorC8T9P7Yho5mxgW2PiPYgYnOaOwA/W364wm5mmT6mIgr+oj9MDlj2t7X/AKnHC5yAQB9TEfljn7ZrB6fr/r4wsoCZtmR1cyfHa9h/tiFELEAEA+T/AKd8SfZmJliAPAv+pOISSh6ZMfIe0HfB8CK87x3lqcACdXntiV86oBEie8f3wHlapg/nMfpjVbiSIR5mNv8Am+MK2Y3iTJnpjSp03Gxj6H++O0r2lj8oM/8APlhXW4i/g6T7H9ItjinVad7fSYx7T8QC0OzGbEwJ/MfPAZrDuP8An1/rjrltuRPy2/vjdKnIgj6n/aMNCCJJJnLVgBb853xW/WmdehlHqLPYEidQVjBYeSAdsW2hlYXsP64R+s6VMZR1eW1FVAjuSDPtEEzhOUDeoeO9QEXcBzfOpBxKhpKqCelewLfibyRafO+HXIO4bYeTiXh/BUVVWmyhAIRQCQE7RLbRiXNZekhGtokwNhJP1wCAATzH1GBgkEdV/r/fHbVm9iPl9bxidssgEq0/rf8AXAdZYj8V/wDnj/nfFAAqLJ3mVNRJ/wBca+zHyfp/5xEK0bk/IY5Gebbb6nB6FIuYTJzlt+o/87b46FMdz/X/AJ4wO2amZJ2v8vfGUq87bxIvH/BgHUAbTVJhRU+cZiLlk3gfmP8AXGYRob2jLErtTMsqjRIIN+1/zvgHN8bFQiKkEEkxILD+Ez2Nr+2BeP8AHelympbTqjUUcSdQaYiBtijU+KGTqkFuohmME7iQBeZMW7Yx2o7HaMw4wVuWPiXrDqdSAabdjNryJIsQSAe22AM5nQyGozkdlXVqJsC0yDE+PEH2wJm6WoidLSIOjVbeDBv/AA37Wk98D5Og7MKSLJmV1TG1hO0b9R27YQWJMtXGtVC8lwyrUJbTFMMCxJnp/lBMX2sLYs2c4ktHLvRUBtcnVqBsLyQLzpAEDxgb7OnKqIp0GO5sAfw9iYNtwe99sVXMM9Fo1MUIPxD4kbxYRKhhIH0GGKxUGjBZA5qXFvWeiisfERF5tM2tBmCDjXpmhUdmNUjpudUkgGbAwBJF5JtEYrTUS1WlYuxposDUYKjQfazKTHeT4xauFKVUKT1TJtYbWLexuGwePINi0ztaRtLjkU7L28b/AFPfzhxRmNIE/nhZw/pQK2mSdhEgCZJi3v7TvtgteJAQQy6Ly0gz26RBBuInFoIrbmSMpZt+I0TpEFRP9ccPHdYG1j5+dvzxBlc+jAQwj5mf1vjeYrbj+sW98CaHM8FJO0nq1xGkdtvFh3abf1wKcpuSf9sDZbWWJJlfwzY/128YM1AG++NVdpjnfacU6LWgtHzjEyUmg7/1xrKZskyRANr/APicSPWBkKxk3gAWA/8ABwLCzMW/eDtlok6iJ8MR59we+Jkyom1/z/XAOazmmIY2IDT0mD89hgfPcX0adGppMDRcaj/EZsL9/GBJVYS4yzQzM5tjVWkIKm50z/Ud/wC2JtJ2CsT3Ii/vtvt+V5wr4RRfU3UCx2AEBB85vcz+VsWCjB9zsfn+mAU6t4WX07Cb+yF4gAHvt9f+DExyukQBeLTjOaEi4n5gWudsdVq839vl/XHrN0Jm1WYOtKpcudPtIn9MQtm9JsPr5/59MRZ17ze3hoH13wDU4oqgyII7C5jz8sPVfeL54jPLZozEW3jCnjzmoyT8IqItwPiNRAd5BgMo/PEaepxBlGB/Dt9LfP8ALAmezaxRAfV95SDHuWerqYgGP4BheZDpMPFswjbhlMilTAQqdPUvwhSDBGmxAsSI7R2vhfxelzc3lFZoKc1wBBBICrB3/jN8E5euOX8LQmoFVMyUZgxU7gkgkA2sLiMBHiKHNNUNRIoUhqaQI1NN46YOgCf5oxzsPcFjJsPEryKhOpeY7fLsPw44qZY2uAD22/3wv4n6nyzIyirJJW0VF6Swk6tO0XnfE1XjeXN+cg/7gcXoUJ5kDKa4ndTLHsL95nHXIjcfXFc4p63RR9wutokM1lHjwT5tiv0ePZpkDIaigEsQkQxdmY/hZhvESRAEHyD58amhvPJhZhcvz5f+X8h/bCXh2RrNmswXZTSDKtMXsQoLWO3xrf8ALFYzfEapVi71Wi4Dswv4AMD+mD+DcSq0qLVVHOljzNw2oTdT/wC4sdPYiBbCD1KHnaUDpnANS6/Zm8fqcZiq/wDrqr2oiPdr4zD++vvEdhpVq4KKHIflmxY0nghoj4iN5NxO2J+GemKea1VgXdgIp0mpyAVJBhp6vaxAIvvg71fwwNRZXe8iwpgubm5vqINwCo87wYC9B1oNXKmqeoaihVpDAAMIGkgQWBZCDdL2kiigHV7RqWARBfUnDRRLchSEakXYHoCPqgrEmBqEBIHYXAwr4JRpA80g61nSqtpvEmSRHte2LR664XWWjTdqrnXU5Qpl3YQZKadZ1t8IsRIvc4Q8b4JToZWmTIZiupSBvEkN/piXI4R/1nTw42y47Hjn5m0qNUSrUI0obB56Q3gNcbiJgSYwv4hk3TTUqEVLAzrDRe1raVtBF9+2GWX4quYcUtfKpqAZHwiP4VAiZjf88I+MGmzE0idAsS0C5Mzp1RALN9IwztsKeKGbHuvmNOFvKUKumRTqMjGJPUFZSAfJNc/n4w04RnmGYq05YLLFRAv5FrbjaBvjeVyhpoUpaKqFVZSxZQVDPTYnqBXT9pm3tAxwOH5gBTRTVL62IIk9igLNqZb9xIIN4xQoZPTp2Bi2yY29StRI4h6cUd3amARSEt0iXKToAbuF3JggTHvhhleJJrFhIuAYGpDaVuNQm0iNjtE4QVchnGAmkEK7MHUFTGwbUNJjxfB+WyVRo11NRn7xXqUg6GAdY1MW7ARA1RcDcM7hxk1EABl3Ma8M44vPp021KGIBJI6ZWSGJO8FSImZ23xma4s1SoukLoU7agxtsWUat/JH57YT/AGNqVYPRrjUC3XTWQBEGbkAgGCASfzEzZmooGk1AB/DC3kRsxJ/KLxiTNmZ3HtLcSrpu7jmp6gEg8xwe/S23sDH6A4mzHqlUVWJZoIsyspuYtIuYv+c4rwZuhBV6ewMAAWG+skne5xqp9qVlRQxBELpFQkhdpCkycV5MtKL/AIiFxDISFrb38y15j1fKxCrI3KyQPaemfocCv6ro8sB67VIIEAF2HYQZne15vG+wr7ZaqVIekSTaDSdBPuSysPzHbBuRFSeumyhbBQ5gyDsb7W8YnLht7InuycZ4EZ0fUFGry16jSBGqrU7MTpPXp+7N4Ow9sdesM59mCKrMpcgo0EyPdgSJG99xthHxHJOjc1aZIg6jIaI7kLG3cyTgWrmwSi6kZdV0OrRaJB6gZJ7iIwpqO1zwBJtRHOS4ulIKgr1GsZb7y8XJYqDA8L/phtlPVy0lX7wtJjSQQALRGrS1/AnCPNZQGHQQTOqk/VoJ2IeV6De5uNjusrMxVNNx0KpJGsgn4GkG872FzEYNlKC1grpc+qXWt6upklzt2LSCB22E/Q/rjKnqkuR16Rv8BAPuZBP1+mKzVyioNQGWZvC8sGT7l9+5ItucZl1g3Zb+Wa58SCwn2G+HdzQBY3i9AbdRcsf+L3N9wd0MW/miJv27YX1s+AY6ySSBCN/XTbvGE9PMMrFatROYQIhm0kAWGorH/wBSbRjdXh/45BdhpJCZjteJF5ABO2DGZzZQTRix3TMIxGfFwJgTc6jfubUztYT/ADexwsznFFmmVYErU1EBWgBUYfigTIPjEumnUtRqk2n4WcibRpDBVWbyWO5sIxBXy551EK7t+8kkDYU3IYHUZMsB2+uBytlI3sQsRx6ubk+WqpVpHmVKuiTINOpG52hSBu1tXcTg7hWZFMVFoso1Dp103BEIGKQveH7D2jpGFAYAVAzENrKgFR3ud4MkTYjHb64UU2li7mJVZClVnqZQIKKQZt74Rk6f5JMBM/rO1QurmFCBTU1BSo/d1DvER0rvJ3/XAefWmrIOdoLWLMkACQJ6oESZIviepweq2z0YaAYrAAMSGWPAL9I0jpLCRF8R/wDpivV0F2pCZAJq0rRe5UNdiBZZj2wkYPgx6sLsstTvLVlJDB7DzSI1R7JqEAXBtuMD/wCI0FBbmO0knSqNYFj3ZlEd9P0ww4T6RqpUKK6FO7ipTPbcKAXkEAX7EnHPE6GYpgrToiBIFQ1EJJF9UGpIG8CB8sEOm23JnmYa/TREVVqmXqlQazveSoplV8gFDqHYmSx2IHbBC8QXQqivVQaZ5dOmyoRLG4AgzIt2/PAiLVIDHVJM9RBt2AGqFkR58YgytByEYrRcFEjVokfdox8T1McH9JvvcBuoCAmgYzFSkb8yJuAaLbG4/EO3tjWBNVcWVqCr2BSmf1xmFHpj8xH1iyyZbMEhWWooBBCqRsRb4pETpA1SB8PkYr/DOFlOKV0KOS+rSWRwra5sbFGQyfiMWEXE4b8PdChppdAxAMMrDUBsZBuBtEGLg485zeezIM1KlZlViupmd1LJuBqJDWm1/fzhzjQOI/D+MSSZ6hxvh6DkUwtNaQgsiFUCNTIYSdQ1FhqEW7mYEGt8VyNXP6BpVfvCBDSoAsxn8RJ27RfELUqCoajqGGkNJckmQDpiIA7RvbC3Ieva3TToUqShmAQFSYJsFABA99j+uIX1udajceTOxi04U0OdjEknLVqiCQLrYSD7xA8YaenuBNVo1GOojYoVsVIuwJuSD2GLScuDUBqUuY8mKlRHCWvqBEKizOn4ybGL4aUeKNUCrl2UViCAhQvqIGohGChGMd5XcSg7k2RyFVPEWMWIMWY8/p/uVXJM5QM8wQ9IkGQXNNisNNpKU/rGI6+ao02DJVesPK27CJZyQCJg7+JtiKtwetQr0ufQqAkhwaoIJVDJI7WVT0xIUtbabr6D4TXp1vvcvS5UlUaqqh2TaVJGoqQT57ecXayx4nLydLjVbbcCVSlxhKZWqgZDIStTJ1Ky/EpXpBUyDqEQYBE6sEcJyWWZzTaqIMgQjkG8DU2gAC0kCbEeBhf6x4eaWZrI5BCP0iFHSwLr0gBVAFiAASZwoSpyxqksYmSYjvb3MD6ThBanJPMvXCDjpDQl7ztI0CiAU9LprJUSSy6dQLE64AMgdMeLE4FyWRy9UEsSy7qCxVlJG8iI3MMBB95gc5TigqDWFcVEAJKSR02qGNJ6YLH4tIgbYMz+QcsKlMFJWWmkQsfxROk7wQD79zGLlLMLWTZMBRbDQR+DKzaVrCZiSXJ376QdrYKXgTU4IrrUQGTpmSfAUebXufYYg4bw5a6kTVQi2jmLp2MdUEqIEEQx33O544RlssFqVHKsDtScVbmYDOiKZgEADa87YoGRLNLvEdtwLLbfpCK+SUpeE7ySAxH1MDHeWKqmkAH2n+8T9Y+uBTn9Z1BdCmLarAACB1dRj++DsrxtKeylj82I+cd/nGMGMNuxiDn07KsrfF+MOh0hFpjcjUG1Ta0gD64T8PzwpvNRA0zpGoAyR5Fx2+G+PQK3rYiwRWPfXqIBjYKWiO+4x3Q9S03pxUWjDWI5UrGw1KDf6n6jAtgvYN/aWY+sXGLKfv8A5xPP+FpmAxFMK0AkC1hawG5UmOncGLr8WC87RzQqJUqU2pFRM6Kh+ZJ0yAAT3/TDj1Nn6dY0qY0ikJJZEFFAy/hDdUXAMTMhYw59PcdSlRQVqlXWzayOZMK3wp8WyrpkeT7YYMZ4uCc6D16eZWMjn2qnShL/AMx+FRvPSIuO1zGGhyRIMMZgibm/k7CPY+2LLXehWg/9OEN5dGVpJvJpup7C5E73vGF9f0yKjqKbIEN1qc5nBA8LypSLi79+948qaPzC4nJmLisewi5OHLR1urIW0HVzIJ99BSoD9CDv9MLa3HYIJBKi7CTBQwWA+KCQqtCkR7XxYKvpytRqKEDONy1ImbnYkqNM+fY97FJm/TOXY6iuZTq6h0MD5CkhYP5hZgY84LbDabhyIpJyRjWzGWdyzgEAb6/N9RVlUntcGROE2a4XRWqtNKjFytQVDrkrppFSQNRAve4/rex5fL8PSSmVBMaRzHNW52MMSoMncDtgetxjKtmVZMtT5dLL1Ay9J16npIu4JgC153GEMmSt2j1z4VNqsh1tVdi9QSHYiLxITeRJhZtbe3uBmdJWkCWAcMdWkdep3fSNSwDBMlTI8DBq+pEptUdcnl165RyikqIAIVtMjvH9PIFPiNZqQp0j8VNbJYXRWMQIux+cEiSMFpZfSHihnxm20fE2XaDFPeSAARKzBMASADba0TvjKqUmP7kEuLgkrBA6lj4gRvYXBBxBwHiBIZMwuqobgqzDW0hTcC7GdJIgmWF4sSubUMGBOrYSTcrOkSGmbm8/nLT5epKGNbpRk3+0jp06FSkrIGb7suArCYWdQKhephpI3JiMJFzPNpqUlmYfBzGBE28MWH+QyPBOHtXPoCTDwQQS/T8Uqyw733JiDcKbWGOa2kqQE6bsEd4QOYBhRIXxaAZNjOMbqyfFQx0BbjeK6uYApPqJqELsJAWxFw3Wbjc/KBtjvM5+mjaWR4UBS1hLAAWtcf7YK4mOaT00nOnT0v1KLEAKHWIIEWIgDtbHOa4jochlqyQy2Y05UkzYGYgkTECRfuFr1LWPMa3QCqqS5bM0CoMj/wDmx7+QsH6YzExrCp1NQrkkC5qZi4AgfCYNgLjf3xrD/qh7RH0I945yYbW3SgBCmBqUQLdvYqNzvis+tK4eiQd6VQL+7jST8SkzcFWRgd/IG5L4h6ppUTRqMtQAoRK8phAAOnUHuZCiTA+eEnEuPCsudUABaiqwGsNFRdMNK2EgX+WB6ijREDpdSHSwibNZnnCgqkNCBeomCSdIJEbAkfphp6ey9cBqtKpRS+lrLrjc6AVLediuxuMccM4LCxUp1A9xLuKSz2GkIzERe+9/AwxymeUvqp5daZXVT1K5UamDLJgBrgt1TawIjCS3FeJfyLY+JZKXpvLiqQ1OqzISHL2RwEgMBqDrJh5JadgfDUcuiuXdcqKIDa6hKHVTEQQWi4hiZ1SYsMApXHZdTaCXNNNV9KloZoJMqCSLElj3wLmswjnSaVQoILMwOkEmFDbW2ICz8PaCMCOqy1QG0S3R429RaF8W9Vvmab0zEMGQqU1BTqI3YNMdMEQZWfbEuR4izfZSajmlVVQUSzCo1PUAbQQXB2O5gjCirw/XUcqhO0VKVI6Cw1K23cAj8R6lm045bg1UrRQCry0GiPhstfWrmSsQhiBeQY07l4zggeOZL9PRo7i4dxjO5KvUC5qlmajIzKGEC0xBOmQDY7/piHh+dylBg1DIqCdnYiqYsNza4P8AXbC/imWrMyrpVSWlFlVVgFgAtrAAJDEgMTJxLU4K+khn5bGBepS07RBli12Ztm82tfxzLQuF9O5GkNtGB9ZZkjl06ahNJXSgsFMT0j3iwN5OJfTWZJphKj8sUoWSbCD0x1DddJsLyRit8PpBVH3lLUQ2ocxTBBENpgyohjAEnvG4kOXULyxVYhlPMZKRWSp1CAwiSuuIINhGMGZFo7wT0bEV4jT1f6bNJDmVsysDrpwCQTAIJJA3G8QQLxhZTzhqZU1SF1I4kn8XSR2nT7D5wRIGOzxJRGrmsQt+ZUADA7lqY1MwuZBPc4HrZhNMUFRQxh7ElD3lnJYA3hgAD7ndWTIHa1EuxYGXHocw7J8RolNVUOCoCvp6pJ/Ept0nuPIkSrCJP8aywNlzDL40qFsN9YcGD8o+eFOW4qtXTQir3CMKhUkwY1JF5I6QLgd/LJ/TWYoimKlXQ7dSqWAeAwEFXqhhN9ge3wzGKEzMFqpLl6RNVj7Tr/FqAaGo13BsGCoYMxbrgibzHfHC8Uom6isADIkU7jvcOSb+FPywOKbMVD1MypPimq/xDfm+Y3EiPfEtKjJAL1mFhJamDIv+Euf/ALWwtupJFGEnSAGwDIqPEaJApkjQqgE1WNz7gKIJYkxPexjEqZemwmkwYkAjSRER31dY77gm+GlLh1KASWYzcvXDfmEamJAv3wTSpKjSi0UYSCRyyx/lkHWDHlj3nGp1HgiY/SckGI1ysEyG3tNpg/O+Oqdd9QUEntpED3uflMge2Hj0Hpy9TSp3UTTJUeygkknbf/QC5itHU/KZogKxQ2mYIBnsCfcR2OLWxEC1PM5+2qmnPDONV+auXpVupvw6tRLXvM/y6YO3TYYbcL4jmGc01cFz0mBARhJNknUTYSLSCDcRhNk6iqwJo0rydQphJNlN1ibG/tHjDKhxZWqQNcAGYhwYMTqdjEXF57RGJBmKtvL16YMlyd/VLafvERwp+MECdI1XkSZABExhbmeL1ec1ZKellyy6dWl1KCuhkd9lIJMQQfGCDm9Je60yB0nrpnSFVQDqYqIGpYiLC1yMBrmGao9TqlVpHoamxGupVfsqr8ftI7NeMFk6oHYCAvQkC5qj6tqvQemdDEl3hWOolixiPaPBNsOfseTIjQxYADU+mJWBIiSdu5xXqOXUArUWTL6NaEwAxBMJq1EE2kHf5RKtVA7utWkSQVZKgdSFY21FuWGN/iKz0LckTjwz4r1MLi/o8tFQYXmclkDVXUj06s6vu3bSygQwZBMA9yoF79jhVxDOONdKiQnd65pln0EyArMWKDaBbuTe+B8rTpOXarHMUgKUrJUZlBbp06isxFwATtE3wLVSrNRQtRD3sZjlrMnpHc+TNhOAzZbYhABLukxaAO6b/tCuGZBBBVwahUFqrlXcz4LEgCZ2BOIKvC+YTNe+xhdRA+bQv/1XG6OdYL1FlI6KbCmYOpUbZRJILMBq2lbRJxLVarANNiq0/j5mklF7sW3ZTIBAJMgAhTGJlxeWJ/aWv1ZGyp/MgTIINKO6vHw6gdUf5lIKn2vgijlyvwkMoI+7qgVE89wCPnBxy+feow0vTanTZXd2JGnSffrMtB6VJuZjSTjcVlcEpSZ5kspMAFV0mL6TCsIuRvcGcH9OLsN/E99YSKbH9j/6BLIOK0qnU/NRjugdwB2gDVt4xmKvlM84QAmD3nU1/nPffGY93XG1j7RY6fEwvSfvK9m+OUqpWUYkGQRUbwIteI8i+GFD1CBstRiRY86oY8ySZv7TiwcP9HZR1Wq9eaxINOSqALHSmlwQ3gxe+xsTDmf2XaVphao5pgFWZVpgHdrgEgSABAw4YdQ9Jkh6hFNPYikcfJYA9Kwek1XEkmYkISYJJ7x5vgg8VAbWQCYHUGe5NwBNAmxjcQT2ODcz+zukNKf4ivMB6xphVU3lb9fgREn8sOch+y8JW0mtNILq5jKoqF7woEnSqjql9+wtgew899ThI3MQjiewZD5K8wSvuQMswn6mPOORxOmqrpCsSN30uSGO5Y0ZiFWLfLDtv2RGKtUVn1DUaVNSrEiLa6hKqJMkgAgDuTiet6FyeVoAZmupzBWNLVGpoXO2lwNTBFm1yQNhOM7TCEM+CV3K5pCzmo9wAN3AEAQBoamPc9sdVssSpdaJK7lzRrsIPctzCseDOLLkfQuXrZWqcoHetpAV8yGSnMwzp0zJAYDVMWkee+F/s4JywqHOFK4J0PQfVTWLRqADG+5UgDsPI9gmaepxAbSo5HM7DSF1SoJUohBEEEsSDMHdhEHeLF53gmZKF0o9JkE06NFwO3SQuoiSBIYn9cNuF/tAq5esaHEBDrbmgTsbFlAh1NyKii4bveLknGYUPQSm3MFqlOCHPySC0fIkX2wSYQSFJoxeTqmxjUF2+88xXVSUI4qSoulRq1EdgNhETF2N/fE+Wy7kEplmLzIdDz1Dj+YWHgyfbHoZ9SmojIyU6mpYNMy2rsVuIuRENEybzhXk+J5egBUo0RSqEEsCHfQ0wQpO3g6AR74Y3S0aiB/yS1ZEi9H8C5oZvuquXeDpaFancj4YdSQLdp+eH+S9F0MijNRpu7GZIAL9yAq2HcCBYwJ2EVzKcarq1dpLK81kCnXqRj1iNOoaWMxGx/IIftTdOhU2m1xbvuSZGCRFX0jxCdsuT1AGjH2czeY5nMo8M5jdq1QEODcQFcAgT/MBpI94r1fhGfra6lWiKagknmuQCTNlQk2Jgf8AjE1H9qBgSzod/vEDj6MrE/SCbi2DqHres5b76kU/CaZlgCPxAARHe35Y86jyZiZMibhTK5S9OZk6HWjALWYK7RBhSBqhhaYEkeL4c5D0fXKGo5Sn1CBpE99W8yBYTJO5I7YPy/qbMNLagAo+Lq72ECCJPywnzfqHMmxqVE3npBMXEElf1BGFdnGDuY1urzcVHdb0oKP77MaUUDVpRgTI6otYdpAPjpOF3FfVa0SEy1ILoB+9detTs1zcW3Nr9hip1sw7ghncgEka23v2mx7kidifOJeHZxXdPtJ+7a3MAXUAthMqxgkESCD5sBD0CYxqAkzNkzGmbaS/4uW6n1BjBAmY/mMd4gR498djLSdTAmfH/O2O+I8NpiqRTcsFMFiAZM3EnxN9vliE5LTpLyUZQy6rAg3sdMGJjffFFs4u+YttK+LkdfijUmVm6V2iFInf8Woi3gDvtOODx9QZ7nuGUaiNjBUrquQRqi2GYrZa61KepSIYnQxHupBUqRaG3BjHWV4PwthpNbMK20vov5FgVv4IPsMS5OmN2JVh6tQKfac5KvqOtRVCaYFTRqFwxJJVgqjpjqiLHvIFSuhNY61086iCY0mVWozEzLD3MnY3xaeH+mcvXFcZfTyVKgKARdVDSzAB2GpidIK3G/gTgXB3H+I0AdbU2AUoigvCKXCiIUuIkTvPnE79PKU6kUYDRNJqDuKhV05jIEqo2oa2IGhwTBi5kT5xHlgTDk1mLouptKGO9vuzAudmwIn7O6kUzIGouqEK1mpsVAYQAA8Eg+2J+Hegc8zQDyWMkq7ydEgahZhvtIm42jGHCSOJ45gOGnfD8tUqs2llguwCvTJZiLSI1Akj8IMwDbfCzP0Wo85SqSo0lkiI5dObyIsL4s+Q9DVaDE5jMfdgg6dQvc6hqkBQZAnSSZ7ROEfqWtFXNrQbUFkMEeSQlBZ1CQxAYE6trb9sF2Cq2YIzh30gwKuFSlYAk02a+w/9tCJmYZFPvuMLa9elTSsyIXKaVc1DcBkNlEEhRBElyfhiNsNeN8TU1mUpSqGNJ1KVbs5Gqm69yf8AfC3OLS1D/p1I6SwVqwmVVrDmERJt8hhYPzHLjY8Sb0tlqNZaqVKBWyt0syyJtDnUY23BGx6bnB3EmAbk06aoCU+HUGCsQgkEmSsONUA9jOAjxRKZVkoAs1IKSXYyjAPGkyLbD2wVmM7TFWlUKNKogs0A7VAAoW8E749r9RIjUxMANpJk83U0KVmDcdKHe/e+Mwup8apIqK1JCQq31L/CN5Ez595xrC9RjbA8QzKULaVqQukEhht+pn384PpVjSWA3SbaAZWdwwU2BsYK338HFd4ewckuCVW7mzdN7CPMEW9/GCcxxsvJFN1RB0kLKgm2kxvtce3tjodLgCt3G+05f/IZSy9vFx5Md1OJVRTJMqpsBMBgLXjcDaNu0Y6/xslBMNGwLECw83iMJa+cqn7PFPUdAZKYBcGQYGmBqJYHb6GQMSVM1QHSeZlyQ2oMuvQ4H4gYYqTIBJkWxecjHacpOitbHjxLbw3NVatWgqMTRBOohwjKVVjpZZlSWCwTIPYmbRn1MLyWqAPppmt0mVj3hTDC8CQd+2KhwzLq32gECaoVEZShWn1aiWMgXggAi+ph8zHzLFdOaccyYpquscsAfCKbAKARuADNjIsMRK769Tce0sPSo2LbY8/EuH+PsQVbXLbhnDCPdSu31xy/Fwq6VqwLyAqqNvJDARvaMUuk7qvU4VL9BgrPveJuNrjBr8JYBXqppW2kqCyFomA20jwwJHnFfdCcicxcDP6lNiM+J8HOcVaJLVKlMWcrqZQwBGswJVrEAkTuO+K1leH5/Is2lHAYxpIVqdXSJjQ3S23xRbzOGeX44tMpTNKpEkqee6JYTZqZVWMH/e2LVlPXQ1FVK01/jeSGPuAZjt3PaMBk0ZR4lmLJkwDT49jIeAcQzdSkXWkykGGR0NZDYX0t/wBQg8FTVH9iK3G6oZ3q5dqgF3BqI9MANcrKGooC6j2IIuAJYMKPqw6kCLTZmYKuh4lvGknf2IwzPq1R8YA7EDcn/bbCewynYze+jDdZUOK8KqZ6tRr5WrSblSoy7jS4DRr1FZBBEeFtY3xVs9w7PZYla9GpUpzAFUCqI2WHltJjxpvj0nK1skukUKVNCCY+EEFjcSVaJ8YPzGbrG+sou2kEH6k6V/L+uM7BY2Y7H1ITYbieZ8B4X9oDGll2TyFYPT9pSowO387RGGGa9LlRqKXGxoGLXuaNW1yZIRoI84sXqIq2oqipVcD7wqpBiw1COrY++ErDYhjq3J2k/wCXtHzb6YL6MEbxjdeSaEr9as2pRmHCBrqSGAn+UwIPtqn54b8Oyg1hSgZH/ErMCWg/jVWF/wCYH6G+CBmy9QUn1VEdWMMSYhSZjSQbwMJeI8Mo5cs9LUlYiQiatIOqF0m5C/FI1Ra5xM2kHt8t4jkXJk9ZFLNKiHMFUNZkFRQlRampF1BVPMCjS0aztpIgi8RjsqFqOnNbnalGlXMNqMGRYCACSxuJUEG4EnB8wtYV2Q8hlhnCO4WopEOWpjVcDcoDcgwJwZWyFVKNOolPXTcKxpBVV/gkyEphyLXPNMSZ9muxQhDsa/maETmrEBq6VADEgwNDSyhg3wKGkSQSQp1TIK+I2USrlQxZgUlBtAHNYSBuhglCNj0yAUxs5tqjkkVWDHlUl1KiMTp1BtRupsYc6SY3FsFtnENOnRqAHXqUq1QrVQpAIcqLE6lIsdXcE76cpAAbyL/SK7AFkGV7MOSNRcIQZlZK6jExq6lMnYMfAUdoKdQ6ehFefiZBuI7yJEg3nD7hmWWkrvKVDrim7hqekjcNpbyxJGx23wu4rmAjLTehQ5uluZpcKrWJWRqUqyH/ACzIEHbCsTd1qHiY2BlUFhFT51goAXSdE6RIYauuJ+TDfwMOODNmfs7VqVfS4qVWfrdXYDQoXp+IyBv5Hyxqvw5NKis5plOgnRq+7pgBgwp/iMghr23jHWSXQlOooDU0q1wpNRE1dSssliAB0zJPj548HBZR8x3aKAmvFQnhXqfMUlVDUDRMaiZBJkmCBeZPa5OHFH1rmAdXKQzuALn3ks1/0ntitPlX5pOkhKhlGZ0VdImRrJCDTBkbm284Jp8Pd1XlaXLAvZj00wYE6hp1MdRCGTYXvOKtYVbPE5z4SWND9paE/aDAU/fKSCRqVHRotZwQQJBHw2x5nxnMrU4jWrKYDVSSQdNiTMHpsRO/g4tFTMcui9F3UOrSwlpp1GAZekNpZTpYEgBokHbFWzNNmqLTRWd3qBiFEg3vYQY1AgExCgWvJmZy6kV52lmDCcWRWJ2reOMzxmrzC1PMuw1ES5pEQB2DEn9Bgep6rqDoBkx0/uSBAgb0/l3/AKYI4lw0U5qZhwsyug6Q15gkWa/sDBthHVTLq3WDPZDTIY992FrfP2xGB7zplk/pAhqcRzCkFqSuggS1Gg1vmEkW/m+oxscYcldSURYLL0VNhAix/wCbWwkrigwhXCHsugkEf5gO/nAKZdjAW4JsRsY7Y2h7TFqe38KzyJQpDSidCnSEkCQDYkG153xmPOa1DRpVZ06FiKamxQHfQfONYLuRBx2ZZeMcW5lRaTRUDSLkqHaJkxpkdJEHbUbYQpzuYywMwisx5ZcFZMqWFMEwbkSASN/fEdDiubktkqiVVYhmy4GrSwg/uKpLmGuGSSbXFgBRx6iemtl3pVFkTRZrSdRBp1NTDz+8G53xdlzepttiK/T5kvTLopCdxLLmTmG4etF6JpZctqATrI0gvGgmZMM2mwG8jEfAuHHM0ScwiUVpr01KlF3aoSzNsBLRqPWZAJAAMHCjNtSzH2ZqVZBygysCTRfSzalCmoeXuzD95f64Fy2TzFOqDUpZhUUEIyKGBFxGokoQdiFI+e2AGT8MC6qMKWxI8mPa3EXq5hadEaaSfBSqaAhVTDsqrTWm0/FIVj72MT5fjSKKtA6GYAwHIIBksCjUyRB1E6W9uobYXZL1BpyqIU6TVdWIAFQABHXRUjWCDzCbT1d74Z8NqTk80aeZ5HKEkOwYVBUB6Z0gqxZTcXOo7TgmcZAvg8TNBS7FiJs/xLLFqheiYEBIfTy3i/mRrtpsLYsuTrOmVZ8pVYAJ10yrAPYEMojVTNjZZU+bk4r3o7h65yto0BnsZYvCIphmdUgG0WMX+WJPVXFKq5h6FeslRFBQNS+B1YX+FpJJAkMSQbG0Ysy4sZOgnauYhS1+kftIaHqKo1SorE8uq+qrTYFunVO09JvYiJJ8wDzXzWVdXLByA/TSLnlsgPSJ3VyliTIPzuQX9SVW6EqVFUKFjmOzELcXmAI7Cw+eJ+HcObM1adJWYuYkljCj4ixPgASY9r+Y8vUJp9I8VLcfTswLP73LH6QpVqn2nNIo/wCnpslFQfhdhcibsUp6je5nyYEGSzIheZUk2lVvfySL/TDvj3ExRonL5apUp8ocuVCwzRTJFQATBV1WRsZt3xS6eW1LqmA5kDYiN18mGBF+2k9xjOjJvWfMi6lFO3AEtlL1MlP4TTp9/h6jH+Yk/lGJa3q+pUBCMSP8p799sVKjSpoQ4ufxGJP9IBib27YK+3N8CC5El6kaQPaJA2kGDBkdxHTJb4nM7af0kmPVz4YdTkX8bH2BBnGn4mqgdDVG7Ajc/QW/PAtCqwo0qhZRzQWVADr07Kb3hoLe3c4h/wAUg2LKNjU0yFnvG7HvpEk4WudStxvYcNpreEHM1OajCly6qo0Ko1EhiBBUr2BM9iO2IOIcVSoU56FXTZqNTQwBjsQbb/CE37Yi4zSAcdepRy15hME6hq19tM2MWAge+BKnF6ika4qqphecizfYaiTp/wC0kY4bPeQuJ9LjxgYwrDxGtXM065aMxMMzKKgOqmHgkFiKgKhgILaSIAuMM6dJjlOWvKqCmVKIja7F6mqNBDqQrKbBT+WKxTq0S7mohTYMEIZddmtM2ImwIFsd5bh1Jyg51NkmDIKWMEfy2jcHAlrNkwewAfTGXFc/WcBHirUDg6Kjy1RU1No6tMkFR07kE2MY7po+Yy7PmA/ONQsHXSSdEkKSpIQAgLp95vcEY5fMIKih3qoBqKk81T9EbpIOzRIN7Yjq8eqUrcujDEGIKEyBaBF4m5wzu2u3MXocbeJ1ms2c5y1QrljOvmKktcSC/LN4uQwRb33k4npolSiaQzBcKChqLl21aLRpp6xUswYsYid5m6jLcVSnE0GABAhaoPYj4WRux3kG4uMc8LeglNlbm3aQrIhAH/cyjebyTv74JWA3HIglHojxHeUytGlVyj01JL1zTq81YLagy7XBUj8JUECN8MuLZFQ9EU0CIodytNQxDgIqvTQyGaRuQdMmRio0cyi1tVLMCmso5VlqLJXvCqROn3I/UFx6iz1OuV5VSgaYYn95TE6wdXS7L3CGLRJ3wDD1qw9oK3W8F9S0OUg112qBoK9zr6gQahm4liTvcA9yd8D4nyiamWNRqKWdngwTBCsAevYmSDAbYd40oVgiUQitSDO5+CpJYTB0M2w8R2gjE3DKb0kWr9nakwLak5dQBhvfWWLA2226hecOvTgptzfvDFNl42r7wKpnKj6kcNrr/AlgUVn1SNYAUGQFloGpvEGDJ0qzUaiZIK5djzXpmKhpAhQh1QDTmRpkyRJHfDX1Bmq4WnzMvlqFSsQSFplXCpPxBmIAYSpFhcjFXz9YiGVVpjV8VO19+nwLX02t2x4ZbYARLIyrvvDa/pSsrURm0dDWbRTJDBlIAABLgLp279sM/UXpdoWq/wB1UFIczZkLpCsdeo3MiwmSRiHiHrdm5R+7fltqIYErzANwQAwJg7MfecT08wM3l6VbM1Aop1mA5aiXOhGVVLd9eo3mBsCcLZWV6MYj7WRKJnMvpqadLL/KRJAjvtb+0YdcZ4auVUISXLKCjxpnVY2J7AEXI3HkYPdhU5lfm0lZwKaBqgLqDKvKk6yYEADUYO5uccZiklPLVtVanW5qgI19R0wRqDfDECZJg7nbGadiYQVSx0nmWShxpKVOkhqKCtNLcyqIlFP4XA79hjMV7ifAlq1NZrssqlgBaEUd2HjGYnI35lXbJ8fzKXWqw7EncnzYmT2PvHyw/qepm5dOW59jNOuFqaYi6vIqKO3SVix2GIePem6uupUp0XFIvpWQd2bpAOxuTtOA6OSUU2FUVgyiVAAAI1Q2otdQNxAgkGTsR0smMqTficbG9j9T/gha5nJ1JmlWosdjRYVVnv0VNLAd/wB59cGZXIwZoZ2mhJsGNSg28i5Gg/MPGKhXpwSOxNpvP12OGtes/Jpr8O7Ke5EAEn67e2EEeKjxt6j4loq1+JlSgrPWUEEhK1OvBvBCh2I3xqiM+hP3NYAgBgKD3AMiRp0tF7Q25xUqDzMnYGekGYvF/JwRlc2w3iBcgeO8C0WnGeoEERlBgDLXS5jEnM0HJ7krymAPclgoPtI+mAs3w3LaV0FywswAUjfuQLNFhcj6YWcTzGmq4RdKsSQDBKg3AmfEH644fi7ghlYgj+pj+kYEuTGCrGmP6QQUGo1Ay3D6lCudMTokQVPa2q5FgMWP0TmOSjZgqtDLg6F/irVCYGt92VdzEAHt0k4qfAKzVaiUyjVGa7ERqCkiWDH5G+wIA3gErjvFjUCIARQo/CANIB7kCSCBJgRa+BZZvcLbR3wnIVcwcwNI5wbmspJHNDqdRVhKzCoQJ0nyIjG8uKC0KVNKdTVUk6mq0V61/h1khYB0hfxWvYHCfgvGKtEasuwI3tpDCPYgqb+18FJxuhXdTWWCN0ChVuQTCgBlNu5ddxpg2oTMG9LGhdwX6eiTztJBl9Xw5evUMyCKrkDpj/26I7Wtf3xI+QdmSmcqlOkW6qlc1lVFNzHNqCe5jYk4X+peLFiVWo1QE2ZmYqFOygTE7dhGDeAURlcpVzbxzKnRR1adtpvFpIvtAE4DKxA23icWDz4jY5hGqSxy7ArpCj7M7ikoJQ6FWobAAgEbE7HfXEEFYQtXpXaQw6iDDLOhI0mLwP6YWUvW1enQpIOU6quli4ZrAiVLagYXYRcgibicD5HNCqWNNVEEmGZiBfdAQRINiBc4bgx21Pt/3F5cpVfSAT7+06XO1EqVadXRVRVJnTqgBTYGl1qIsdJ0jxfEb5PLuW0sKfcSwqKp8KyXjv1II2nCbjlR6WZDcyddMglFItFwJA284Cp0ZK1B1+wPV+Q/rhGTHTGpZ02XWnz5lhfhNRabkrrU1AdVNlYEAMsgrNpO/b6YhQgDTKse/cX7amEzHbviDN8XJKmlppMohoBBa4+IagZF7wN9hg3J8eq1HC1bBR8bgOD2vIk9u5+WEkMJSH95ssy06Uzc2MQ0XIBMeL4ZUc+xphWZoHZtTiZtOoj9B2wHmOLpSJSpTpsodtJAOmV6SQCSsEXEqY3GCco9OqpKc0xvywKkA7TAQqN9zG+Ao+IVgiQ03di3TSqFqgQW06mhoI0wJMkXF7Yw8BcGor5ZqbkhW+9UdTbQGJ1CxuLe4xrJ5anqvUNMcy7QR0kb2UgR4JGLJlONvOn7cKgN4SnSq9yYBqFD4tBH1wQ2EVkLIfTKln+G2ArJWpmIDGmGUkbhAQNXYypPzwBSylJSsVOkhgSVggkWJCkk3ti2eoM6Xq0nFKqeWCdT09BJO46emDpJuZvvGFdX1WxJ/wCnoi1yyyZ+U/2PzwSnaoILkA1FNPhYYvBQ2lWBJk++r+hBwy4a9WgTVoLRdyogVGEqdpVdakNFoI+UY3V9S0qqMtTLUdZU6XCwdUeBf8jgzL8SyWimtaiXYrLOrMOxMlQwX628zON0zxYkbrF9fiGcNUPrrI1SwVXcKCB0qL+BHcm5m5wqzvEKsnmIS56yXQEEgQGvIPiNvbFnq8HyteTl6ugxOl3/ABEADS0xeRa87Cb4Ay2VzP3qqK2qk0GCSwmdwu/4Pz374zV4ghkIiylxJtAZqWXqahJJpIgBJGwQLNzH9ccf4ySopGhQ5bPqhS4AeN7VbGB2w1p8NzbA6qTsDvrTUS3eQ1+3y2vgfN8NqUuXzkC6ngEBVhrwfEWPfB3cz0DaAvxWgo0HLKI8VKlz5vVP6DGqvEcrUbqyrEwAdNdVBgR/8ZMx598OK3pyoJLU6Ti8kMhM+14FwbYif0+wCty6IAE/vKIDLf4iaqzPkR+hgtRBgacdVcU53M0atRqjUszLGT1of1OXk4zBWZrU6bFHy6hhuPvD77jMR+WMxmv4hhE9/wCZceN1Ptubo0VUsmW66koNBa2lR7RYn3Mb4J4rlWrZtMsUopT6K1bQAF0AkU1dhe+k2J2FsKslxGxfSzhrHQT2taL+9vph1wP1OlWoF5FQsTA1oZZhYFhAkAAm+3kY+hbF6bnySZWvg0Ij9VekMhQpstGlVq5is4Wl1sQGInoUDqAMWk7iT2NJ49lXLqgy+hgsQpLOdJ0y6SSrHwQojssSfa83lgeIU8xmKtMLl0ilRkMQzKNTtpkrtAt39sa9R8Yo08lm2QU6VaurAcshXdypAnSNbNfYjv7zjmFCRYE6gyitDNZM8V4L6UrVsuWSnUaXC7BQInd3hB1biZ2jDbiXoenl6lFDmKRdzNRHMckABjzWRnUCxvMnx2xe6fAc5kcrlgKwy9NbstKnUqVJIM6mWm6iJtKgTuWtjzxaj1q1esnNq62OljTFV2tqJZAApJCqGMWJAIwoitveWKST8CLOPZRKdZoIrKbrVWQGAOkx9bD+2wgydDmVERQNTEASY+vy7zt74n4pwsJyw1SsRBDcykyKt56ZY/hh/n38S5nPUcvahLnbmMAJ9woJC9+7GO4Fil00xuMltyYyz3FaeVpGjQaWf95UEgkHcL4XuARJ3gGBivUc4VaFMqYBGxj++FlbMFmLEkncnEhr6jIEY1MdDcRzNbUJa+H0adSsiM4pKwZVc2CnT0lri2qMScb4a1FiKsmPhIMkxeQ34lvv4jAXDOFNVCa5Vf4iAZA3tP0w2yWb0asuz81G6RPUqsFYqwYjUpBEb7HbE5SNGQg1BvT/AAds1WFOSF3qGfhTuZ8na+HvE64zDtp5emmpWlTZZGnZbx0iRqsDc+2JMrwt6eTVKLqrVTNd+8bctZ20zc+ZwvyWVNJymtY8NpAIgxEqServ8sVYsLH8RuPEj6jqlDaFMUiqgOmrbVAEkEBvwsStu94vpafGJ6WYYWVAsWGogRF+w8bxhzS4lVWVVlDn4ytchQABAiXiCBPw2nbYE1MhBYilsbqDMm19U3j5zcTGKlxk7SR8gG8qHGU1Uw/MTUougJJvuRYWwno1o+E6WHg/63x6lw7jL0SBTAUnYHTNvmTJ+mLNwXi9Sv01MsjajpdiIA9nkQbXH9MMz9KWXbxBxdZp2niJzjG1W4PeJvtc7+18Mcnly/wkhezNOm4MSdB32gXPbHv3DvTOUos706VMO/xFFtHggWjbtgo5WkaiNBL/AITpMhe8MRIBjsRiDse5lf1224nz1DlXEsCoDAMjAm4Uj8nTEuTSpSTXp06zCyCWPuBAMAgiRfftj2L1/V5KZfMI5VqddWg/wFWpkAeCSvjBPHstRWj9qp5Ra9dgAh5Rqu3cSdDECB8R2tfHu34jB1JqwJ4TncmdOsalcEioNLKRbUrEC4lZ+oPtifh9ZyrgqX0qWdjTRgFGzFokC63k7m0mcegcXpZ2kVzVcrRWoPs4sCyagTTqGf5plYGkMQsSTiPLfsvrVVp1a7URULdSAALYwCzUoZqhIksIA6vJxnbF1N7+1zzg8QqUraVIKghgCtmVSCII7E7xtvhmvqHVRU81y5UW5oK6piCrp0/mfrhrS9D5mqz0aVEc2iLpUcU2FFizITHxSRpsbW8zhY37Oc7TWqXyz01pqSTzJ1RaEA1FicAEsbiH3+AWgFX1OTqV6agzB+6o9u0hQZ95nDhM1yNDaab+CaVZWUKJvGjVHnC3O8Iq1UFZEqOukNUK09Wm5DSAojrDWmR3GOMnlMx01jTMT0DQ01Iu2kdwFlWI2wAT4hDIBtcsKeoqTsvTSc7jqamQdrE0ifbftjirxNadWq2h6bPBAWpsIYRPTa8KQbQcS8F/ZSalNs1VzCUcuo1U2Gli9MXBLOVVbQJbvMjvhbnsrRaKaoy8wOq1DVosGqqfu/3KgAgnQf8AN33wXbobwO6jGqh+a42Wgs9ZdJ1CacgHTp/DVj4Zv9d74UZmtSbQeYDB/wDiYfpDdu0/TCXKVxQqKytJgg/vEIkkRIhpG0gj9MZxB/tHMq6jrEGNTPKAQYZgDK2JHiT2x7eGCo308fvG5Ihhz6YEizCqt9gYKwCP0/XEYqf/ALaRgQDzb+0agIHsLf3T8I4waLNqJmIAemlQbzEVAwX6Yjz2bqkK4Yw2r4RADDcaYtAgwLbbYypozrV1H9cKxBZkmFmKlHsoHn2xrFUOeq/xH88bw8B/aI14THPpr1U2XbSXbl6tTKqgz7Am98WjJeua9WuwouEBEA1AhNNdQv1Bvlbz4xS+GcGDSzSY2EXnf6Qt8WDLZagKehnpjVcktED5+5ta+OrhTI6Wfy+04+bGgOoj1GemZfi2VoKBXritVqGWIUNBMGOnSq2EkXk++IuJDIVayM4rVDTE0kUkAtvqIB1TIF5EfrjzygmUplY++YmYUFvpBMLG95298XjhmVGToc00hl2cgBqgUsJMDSCRf8VrAXNsFoq7MmIqivMtVPP5ioLpXJfZUqJTKiCJknVA8+Y+LA/pbgSZT7pGbpmKYYaqhN2ZqkAkA2A6RaYJOEdL1DFJqhDgGAzkjXVaw09AnRJAAWJk3xYMsmXpGnTKI1RwWOoagoAlixmFA2uTHmcJfEOfsIWPK4FfcxpxzLUszS0VqNOsisCQtQlkInqsAZ7EDeTvisP+z7htWjphTRptqsagqq2kKZY9RWFW2mLAjaS9oepEzJ5dHXWEwaiOaNMEdlcdTD/LOK7xv0PnKlRn107nd6zsFAuJLCY+pPtiYYxfq2lJyEj07yqeqP2X5ZWLZRnZCuomFdFBsAHaoskbkHt7wMecZ7I8lwA9N9r021LcAxqt5x7PR9N5/KIKiZjL6ZlRTqGDvNmVVbxuO9+xrXEOI5cFmbJUDWZiHnUFJa8hSYUNJJiDvc74Psat13jk6gjYiVEcXb7PoJjwIvp3s3gm2NZLOnn01YnS1RdjBgsZJMH+Je+LvwzgYzVOpSpU0pF16mB1AdQYiGYuY0gaQYidzBwpT9kmZJZjWy6MD1I9RlIAMAjpiDYyD7QDYTv0xXYyodSr7VUs7VEpakG20z0yIn9Qd+84V57Ja9j0+52F9pHvi38W9LakXl1ULBYe4Ku25IBuhYmZEgntjyvj4q0GIiQJUkMxv4jsRGKtWhABOUmPVmO86zcqwdmkEaYJBuBB6Yi+DuB8cpMLp10gTILS9JRcEEfEgIHnQT2QYr2UrAqwKksR0kzAIuAPBPk+Md5PivKKmnp1iSWYdSsO4J+tzsPOMQ7St1I2qXOtVUxBQhhqQ1FBDAzefoR9MRf4hmqKQl6U/DTNr3PTEj/MNvljjLcQFcK0KEb8GkAI4EvSAMwCJqp7SPiVphp56jKUqAqO5JDi4CxtACsTMzYzE2wffrmI7TD8sZj1VXo6GSu0EHSSAYFpVla4ZZFvkRY4f8C/aYR/+Y+8BSumSe5gmPpit54hYV1pPTb4gXk22ZDJGtD5g7g9oruc4YwcEDLqPiR9SkMJsYcn8mBvPgHBaw5oiGgvbie06ctxGm4C1mDi9T4SYIICEmNwPYHv4dcHzapTNPltRWkdK6pgqLAqe4mRPeJ748v4D6iFMTmOIGF/AuimPEAqp8jYYtPAeM5LL3SrUAJJ0vWqsJPhXaIN9x+WE5MNmxDDkAj5j/1Lk/tmUr0VCuzA6YcWYXU+x1AYVeiaFU0KQzdNqNVQVhhpJYd1jsRNgb3Pc4JX1nlaroq5ikGaYAbUzadwAhJt3nD+sKcF209pJsbbeML0lTM12pUyg+pM99k4zlK0gpWpik5+THf6FD2+Eb2xfBxAayCIH8R7nwMBgLVJZHRu8QCZ9jJA+mBs5mXieUUHYuV+L5Ek74JcYLUYp8vpBX/cr/pviH2fiXEKDGxq84D+WppLRJ8ut/ZrYu5zAa6LzNxa1vF7YoGZo5anmftVapXNWAhFOidOkgr1b+V6gwHSPfD/AIV6kDp0OAvghEInvBYn9MF2uahPmG3yIh9KZajWXNcMzYlcvXOga2U6WJZLgg2DDv4wo41+ySqpb7LQowbIftNXUPDQVA6THT1SPyPoua4hlaTrVrcpDUinziAJP4UZ4sT2BIwaa6sRpO2+8jCSNR3EYMmndZ5B6a9ArxCq9V2dKbi+hwHSsIDgoyGRqkzI3AOxwFnv2c8RytZnVBWp0wX1qygMgJkMGIJJTdRJiwJtF34blDkuI1wtaiKOZOtVNQa1e5IKGDBl4a4su2Ltks/rs2na/UDhYxmjHNnph8z57q/swzNZFzGTC1qNRtg8ugPZ1IAtsWGraRY46y3pPNZMlc3R5dF9K8wqr01cdKVCRqETYzB6iY2xffSmd/w7P5jIkjlsTUoxeVgsAP8AsBFrDlxMsMXKslLP0qtBjKOkEXG+xHyIBB9hjwxaluY+bt5P1nih9YCkTTzNCiayEhy9CjMg9yUkwIE3nyd8Zi95ThvE6KCkcrSr8vpFVmpguoMKYLyOmIBvEYzA639pXSnyJ5rlPTOYzLEJCU7kS5PTtBO7d7kYE4x6Zr0wymCEG4IsTf2JkHxbGYzHayYwMdCcJc7Nk3iHI5o0agYC67TcA+bEf1/PBNTjtdnZ2qOWbdpufHe0e2MxmOWuQjYToqAeRHfF/W+Yr0UokqqKZ6BpLQ0qXI3ixFoB7E7VwZurN37ETJ2Pn29sZjMVAGtVxWkXp8S/+hPV2ZV1y9IcxioWkrxpQmercXgHzPti85f9lL1XL5nN1zrMskwSd91YqPERtjMZgMj7AxOga42416DyyUUFPLLWcEAvUqMrwJ3dSC1rRIGKzxz9m9WoutaZ0EXQV9Ue4L9Q/wAupsZjMAmVhGMgG4ldybU8qDzqlQGRv1fKCJgYueU9SCpT0VX1LHSTTLEW3DFg2NYzFopn01ED8uryYNmsqyoXy7K5vF3U9zF8ea8U4uoZ1JdWmGGlN/Mi/wCv0xmMx7NtH9JiViYjQS0nYm3vBBg/ljdTLaiYuTde0f8AjGYzHNLGdIKBDODZ9qDQxIRviiCV0dSuo2DKZYe8g2JBc8arVNIWowV0YNpkknX0tpIEACZAJ8Y3jMafyxLbOCJM/Ds1Qofa2KGlK9eqWIeWgBlNpMEEGe2Cstwqvm6TOaKCio1a0CK6E/EwUsFO3UABPYWGMxmDVfNxWR7FkCV/NcOqo5UwCDewO3/cYBEbYCzfNUkPVYAWgf8Ak4zGY8Ca5jsZ1Vc5yXHq1BvuqrJI+IEg22+GD9JwbW9UZupf7QSCbgloHf598bxmPbrW/M3LjQ8iNeHeucxQQAUqL6T1O6lnJ8yz2t2FsXfh37VMnVQDMUjr7nQBbzKyfHfGsZhmonmQPiXxG2V47lWg5fMZmlewksh9irdvqD74MfiVInU4o1jtLI9Npt+Ia8ZjMVLiDSPK5Q0JHX4hEo2VplCIZHCnVBt1A3jcSlsd0PUOVGpWy5F+rQZnteWXGsZguwhW4IzvqqEHRWJr5Sll61RF6VqUSKh8AVme0eYPfzjWZ9RtQRXzuXFCSAQhSqATJ9u3tjMZiEqFfSJcrFkszkcNynEtNSlV+8SBTqJTKNTg6oUmO/8AUjucNqvDEpLLl203Z1VAZA+InebdsbxmF2QSBCIDDeDrxHL1BqMtP4igvFvPtjeMxmPTBP/Z"/>
          <p:cNvSpPr>
            <a:spLocks noChangeAspect="1" noChangeArrowheads="1"/>
          </p:cNvSpPr>
          <p:nvPr/>
        </p:nvSpPr>
        <p:spPr bwMode="auto">
          <a:xfrm>
            <a:off x="304800" y="-158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567" y="2446460"/>
            <a:ext cx="2663349" cy="1496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752" y="2801400"/>
            <a:ext cx="2614020" cy="2007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16" y="4402298"/>
            <a:ext cx="1768057" cy="1793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오른쪽 화살표 22"/>
          <p:cNvSpPr/>
          <p:nvPr/>
        </p:nvSpPr>
        <p:spPr bwMode="auto">
          <a:xfrm>
            <a:off x="4306683" y="4999671"/>
            <a:ext cx="1658020" cy="360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pic>
        <p:nvPicPr>
          <p:cNvPr id="2050" name="Picture 2" descr="히틀러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356" y="2988912"/>
            <a:ext cx="1725602" cy="186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8789" y="1324028"/>
            <a:ext cx="2469935" cy="1601784"/>
          </a:xfrm>
          <a:prstGeom prst="rect">
            <a:avLst/>
          </a:prstGeom>
        </p:spPr>
      </p:pic>
      <p:sp>
        <p:nvSpPr>
          <p:cNvPr id="26" name="모서리가 둥근 직사각형 25"/>
          <p:cNvSpPr/>
          <p:nvPr/>
        </p:nvSpPr>
        <p:spPr>
          <a:xfrm>
            <a:off x="845795" y="6253463"/>
            <a:ext cx="1036297" cy="3507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>
                    <a:lumMod val="1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칼 슈미트</a:t>
            </a:r>
            <a:endParaRPr lang="en-US" altLang="ko-KR" sz="1400" dirty="0" smtClean="0">
              <a:solidFill>
                <a:schemeClr val="bg2">
                  <a:lumMod val="1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2633413" y="4439890"/>
            <a:ext cx="1596246" cy="1695563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b="1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결단주의</a:t>
            </a:r>
            <a:endParaRPr lang="en-US" altLang="ko-KR" sz="2400" b="1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비상시에 지도자의 정치적 결단을 강조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436000" y="3885060"/>
            <a:ext cx="2414652" cy="47191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독일 국민의 선택은</a:t>
            </a:r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213829" y="4946152"/>
            <a:ext cx="3915387" cy="536847"/>
          </a:xfrm>
          <a:prstGeom prst="roundRect">
            <a:avLst/>
          </a:prstGeom>
          <a:solidFill>
            <a:schemeClr val="tx2"/>
          </a:solidFill>
          <a:ln w="28575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독일 </a:t>
            </a: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사회주의 </a:t>
            </a:r>
            <a:r>
              <a:rPr lang="ko-KR" altLang="en-US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국가노동당</a:t>
            </a:r>
            <a:r>
              <a: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(Nazis)?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090053" y="5725346"/>
            <a:ext cx="5748745" cy="5057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독일 국민의 선택은 민주주의 원리에 반하는 것인가</a:t>
            </a:r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sp>
        <p:nvSpPr>
          <p:cNvPr id="32" name="오른쪽 화살표 31"/>
          <p:cNvSpPr/>
          <p:nvPr/>
        </p:nvSpPr>
        <p:spPr>
          <a:xfrm>
            <a:off x="4824454" y="1986645"/>
            <a:ext cx="915486" cy="366431"/>
          </a:xfrm>
          <a:prstGeom prst="rightArrow">
            <a:avLst>
              <a:gd name="adj1" fmla="val 40402"/>
              <a:gd name="adj2" fmla="val 50000"/>
            </a:avLst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화살표 32"/>
          <p:cNvSpPr/>
          <p:nvPr/>
        </p:nvSpPr>
        <p:spPr>
          <a:xfrm>
            <a:off x="4717565" y="3379061"/>
            <a:ext cx="915486" cy="366431"/>
          </a:xfrm>
          <a:prstGeom prst="rightArrow">
            <a:avLst>
              <a:gd name="adj1" fmla="val 40402"/>
              <a:gd name="adj2" fmla="val 50000"/>
            </a:avLst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5867678" y="1911071"/>
            <a:ext cx="1611871" cy="47391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의회민주주의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776528" y="3294278"/>
            <a:ext cx="2039908" cy="48251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결단력의 지도자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11" y="1575276"/>
            <a:ext cx="2299141" cy="1503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모서리가 둥근 직사각형 24"/>
          <p:cNvSpPr/>
          <p:nvPr/>
        </p:nvSpPr>
        <p:spPr>
          <a:xfrm>
            <a:off x="130984" y="2927223"/>
            <a:ext cx="2299141" cy="69448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002060"/>
                </a:solidFill>
                <a:ea typeface="굴림" charset="-127"/>
                <a:hlinkClick r:id="rId8"/>
              </a:rPr>
              <a:t>프랑스</a:t>
            </a:r>
            <a:r>
              <a:rPr lang="en-US" altLang="ko-KR" sz="1600" b="1" dirty="0">
                <a:solidFill>
                  <a:srgbClr val="002060"/>
                </a:solidFill>
                <a:latin typeface="Franklin Gothic Book"/>
                <a:ea typeface="굴림" charset="-127"/>
                <a:hlinkClick r:id="rId8"/>
              </a:rPr>
              <a:t>•</a:t>
            </a:r>
            <a:r>
              <a:rPr lang="ko-KR" altLang="en-US" sz="1600" b="1" dirty="0">
                <a:solidFill>
                  <a:srgbClr val="002060"/>
                </a:solidFill>
                <a:latin typeface="Franklin Gothic Book"/>
                <a:ea typeface="굴림" charset="-127"/>
                <a:hlinkClick r:id="rId8"/>
              </a:rPr>
              <a:t>벨기에 </a:t>
            </a:r>
            <a:r>
              <a:rPr lang="ko-KR" altLang="en-US" sz="1600" b="1" dirty="0" smtClean="0">
                <a:solidFill>
                  <a:srgbClr val="002060"/>
                </a:solidFill>
                <a:latin typeface="Franklin Gothic Book"/>
                <a:ea typeface="굴림" charset="-127"/>
                <a:hlinkClick r:id="rId8"/>
              </a:rPr>
              <a:t>군의 </a:t>
            </a:r>
            <a:r>
              <a:rPr lang="ko-KR" altLang="en-US" sz="1600" b="1" dirty="0" err="1" smtClean="0">
                <a:solidFill>
                  <a:srgbClr val="002060"/>
                </a:solidFill>
                <a:latin typeface="Franklin Gothic Book"/>
                <a:ea typeface="굴림" charset="-127"/>
                <a:hlinkClick r:id="rId8"/>
              </a:rPr>
              <a:t>루르</a:t>
            </a:r>
            <a:r>
              <a:rPr lang="ko-KR" altLang="en-US" sz="1600" b="1" dirty="0" smtClean="0">
                <a:solidFill>
                  <a:srgbClr val="002060"/>
                </a:solidFill>
                <a:latin typeface="Franklin Gothic Book"/>
                <a:ea typeface="굴림" charset="-127"/>
                <a:hlinkClick r:id="rId8"/>
              </a:rPr>
              <a:t> </a:t>
            </a:r>
            <a:r>
              <a:rPr lang="ko-KR" altLang="en-US" sz="1600" b="1" dirty="0">
                <a:solidFill>
                  <a:srgbClr val="002060"/>
                </a:solidFill>
                <a:latin typeface="Franklin Gothic Book"/>
                <a:ea typeface="굴림" charset="-127"/>
                <a:hlinkClick r:id="rId8"/>
              </a:rPr>
              <a:t>지방 점령</a:t>
            </a:r>
            <a:endParaRPr lang="ko-KR" altLang="en-US" sz="1600" b="1" dirty="0">
              <a:solidFill>
                <a:srgbClr val="002060"/>
              </a:solidFill>
              <a:ea typeface="굴림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31905" y="1930248"/>
            <a:ext cx="2104079" cy="47922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hlinkClick r:id="rId9"/>
              </a:rPr>
              <a:t>Hyperinflation</a:t>
            </a:r>
            <a:r>
              <a:rPr lang="en-US" altLang="ko-KR" sz="2400" dirty="0" smtClean="0">
                <a:hlinkClick r:id="rId9"/>
              </a:rPr>
              <a:t> 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38676" y="155462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8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50" y="148675"/>
            <a:ext cx="10058400" cy="1008797"/>
          </a:xfrm>
        </p:spPr>
        <p:txBody>
          <a:bodyPr/>
          <a:lstStyle/>
          <a:p>
            <a:pPr algn="l"/>
            <a:r>
              <a:rPr lang="ko-KR" altLang="en-US" dirty="0" smtClean="0"/>
              <a:t>민주주의의 </a:t>
            </a:r>
            <a:r>
              <a:rPr lang="ko-KR" altLang="en-US" dirty="0"/>
              <a:t>역사적 전개</a:t>
            </a:r>
            <a:r>
              <a:rPr lang="en-US" altLang="ko-KR" dirty="0"/>
              <a:t>(</a:t>
            </a:r>
            <a:r>
              <a:rPr lang="ko-KR" altLang="en-US" dirty="0"/>
              <a:t>현대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9350" y="1303508"/>
            <a:ext cx="10058400" cy="4023360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○ 히틀러의 </a:t>
            </a:r>
            <a:r>
              <a:rPr lang="ko-KR" altLang="en-US" sz="2800" dirty="0" smtClean="0"/>
              <a:t>등장 </a:t>
            </a:r>
            <a:endParaRPr lang="ko-KR" altLang="en-US" sz="2800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gray">
          <a:xfrm>
            <a:off x="492140" y="4237067"/>
            <a:ext cx="1008000" cy="995422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002060"/>
                </a:solidFill>
                <a:ea typeface="굴림" charset="-127"/>
              </a:rPr>
              <a:t>갈색혁명 </a:t>
            </a:r>
            <a:endParaRPr lang="ko-KR" altLang="en-US" sz="2000" dirty="0">
              <a:solidFill>
                <a:srgbClr val="002060"/>
              </a:solidFill>
              <a:ea typeface="굴림" charset="-127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gray">
          <a:xfrm>
            <a:off x="7785470" y="6125321"/>
            <a:ext cx="4277445" cy="519351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  <a:ea typeface="굴림" charset="-127"/>
              </a:rPr>
              <a:t>민주주의 방식에 의한 정권획득</a:t>
            </a:r>
            <a:r>
              <a:rPr lang="en-US" altLang="ko-KR" dirty="0">
                <a:solidFill>
                  <a:srgbClr val="002060"/>
                </a:solidFill>
                <a:ea typeface="굴림" charset="-127"/>
              </a:rPr>
              <a:t>?</a:t>
            </a:r>
            <a:endParaRPr lang="ko-KR" altLang="en-US" dirty="0">
              <a:solidFill>
                <a:srgbClr val="002060"/>
              </a:solidFill>
              <a:ea typeface="굴림" charset="-127"/>
            </a:endParaRPr>
          </a:p>
        </p:txBody>
      </p:sp>
      <p:pic>
        <p:nvPicPr>
          <p:cNvPr id="12" name="Picture 7" descr="http://t2.gstatic.com/images?q=tbn:ANd9GcRWAv19hIRB-UKK6-aCuACjeId_wlMs-7jzmlt6MAuakQ0bfm4j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621" y="3719052"/>
            <a:ext cx="5259213" cy="230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 bwMode="auto">
          <a:xfrm>
            <a:off x="239350" y="1939776"/>
            <a:ext cx="9793088" cy="151061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200" dirty="0" smtClean="0">
                <a:solidFill>
                  <a:schemeClr val="tx1"/>
                </a:solidFill>
              </a:rPr>
              <a:t>히틀러는 </a:t>
            </a:r>
            <a:r>
              <a:rPr lang="ko-KR" altLang="en-US" sz="2200" dirty="0" err="1" smtClean="0">
                <a:solidFill>
                  <a:schemeClr val="tx1"/>
                </a:solidFill>
              </a:rPr>
              <a:t>힌덴부르크</a:t>
            </a:r>
            <a:r>
              <a:rPr lang="ko-KR" altLang="en-US" sz="2200" dirty="0" smtClean="0">
                <a:solidFill>
                  <a:schemeClr val="tx1"/>
                </a:solidFill>
              </a:rPr>
              <a:t> 대통령에 의해 엄격하게 헌법 상의 방법으로 그리고 확고하게 민주적인 근거에서 수상으로 임명되었다</a:t>
            </a:r>
            <a:r>
              <a:rPr lang="en-US" altLang="ko-KR" sz="2200" dirty="0" smtClean="0">
                <a:solidFill>
                  <a:schemeClr val="tx1"/>
                </a:solidFill>
              </a:rPr>
              <a:t>…. </a:t>
            </a:r>
            <a:r>
              <a:rPr lang="ko-KR" altLang="en-US" sz="2200" dirty="0" smtClean="0">
                <a:solidFill>
                  <a:schemeClr val="tx1"/>
                </a:solidFill>
              </a:rPr>
              <a:t>히틀러는 자신을 묶어 놓으려고 의도된 속박들을 부수고 점차로 전능한 존재가 되어 갔다</a:t>
            </a:r>
            <a:r>
              <a:rPr lang="en-US" altLang="ko-KR" sz="2200" dirty="0" smtClean="0">
                <a:solidFill>
                  <a:schemeClr val="tx1"/>
                </a:solidFill>
              </a:rPr>
              <a:t>(A.J.P. Taylor(</a:t>
            </a:r>
            <a:r>
              <a:rPr lang="ko-KR" altLang="en-US" sz="2200" dirty="0" smtClean="0">
                <a:solidFill>
                  <a:schemeClr val="tx1"/>
                </a:solidFill>
              </a:rPr>
              <a:t>유영수</a:t>
            </a:r>
            <a:r>
              <a:rPr lang="en-US" altLang="ko-KR" sz="2200" dirty="0" smtClean="0">
                <a:solidFill>
                  <a:schemeClr val="tx1"/>
                </a:solidFill>
              </a:rPr>
              <a:t> </a:t>
            </a:r>
            <a:r>
              <a:rPr lang="ko-KR" altLang="en-US" sz="2200" dirty="0" smtClean="0">
                <a:solidFill>
                  <a:schemeClr val="tx1"/>
                </a:solidFill>
              </a:rPr>
              <a:t>옮김</a:t>
            </a:r>
            <a:r>
              <a:rPr lang="en-US" altLang="ko-KR" sz="2200" dirty="0" smtClean="0">
                <a:solidFill>
                  <a:schemeClr val="tx1"/>
                </a:solidFill>
              </a:rPr>
              <a:t>), </a:t>
            </a:r>
            <a:r>
              <a:rPr lang="ko-KR" altLang="en-US" sz="2200" dirty="0" smtClean="0">
                <a:solidFill>
                  <a:schemeClr val="tx1"/>
                </a:solidFill>
              </a:rPr>
              <a:t>제</a:t>
            </a:r>
            <a:r>
              <a:rPr lang="en-US" altLang="ko-KR" sz="2200" dirty="0" smtClean="0">
                <a:solidFill>
                  <a:schemeClr val="tx1"/>
                </a:solidFill>
              </a:rPr>
              <a:t>2</a:t>
            </a:r>
            <a:r>
              <a:rPr lang="ko-KR" altLang="en-US" sz="2200" dirty="0" smtClean="0">
                <a:solidFill>
                  <a:schemeClr val="tx1"/>
                </a:solidFill>
              </a:rPr>
              <a:t>차 세계대전의 기원</a:t>
            </a:r>
            <a:r>
              <a:rPr lang="en-US" altLang="ko-KR" sz="2200" dirty="0" smtClean="0">
                <a:solidFill>
                  <a:schemeClr val="tx1"/>
                </a:solidFill>
              </a:rPr>
              <a:t>, </a:t>
            </a:r>
            <a:r>
              <a:rPr lang="ko-KR" altLang="en-US" sz="2200" dirty="0" smtClean="0">
                <a:solidFill>
                  <a:schemeClr val="tx1"/>
                </a:solidFill>
              </a:rPr>
              <a:t>지식의 풍경</a:t>
            </a:r>
            <a:r>
              <a:rPr lang="en-US" altLang="ko-KR" sz="2200" dirty="0" smtClean="0">
                <a:solidFill>
                  <a:schemeClr val="tx1"/>
                </a:solidFill>
              </a:rPr>
              <a:t>, 2003, 122</a:t>
            </a:r>
            <a:r>
              <a:rPr lang="ko-KR" altLang="en-US" sz="2200" dirty="0" smtClean="0">
                <a:solidFill>
                  <a:schemeClr val="tx1"/>
                </a:solidFill>
              </a:rPr>
              <a:t>면</a:t>
            </a:r>
            <a:r>
              <a:rPr lang="en-US" altLang="ko-KR" sz="2200" dirty="0" smtClean="0">
                <a:solidFill>
                  <a:schemeClr val="tx1"/>
                </a:solidFill>
              </a:rPr>
              <a:t>).</a:t>
            </a:r>
            <a:endParaRPr lang="ko-KR" altLang="en-US" sz="2200" dirty="0" smtClean="0">
              <a:solidFill>
                <a:schemeClr val="tx1"/>
              </a:solidFill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578" y="63299"/>
            <a:ext cx="2047094" cy="187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811" y="1543604"/>
            <a:ext cx="2030479" cy="202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493" y="3959121"/>
            <a:ext cx="1603022" cy="2064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utoShape 5"/>
          <p:cNvSpPr>
            <a:spLocks noChangeArrowheads="1"/>
          </p:cNvSpPr>
          <p:nvPr/>
        </p:nvSpPr>
        <p:spPr bwMode="gray">
          <a:xfrm>
            <a:off x="1696339" y="4086659"/>
            <a:ext cx="2968691" cy="56263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002060"/>
                </a:solidFill>
                <a:ea typeface="굴림" charset="-127"/>
              </a:rPr>
              <a:t>생활공간의 확보 </a:t>
            </a:r>
            <a:endParaRPr lang="ko-KR" altLang="en-US" sz="2000" dirty="0">
              <a:solidFill>
                <a:srgbClr val="002060"/>
              </a:solidFill>
              <a:ea typeface="굴림" charset="-127"/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gray">
          <a:xfrm>
            <a:off x="1679509" y="5000626"/>
            <a:ext cx="2968691" cy="56263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002060"/>
                </a:solidFill>
                <a:ea typeface="굴림" charset="-127"/>
              </a:rPr>
              <a:t>순수 아리아인의 제국</a:t>
            </a:r>
            <a:endParaRPr lang="ko-KR" altLang="en-US" sz="2000" dirty="0">
              <a:solidFill>
                <a:srgbClr val="002060"/>
              </a:solidFill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366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86747" y="303213"/>
            <a:ext cx="10058400" cy="767497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민주주의의 역사적 전개</a:t>
            </a:r>
            <a:r>
              <a:rPr lang="en-US" altLang="ko-KR" sz="4000" dirty="0"/>
              <a:t>(</a:t>
            </a:r>
            <a:r>
              <a:rPr lang="ko-KR" altLang="en-US" sz="4000" dirty="0"/>
              <a:t>현대</a:t>
            </a:r>
            <a:r>
              <a:rPr lang="en-US" altLang="ko-KR" sz="4000" dirty="0"/>
              <a:t>)</a:t>
            </a:r>
            <a:endParaRPr lang="en-US" altLang="ko-KR" sz="4000" dirty="0" smtClean="0">
              <a:ea typeface="굴림" charset="-127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1189200"/>
            <a:ext cx="10750551" cy="3543496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○ </a:t>
            </a:r>
            <a:r>
              <a:rPr lang="ko-KR" altLang="en-US" sz="3200" dirty="0" smtClean="0">
                <a:solidFill>
                  <a:schemeClr val="tx1"/>
                </a:solidFill>
                <a:ea typeface="굴림" charset="-127"/>
              </a:rPr>
              <a:t>제</a:t>
            </a:r>
            <a:r>
              <a:rPr lang="en-US" altLang="ko-KR" sz="3200" dirty="0" smtClean="0">
                <a:solidFill>
                  <a:schemeClr val="tx1"/>
                </a:solidFill>
                <a:ea typeface="굴림" charset="-127"/>
              </a:rPr>
              <a:t>2</a:t>
            </a:r>
            <a:r>
              <a:rPr lang="ko-KR" altLang="en-US" sz="3200" dirty="0" smtClean="0">
                <a:solidFill>
                  <a:schemeClr val="tx1"/>
                </a:solidFill>
                <a:ea typeface="굴림" charset="-127"/>
              </a:rPr>
              <a:t>차 세계대전의 발발과 독일의 만행 </a:t>
            </a:r>
            <a:endParaRPr lang="ko-KR" altLang="en-US" sz="3200" dirty="0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2" name="AutoShape 4" descr="data:image/jpeg;base64,/9j/4AAQSkZJRgABAQAAAQABAAD/2wCEAAkGBhQSERUUEhQUFBUVFRcVFxcUFxQXFxgYGhUXGBQUFxgXHCYeFxojHBQXHy8gJCcpLCwsFR4xNTAqNSYrLCkBCQoKBQUFDQUFDSkYEhgpKSkpKSkpKSkpKSkpKSkpKSkpKSkpKSkpKSkpKSkpKSkpKSkpKSkpKSkpKSkpKSkpKf/AABEIALMBGgMBIgACEQEDEQH/xAAcAAAABwEBAAAAAAAAAAAAAAAAAQIDBAUGBwj/xABBEAACAQIEAwYCCAMGBgMAAAABAhEAAwQSITEFQVEGEyJhcYEykQcUI0JSobHwksHRM2KCsuHxJENyosLSFSWj/8QAFAEBAAAAAAAAAAAAAAAAAAAAAP/EABQRAQAAAAAAAAAAAAAAAAAAAAD/2gAMAwEAAhEDEQA/AOVXNqi0+21Mc6AUAaOioDYUmlE0QoBFFFHQIoCIoqURRRQGgp4Cm0FO5aAIfFT986VGB1p69QQ2pJpwiiK0DdGBS1t0+tmgZW3Ti4U1f4Hshiri5lskDq5VJ9MxE1NbsPiwqnIhmdA6SOk6/p0oMk+HimytX2K4Lftn7SzcXzyyPmJHKq+7ZB2oIIWrDh41qJk1qbw7eglYjaoWEWSQatL6SPaqYEq2lBMbCKdKaOBjY0hMaRrFPjGA0ES7mmDTQU9KlXLgJmnrEUETIelMGr9wIqmxQ1oI8Uk0qiYUABpdNilZ6B9tqYIqQW0qPQHFJpRNJoDoUKOKARQijoCgSVohSzRCgO3S2pAoyaAkbWpLCotoa1MiRQQ4o8tHGtSMPYJIUCSTAA1JPIAUEvg/CHvsEQSeZOyjqTXQ+EdlbViCBL/jbUz/AHfw+2vmak9nOBjD2guhc6uep6DyGw9zzq3+r+cUBJbigbZNSFQUljFALdmqPjvYuzfBIHdvGjKIHlmA0P61orN0U7fGkig4dxvglzDvlceYI2YdRUbAnxV2DjnC1xFs230B2aJKt91gOfQ+Rrl+J4Y1m81t9GUwf9KBd1tKqLo1NXD29Kqry6mgabYUgpTjnaimgYK0pLhG1KakUDv1lutNkzSSaC0BRSSadcU2RQJoUZFJigcmimjo6BFHRkUdAUUIpUUoJQImjFKoooBRZaWBQNAiKEUqjAoE2xrU3lUTnUlTQMKnirYdi+HS7XSP7NRlPLO2g/INWd/+OuAFspjrvW17Et/w7+dwfkBHtqaDX2LcD9zS2OsQP51jcfxrEXblxLHwpoWnIqnaWY767AD51C4fw5LNyb+Jc3CZOUFVB00M7/IUHRra6UxicZbt/GygnrvTWDxBuKArT5/oawV2xau3731gF2t3CuWY8IjxMZAUHTn6SaDoGF4vYectxTBy7xr01qwf4ZGoI0I1B9K5lbwmBuObdsmzciAFa4GncZRcChj5Aia1XZfvUTu3uLeT7jidRzkHVSNQQddNYoLa7vWM7fcPIv27gHxplOn4SQPUxHyrZ4m3An9/7VX9q8Ofq9t4jI06zGukGAetBh+GYIOxDnKAJM+1ROP4a3mi2kGAfDr7xVtxHhL3QtxCFzMF6AzFROIL3K5I+0Jy5vLTT9KDJ31g+1NTU/i2Ca2+V4nKDoZGtQGQigImhRRQoCNKWk0c0BsaIChQoCNDu6FHFAijJoqFAKUtJilLQO0cUVCgEUeSlBaUq0CYonWnhbomt0EaKcA0o8tHloEZKsOGXgjhmXOBy/SodzQV1Hh3C7KYaxCKGZASSN5E60GXxnaI3FIt2sgIhtjVz2Ds5sPcPS6q+8NI/MVa4fBrkukoNFP6VTdj8ce7ZAPCHzEiZkmJjaIIFBMx/BCGFu0cq5hcuZZ1JI0kGRpIkHTNI1iKlexarfZwCQ0wumVQfMCWPnofU10K3aDCedEbABJ6UFbwZctwrtCjQelU/EuzDG6cTZktIJE65l+B08wOXy51ZYfiFtG7xm1Zjp5cqVe7V2bQLB1dVdVuKpGZMxgGB0O4oKThvZ+1fuG5dW2zt8YKnUnUkgmAZ8q1GD4MEMp4RMxy899fapFvDq0XLcHMJkcwdjT95yooG7qzpVZ2l7V4dEFk5/EYzASFIGszuBO28VZhzIJ9fzrDcUwhvW7loAMbeM7tXA1KSxJMbkCRPnQVXaHjzMy2xA7ppMc2Un+dP2eL279oI8BnIBYwI861d/slhmcO6gMxkqDGc8yaPiuCw1hIFq0n+ET+lBz3i/CjaZiHVhGhJBNR7vFFbCd2RLAiNNtZn+VXONx9tpUKhHpVDcwi7DwyfUUFZSascdwa5bUORKHZht5T0qBFAQFIenIont0DU0YNPfVIgsY/WpGG4ehIDXMoOmYjSghTUlOH3CAQuhE1JwfC0bEC01wBS0Zht5V0Cx2aQKoBkAAT1gb0HKwaFFSqAUanWioCgkKKMrSbRpwCgUoowKNKXmoFAUlhSyaQaBphRMsUtqK7QM5cxrrHHcM/1a0toSQgPtFctwZ8SjqQPma7BxFHBQIYyqAR8qBixh3HDmznxlTPXXb3qr4fhFtBQg+54tdzoxP5flVpisVGFvTyGoqo4Ez3r3eAAKgIiY0Kx+lBsML8IjnTuIQHw8tz/Sq3gGKD2xH3SVHPY07xrFlECgElmEBRqT0HlzJ201oM1xXheHtg5FPiuA5hocxIkBtCdAdTMRUnBdksCyn7MrmUAw5MfheJ0Pn+WtJs2MWdQvdCdFIRusFtd/TTlS8Fwa+waMUc8yA6grPSOQ9DzoLTBIcNltySgACn05Grt7gYCqDCcPu2ybd8qwJBV0kDaCCG1Bn9af8ArBV4G00E/Ep+lVWIZZBtqsjVlQCCxG+mmYmD7GatsY0/KqTGOVVFtsEMFthrp+dBTcY4joTudtTBB8vIVksRjrtwtmeSNBm51M4jj2+sqX8RM7czVTjle3c+0XLmM67xQEmFbMJ3OwFLxJe0RnXTrUu1iLbO5YlYXwxVFexTNoSSPOg1OD493SFSBctMJKN0+9HrVTxfC2z9raGW23wjz5jyqPbMJr0qMMSchSfDOaPOgQkdY9aReuToJpA86tDxxDg+4NlM6tK3R8UTJnTflvQRMDgjdMAgebGrrG8H1Bd1yQM3d6xpvFVGBsKSAZZmOi8vetLxa0bIUhVQ5ZBU9ORFBnb8QwUGAREiDA511jhXD/sLXi/5af5RXN+IccD22LIM9xQMw5Ab11XhZTuLWo/s05/3RQcHIoxQagDQKigKIUYoH7VOoKatCpNtKAiDFIM1KaKZciaBINLikg0rNQBlpm4aXeu6UxNBM4NazYi0OtxP8wrqHa3GNadCm+WPKud9kbObG2B/fH5Sf5V1HjqTcOYeCAJHI0FdxEA4C5caAWUT13H9ajdnMICtzumkZQIO501qR2mXLw4kbEqAessIrMd59XVLyXAH5ry9xQabgN1bRFvUNqWBHMHcHpH6Vfvelp3gaVza728vEglEOoJI0kA6jykfrWmwvG2YKyIzowzKdAYkgyOsgj2oL/EIzDQwKawmD1OUmaqMd2iCDVXXTmrfrtVA3b7IdP8AWg2mNxJywxkj971BsYvMRrrM1geI9sHuDwiCdyf6VP7L8Rd21l25Abx16AeZ0FBvr2MJJgSSIUdTGg/18pqux6Gy2RyG8C+LlqsGPIEGpGAud0wLeO42mgOVBz8RHhG++rRsBUftWpuWkupJKRMDdGAPqdY9KDL4SwLbPdufdnJIJk8orMcSxr3nNxzJ2HlWwbvb+HMXABsVI1FZDFoqkoOXPqaBd3CMqo50DDQ8j5UxfgAEQT+lSLfF3FruTDJMgEajXlVcwNBKS2WG4EcidahuIMVY4jhp7kXg6k5srLsR0quKUCbaSY6mNaF+1lJHTpQy0TignYNwmpHiK+E9POrTBcOuX1LXboCgczqfKqJcb4QrAEDY8xQZxl0Os7UEjit20SBZDAKIObr5V2PhnZ6LNoEnS2n+UVx/GYBVFohwxuAEgfd1Gh/fKu/4S54E0+6v6Cg83PSaU1IigXmowaSBSgKCRYFTzpUHCnWpzbUDFw0gijJoHQUANNPcoFqCpm0AJJ2Ak+1A0blBWq3t9j8WwkWLkf3oX/MRS17FYsmBYYmJ0Kf1oJf0fIHx9kAbFj8lNdC7RcV7nEZSJDRI/LSsZ2YwowF5cRiXt2sqtCFs1wyNIRdfnFHxv6SmvXf+Esw50FxwGf8Awrsv50Gz7cIn1JVNxLQzISXPIamANWPkK5ffx+ELFS+IKn74W3ofJM0kf4qW/CLl+4v1m+WuMYyg5mA5mOX5Vb8aw2FwifV8On2rD7S88NcVdiF5KTtpH5UEKxwC3cQnDYq1dIBlHm03WIfTl1rV8Bw72cJZMZ1FsvcAjPbDMXDAf8xNdY8SmZBG3OeI3g8DxMVUIGYz4QIVR5CuocIurewqup0K5SoUAZ+6XOTEaghx5qgB8wrMf2tswQrqeWhHsP30rGcUxa3DmJUdJP8AMCrLg3DfHiFZCchtXNdQFYhSZj4iHBB6FutW+E4BZHdhrSklFz6EnVQDcBmZB1IHXzFBjLGEDEQHcnZVAUHyDNvp5VsOHWO5UgAqqiLjKfCtz7gLfFcE6GIIzAbwKeTB2bYtvFhc9vNmyWScwBDDxKDsCeUGR6xsR2mtqBse7EIpAVVeTNzIpYO3QA5RqRvNBfpjFNv7TwTbDeLOCM2YMGVNSQVYEdBO1VnHe0FtbFxA2d3nLkzACfCCSyggBRPmTp5ZK/xRrjE5iJ3uP4nbplGwqJmVTo1yesxQavsrZxd9WS3aLKW8VzwrBgaFnYBtI0matMZ9GbaM7qhJ8US8ewGvtPpWIwnarFWDNjEXbfXUEH/qBEH3BrTcO+mPFKIvW7V4fiANt/mun5UDPEvo1xdqSireXraaT/C0E+01mLuDdWyurIw1IdSp+RArq3DPpUwd3+0z2G10cZl1/vLWimxibcfZX0MaHK6+375UHn9zR90YB68q61xD6L8K5m3nst0Bzp/C2vsGrM8S+jfE2wSht3gPwnI38L6fImgxKLvSGGlam32AxrD+wP8AHZH/AJ1BxvY7GWvjw93rKLnHztyKDPZaXbNO3sOymGBU9CCD8jQt4VyhYKSo3PSgXZw50Y7TuK9B4Nfs01PwL+grz5gGJcKJ1O1ehbAOVfQfpQecTSYpZFFQEtKoqLNQPW3inWxFRQaOge76gbtMhaKYoHZrefRdw2bly8y6KoVWP4ifFHnEfOsAr13Hstw7usHZWIJQMf8AqbUk/MUEjGXlX4tiQB5sZgfvrWS472yXC3u7tAklRmZTsx1K6+UH3q641iovQNRYtPfb/q+FP5kVz7sxw/61i8zahZuN68p9/wBKCu47w85jdueE3PEtv7wHVuk9Kh4C25fLa0J0MaR6mtD2js95iTEkTlX0GmkDaZNN4O/cV1s2oUswHgAzmeZPLeg0vAeBWsBh3xeLbX7o+8x5ADfUjn0rCYvGvfuPcI1uNmgch91R6CtZ2nxHf4vCYTwshdWdFJPPLlZ92OQH+KtSj4a0jMBbtqAF8GTNI0I+LNy00AOYamaDmuH7KYq4AVsvr5RV/wBnlxOGJsZRcVjmZEYZlMrm8UeGQqgjcgab1Y4/jd28fCz27R+7MsRpEnTKNJjfU661O4TxLuRCqmXTl7+LST6UEbh/Zq7Y7+/cOfPaVSlvlDIRnzQSPBpoIgGY3qsZ20FoFBZuZxcusDdIUKHZyoUAEkLnMa8/IRvLGLVlVrbKJkA5Yg/gKiMvPyOv92a7iODRxrZXUDMrAAg+oPtqhmKDlWP4pcukFsi5RACCNMxY8zqSZqEqcz/v61vsT2DtOZDG1Ow0Mac4JBG3wxofasrxDs9dtHk4MkZfi0MGV35cpHnqKCHYeSSelMu00kuYI9v9KTyoEMKANKakUClbernshgDexdu2t1rGbMc1slW8KlsqxpmMRr+dUgrY9hbK27d7FGc9s5E8pTxHca+MD50HSeHs1hSr3b18aZTdyZlA81QZvenjxtR+LTlHnz0qhvXWggu0g2bZ1My05j6n+VMWlzB2L3NMQFAV3gLmsKF32i4xPrQaYcWE7NE9G578qWOMp0c/4W/pWdvqiqxh/C9piM906EWsw+KYm6dPKkhUU5VXXO9qWLNqrF7JMkzMEHqD0FBe4hLV7w3bTXEOhV1crrppmGh85EVw3FWmS7dtjMoV2WCeQYgAxoT511a3ikRc6IBAV4gElCpME9cocTO9oHc0z2l4Kj3kvBEJdIYkblYyt/Cy/Kg5vwa2Vuo0bHSdq71bfQbbCubcU4WqFM0k5gRGgGtbhMToPSg4S1R2an2FR2FAoNRNSZo5oADTqU2KWDQORpSCtCaE0D/DbQa9bU7F0B9CwmvQHeAexI+TCvPlowQRuCCPXlWrxv0iYlwcmW2TGYjWTlgkTtO/tQXfbbiHdd6g/tL5BPlaQQo9yTT30R2QfrJgfCok8hLSP30rAYrE3LjZ7rl3YbtqdPhFdC+imzmTFKDBKoR6ktH6UGd45jDnfuwFjRmO8kxA+fKl8IwH2umkBiWJ8R5A/ntT+M4bmY59ALgBjyJGg/f8qteCcMe497KPF3ZCAcp/ck+WlBgsZjz9cd7OYEHIkb7ZYH57Vd8M4XkAZvFcO53y+Q/rTPZrgmQd5cHjMwD90SQT5MSPYetX2QUEZ3gfl+/3ypxMVTN1aZAJOgJjoCf0oJQxLD4WI9CRPyqxsccYEd541BHL4d/EAoEnUadJ61BwHC7txioWMoBbNIgHbSJMzoOfvVsvZ0Cc5uwN8vdgg+YYyPTX15UEsYxmErBysx3kOhHOTvtM80b8VQDgGOkSsxluEkqNiAxAKga6mYg6aVKwfBxbeVd9QdDIgg5RmyxMamP9aTibwW8yysj7pBZtRDElTGvmdOutBQ8a7PIRmbIpIWAx0MjwxcBnUDSZn3gUWK7JsAcuaOsB1+a6ge1bTiFwZIYJEMSzGBsOurH44AO5Gh1FY3HdqxbzLhgJYEM5VRHKUA0UxzAnpA0oKXifDbmHYLdXKSoYeakSD1HoQDUMUd++zsWclidySST7mkigMHUVtOzCf/XYjqXcj/CloR5/2h+XlWLXf2radjsYoshDGuIZG65b1pUDemYdeQ50F7j8SD37j8FjELvyk899XFQuJYsquLCz4XtXhv8AC3+yUWBxOa1bUiT3eJw56HuwXX5eH5VDN/Muu13h5PqbL/y7k/Og0ONv5jiFXnbR1Hr3kexPdD3FQ8RiSEuspJgW74PUqchn1Fh/4/Om8FjlDWWMS2Hsz5jvMOCf/wA/+6ol28O5I01wlyfQYcsvL8Tke/yC0wrjORAjvLiEafCt+y6j+G6496T2g4l3WCw5ZiDIXTnlQA+2lN4K7F5uY+sXh5GPqiH/ALj+VUXb3GzbwtoGctsufVjE/NWoBje1YcqCNFIq/XtjbjeuY56X3xoFmmWpZakGgbo6I0KBQNLpulg0BigKWBR93QPIm1JjWKftHSkhPECdhrQPYgaDp5ciK330SXvt7qT8dkH+F1/9qwLHmK1X0X4zJjrfRw9v5rI/MCg1VvhH2pDGYLa9CDv61adksNlvXSfwKF9okUvG2ct9o6z/ABD/AHoWB3Z8O8z6naPlpQZztVwz6vfLj+yvNI6LcO49G39Z6iq7B4V7k5VJ6kDTyk7CujcQwFvF2CpEq408j68iD+k1n+FWoQ2WWHsHK0HJM7XRBBho1M6FSOVBTYXs/cd4dSiwZbQyZACzOhlh6AzyrSLa7tkVM9sBlWFAyCSATma3JPUzvUi0VQhYY7NqSZdlghQdToJjUAsOkVRcX4/h7JY3LpMhmRbZR4/CoynKo13hjpyoLC1dAhi4kIEJCiW7tnykAQqkhgddNoioaWbiHNd7q0hbwMwytpr/AGjlVLaToD71iuJfSHdLA4dRYgEZgSWM85eWHoCBrtWZvY24/wATsffSg6PjO1WHsZ/tSz5vhtmFPUi4B/4kafLNcS+kNmkWbSqCNC/iYGIzA6Q3mADWXMUhjQO4/it28Zu3HeBAkkwOmvKokUunGsEIrcmJHPSI/qKCORRgUcUKBK8/SnLF5kYFSVYagjQjzB5UlW1oHyoLPC9pbyPbaQ/d3HuQw0YuAHDRBIIX2k0WH7QOi2wFQ90l62MwJlbuaQwmDGdo/Oaq4pUUEzEcadgAQBFhbAjN8KsCG3+Lwjy8qXc4/dOfYZxlMDZdfswPw/npvULQbb/pRqJOnzoJq9pL42eCWZyYElmuLcZv4kX20qvv32cy7Mx2liSdNhJoXUgmkUBUKBoqCQ1qgbOlPgUTvpQRHtUXd1JApDrQNZKNVpdLAoEoakIaZy0paCRb1mgkyZHLQUSXMvvRGD94igQJXnpWs7OcGv2rdvHFIspdR82YSVzQSB/haspk8zV1hu09z6k+FMFQZRiYKTOaNNdzz+8aDsnGRF0EbZd/fT9RVS1wgkHYazV6+G7zC2mHxd2jevgEj99Kobjzr7Ggm8N4qLb+L4W38j+L9/yp7tNwctkxFoA3LWpGniQ/Euug02PIgHlrSXbfTlt5eVX3Z7isgW33+7/6/wBPl0oOV8a7e33LLaBsiWDEFu8PIq5JO0RG2+lZUsSZMk9Sda6Z9InYbxHEWF3+NRz8x5/rtvE8zoE0GoM1EX1oCNIJq84F2Uv4sF7SjIrBSzEASeQnc1C4pgHwmINu4Edkyt+O2wIDA8pBB20oLjgXA1XDnEXFNxm8Nq2BmzScuYAGWaSAANfGD5ifi782bd37HKrMrWxnzLmyMuGZSNLk241BUQu3NzAY3vsJZZYJtMCyItskFHBhVkFWNtCQdpAHmGsXxbPZzL3CO943UtlVJKqjDJe0IbENEiRqWnTMRQZ/jPCwEFxA2mlwZcoRtAVImVYEwRrvyINUgNaTjbBLJE3FZ3LZGfMqyQWQ6iTJ1MHVBO4NZoUC0bWnVFMU81AgnXSgPKlqtIDUB5aft6U0g5mjLeVAV7WfL9Kae3EedOjeTSLzax00/OgboqOioJ7U2aFCgXborgoUKBomjoUKACnrfxe9ChQSsSutJa0OlFQoGrx2qw7MWg2LtK2oNxZGvI6bUVCg7n2exDPZJYknM2p9aruK2wLrACBofyH9TQoUETL/AE/M1FQ/Cef+1HQoNfgWz2EL+LMgzSBrI1muHdt8KtvFsEGWcxMdRcdZ9YUUKFBnWNFRUKDcdgca62MQoMAQ0QPijf8AKsdxe+z37jMZOZtfQwKKhQSOz+KZLyBTo7qjAgEFWYKwIII2JE76nrV9xDEsowzAw3eXRIgGItARG0SYPI6jWhQoMxxrS/dUfCl24ijoocgD5Aa76VDWioUCl3p/nQoUDb70BvQoUCjRzpQoUATcUyx1PrQoUCTR0KFB/9k="/>
          <p:cNvSpPr>
            <a:spLocks noChangeAspect="1" noChangeArrowheads="1"/>
          </p:cNvSpPr>
          <p:nvPr/>
        </p:nvSpPr>
        <p:spPr bwMode="auto">
          <a:xfrm>
            <a:off x="101600" y="-15398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7" descr="data:image/jpeg;base64,/9j/4AAQSkZJRgABAQAAAQABAAD/2wCEAAkGBhQSERMUEhQWFRUWGSAaFxcXGBsaHRsYGxwdGhwcGhsdHyYfHiAjGxoYHy8gIycpLCwsHx8xNTAqNSYsLCkBCQoKDgwOGg8PGjAkHyQqKiwsKTAvLCwwLSwsLCwsLCwsLCwsLCwsLCwsLCwsLCwsLCwsLCwsLCwsLCwsLCksKf/AABEIALcBEwMBIgACEQEDEQH/xAAcAAACAgMBAQAAAAAAAAAAAAAEBQMGAAECBwj/xABAEAACAQIEBQIDBQYFAwQDAAABAhEDIQAEEjEFEyJBUQZhMnGBFCNCkaEHM1JiscEVctHh8CSC8RZDU5I0Y5P/xAAaAQADAQEBAQAAAAAAAAAAAAACAwQBBQAG/8QALxEAAgIBAwMDAgUEAwAAAAAAAQIAEQMSITEEE0EiUWEUkSMycYGhQrHw8QXB0f/aAAwDAQACEQMRAD8AteWpSbaifbBiuQROqTaZj8r/AK4F4fRM6gV2up7j8+2Da1UX1RI7SO/tJG0GZ77Y6mTTxOUlmE5XjK0wZMsZ8/lt3/tiPLV2YnWTH4bR7wbCNx8/OAXzoDMVUFu0/wBiSN4PtgKhxpXnReCb6ekWnvJiPI+pwICqaMqskRlxGtUIGiTB7kCAdyfafIMWwBSpwxLjU0zLedrf67++F/E+MFQNJUd2vE+89/lGOH4x9ytUWC6S3yJAO02gzPj3wBIbiLYER/SDMSFUtHgeTHywdlMu6Nq5gXyB39j2t5wFlqgWSInvHfuP+b4GzHHOrSIvsJi/zJ/2xrgKN4WMajvLC3GaYYguBHxT2j3xxnOOoICkyfY7e5tB8dsVZFLOGkjSe4m5N7mPyM4Op5Y6pAkGfiH9z29sKAPtKaC8xoOK6xCgmCDP9y22JEqE/wAt7d/me+OaKAQDH6Rv2GMZrwIjz/pbG1UyxCFnYH/lsTorC8T9P7Yho5mxgW2PiPYgYnOaOwA/W364wm5mmT6mIgr+oj9MDlj2t7X/AKnHC5yAQB9TEfljn7ZrB6fr/r4wsoCZtmR1cyfHa9h/tiFELEAEA+T/AKd8SfZmJliAPAv+pOISSh6ZMfIe0HfB8CK87x3lqcACdXntiV86oBEie8f3wHlapg/nMfpjVbiSIR5mNv8Am+MK2Y3iTJnpjSp03Gxj6H++O0r2lj8oM/8APlhXW4i/g6T7H9ItjinVad7fSYx7T8QC0OzGbEwJ/MfPAZrDuP8An1/rjrltuRPy2/vjdKnIgj6n/aMNCCJJJnLVgBb853xW/WmdehlHqLPYEidQVjBYeSAdsW2hlYXsP64R+s6VMZR1eW1FVAjuSDPtEEzhOUDeoeO9QEXcBzfOpBxKhpKqCelewLfibyRafO+HXIO4bYeTiXh/BUVVWmyhAIRQCQE7RLbRiXNZekhGtokwNhJP1wCAATzH1GBgkEdV/r/fHbVm9iPl9bxidssgEq0/rf8AXAdZYj8V/wDnj/nfFAAqLJ3mVNRJ/wBca+zHyfp/5xEK0bk/IY5Gebbb6nB6FIuYTJzlt+o/87b46FMdz/X/AJ4wO2amZJ2v8vfGUq87bxIvH/BgHUAbTVJhRU+cZiLlk3gfmP8AXGYRob2jLErtTMsqjRIIN+1/zvgHN8bFQiKkEEkxILD+Ez2Nr+2BeP8AHelympbTqjUUcSdQaYiBtijU+KGTqkFuohmME7iQBeZMW7Yx2o7HaMw4wVuWPiXrDqdSAabdjNryJIsQSAe22AM5nQyGozkdlXVqJsC0yDE+PEH2wJm6WoidLSIOjVbeDBv/AA37Wk98D5Og7MKSLJmV1TG1hO0b9R27YQWJMtXGtVC8lwyrUJbTFMMCxJnp/lBMX2sLYs2c4ktHLvRUBtcnVqBsLyQLzpAEDxgb7OnKqIp0GO5sAfw9iYNtwe99sVXMM9Fo1MUIPxD4kbxYRKhhIH0GGKxUGjBZA5qXFvWeiisfERF5tM2tBmCDjXpmhUdmNUjpudUkgGbAwBJF5JtEYrTUS1WlYuxposDUYKjQfazKTHeT4xauFKVUKT1TJtYbWLexuGwePINi0ztaRtLjkU7L28b/AFPfzhxRmNIE/nhZw/pQK2mSdhEgCZJi3v7TvtgteJAQQy6Ly0gz26RBBuInFoIrbmSMpZt+I0TpEFRP9ccPHdYG1j5+dvzxBlc+jAQwj5mf1vjeYrbj+sW98CaHM8FJO0nq1xGkdtvFh3abf1wKcpuSf9sDZbWWJJlfwzY/128YM1AG++NVdpjnfacU6LWgtHzjEyUmg7/1xrKZskyRANr/APicSPWBkKxk3gAWA/8ABwLCzMW/eDtlok6iJ8MR59we+Jkyom1/z/XAOazmmIY2IDT0mD89hgfPcX0adGppMDRcaj/EZsL9/GBJVYS4yzQzM5tjVWkIKm50z/Ud/wC2JtJ2CsT3Ii/vtvt+V5wr4RRfU3UCx2AEBB85vcz+VsWCjB9zsfn+mAU6t4WX07Cb+yF4gAHvt9f+DExyukQBeLTjOaEi4n5gWudsdVq839vl/XHrN0Jm1WYOtKpcudPtIn9MQtm9JsPr5/59MRZ17ze3hoH13wDU4oqgyII7C5jz8sPVfeL54jPLZozEW3jCnjzmoyT8IqItwPiNRAd5BgMo/PEaepxBlGB/Dt9LfP8ALAmezaxRAfV95SDHuWerqYgGP4BheZDpMPFswjbhlMilTAQqdPUvwhSDBGmxAsSI7R2vhfxelzc3lFZoKc1wBBBICrB3/jN8E5euOX8LQmoFVMyUZgxU7gkgkA2sLiMBHiKHNNUNRIoUhqaQI1NN46YOgCf5oxzsPcFjJsPEryKhOpeY7fLsPw44qZY2uAD22/3wv4n6nyzIyirJJW0VF6Swk6tO0XnfE1XjeXN+cg/7gcXoUJ5kDKa4ndTLHsL95nHXIjcfXFc4p63RR9wutokM1lHjwT5tiv0ePZpkDIaigEsQkQxdmY/hZhvESRAEHyD58amhvPJhZhcvz5f+X8h/bCXh2RrNmswXZTSDKtMXsQoLWO3xrf8ALFYzfEapVi71Wi4Dswv4AMD+mD+DcSq0qLVVHOljzNw2oTdT/wC4sdPYiBbCD1KHnaUDpnANS6/Zm8fqcZiq/wDrqr2oiPdr4zD++vvEdhpVq4KKHIflmxY0nghoj4iN5NxO2J+GemKea1VgXdgIp0mpyAVJBhp6vaxAIvvg71fwwNRZXe8iwpgubm5vqINwCo87wYC9B1oNXKmqeoaihVpDAAMIGkgQWBZCDdL2kiigHV7RqWARBfUnDRRLchSEakXYHoCPqgrEmBqEBIHYXAwr4JRpA80g61nSqtpvEmSRHte2LR664XWWjTdqrnXU5Qpl3YQZKadZ1t8IsRIvc4Q8b4JToZWmTIZiupSBvEkN/piXI4R/1nTw42y47Hjn5m0qNUSrUI0obB56Q3gNcbiJgSYwv4hk3TTUqEVLAzrDRe1raVtBF9+2GWX4quYcUtfKpqAZHwiP4VAiZjf88I+MGmzE0idAsS0C5Mzp1RALN9IwztsKeKGbHuvmNOFvKUKumRTqMjGJPUFZSAfJNc/n4w04RnmGYq05YLLFRAv5FrbjaBvjeVyhpoUpaKqFVZSxZQVDPTYnqBXT9pm3tAxwOH5gBTRTVL62IIk9igLNqZb9xIIN4xQoZPTp2Bi2yY29StRI4h6cUd3amARSEt0iXKToAbuF3JggTHvhhleJJrFhIuAYGpDaVuNQm0iNjtE4QVchnGAmkEK7MHUFTGwbUNJjxfB+WyVRo11NRn7xXqUg6GAdY1MW7ARA1RcDcM7hxk1EABl3Ma8M44vPp021KGIBJI6ZWSGJO8FSImZ23xma4s1SoukLoU7agxtsWUat/JH57YT/AGNqVYPRrjUC3XTWQBEGbkAgGCASfzEzZmooGk1AB/DC3kRsxJ/KLxiTNmZ3HtLcSrpu7jmp6gEg8xwe/S23sDH6A4mzHqlUVWJZoIsyspuYtIuYv+c4rwZuhBV6ewMAAWG+skne5xqp9qVlRQxBELpFQkhdpCkycV5MtKL/AIiFxDISFrb38y15j1fKxCrI3KyQPaemfocCv6ro8sB67VIIEAF2HYQZne15vG+wr7ZaqVIekSTaDSdBPuSysPzHbBuRFSeumyhbBQ5gyDsb7W8YnLht7InuycZ4EZ0fUFGry16jSBGqrU7MTpPXp+7N4Ow9sdesM59mCKrMpcgo0EyPdgSJG99xthHxHJOjc1aZIg6jIaI7kLG3cyTgWrmwSi6kZdV0OrRaJB6gZJ7iIwpqO1zwBJtRHOS4ulIKgr1GsZb7y8XJYqDA8L/phtlPVy0lX7wtJjSQQALRGrS1/AnCPNZQGHQQTOqk/VoJ2IeV6De5uNjusrMxVNNx0KpJGsgn4GkG872FzEYNlKC1grpc+qXWt6upklzt2LSCB22E/Q/rjKnqkuR16Rv8BAPuZBP1+mKzVyioNQGWZvC8sGT7l9+5ItucZl1g3Zb+Wa58SCwn2G+HdzQBY3i9AbdRcsf+L3N9wd0MW/miJv27YX1s+AY6ySSBCN/XTbvGE9PMMrFatROYQIhm0kAWGorH/wBSbRjdXh/45BdhpJCZjteJF5ABO2DGZzZQTRix3TMIxGfFwJgTc6jfubUztYT/ADexwsznFFmmVYErU1EBWgBUYfigTIPjEumnUtRqk2n4WcibRpDBVWbyWO5sIxBXy551EK7t+8kkDYU3IYHUZMsB2+uBytlI3sQsRx6ubk+WqpVpHmVKuiTINOpG52hSBu1tXcTg7hWZFMVFoso1Dp103BEIGKQveH7D2jpGFAYAVAzENrKgFR3ud4MkTYjHb64UU2li7mJVZClVnqZQIKKQZt74Rk6f5JMBM/rO1QurmFCBTU1BSo/d1DvER0rvJ3/XAefWmrIOdoLWLMkACQJ6oESZIviepweq2z0YaAYrAAMSGWPAL9I0jpLCRF8R/wDpivV0F2pCZAJq0rRe5UNdiBZZj2wkYPgx6sLsstTvLVlJDB7DzSI1R7JqEAXBtuMD/wCI0FBbmO0knSqNYFj3ZlEd9P0ww4T6RqpUKK6FO7ipTPbcKAXkEAX7EnHPE6GYpgrToiBIFQ1EJJF9UGpIG8CB8sEOm23JnmYa/TREVVqmXqlQazveSoplV8gFDqHYmSx2IHbBC8QXQqivVQaZ5dOmyoRLG4AgzIt2/PAiLVIDHVJM9RBt2AGqFkR58YgytByEYrRcFEjVokfdox8T1McH9JvvcBuoCAmgYzFSkb8yJuAaLbG4/EO3tjWBNVcWVqCr2BSmf1xmFHpj8xH1iyyZbMEhWWooBBCqRsRb4pETpA1SB8PkYr/DOFlOKV0KOS+rSWRwra5sbFGQyfiMWEXE4b8PdChppdAxAMMrDUBsZBuBtEGLg485zeezIM1KlZlViupmd1LJuBqJDWm1/fzhzjQOI/D+MSSZ6hxvh6DkUwtNaQgsiFUCNTIYSdQ1FhqEW7mYEGt8VyNXP6BpVfvCBDSoAsxn8RJ27RfELUqCoajqGGkNJckmQDpiIA7RvbC3Ieva3TToUqShmAQFSYJsFABA99j+uIX1udajceTOxi04U0OdjEknLVqiCQLrYSD7xA8YaenuBNVo1GOojYoVsVIuwJuSD2GLScuDUBqUuY8mKlRHCWvqBEKizOn4ybGL4aUeKNUCrl2UViCAhQvqIGohGChGMd5XcSg7k2RyFVPEWMWIMWY8/p/uVXJM5QM8wQ9IkGQXNNisNNpKU/rGI6+ao02DJVesPK27CJZyQCJg7+JtiKtwetQr0ufQqAkhwaoIJVDJI7WVT0xIUtbabr6D4TXp1vvcvS5UlUaqqh2TaVJGoqQT57ecXayx4nLydLjVbbcCVSlxhKZWqgZDIStTJ1Ky/EpXpBUyDqEQYBE6sEcJyWWZzTaqIMgQjkG8DU2gAC0kCbEeBhf6x4eaWZrI5BCP0iFHSwLr0gBVAFiAASZwoSpyxqksYmSYjvb3MD6ThBanJPMvXCDjpDQl7ztI0CiAU9LprJUSSy6dQLE64AMgdMeLE4FyWRy9UEsSy7qCxVlJG8iI3MMBB95gc5TigqDWFcVEAJKSR02qGNJ6YLH4tIgbYMz+QcsKlMFJWWmkQsfxROk7wQD79zGLlLMLWTZMBRbDQR+DKzaVrCZiSXJ376QdrYKXgTU4IrrUQGTpmSfAUebXufYYg4bw5a6kTVQi2jmLp2MdUEqIEEQx33O544RlssFqVHKsDtScVbmYDOiKZgEADa87YoGRLNLvEdtwLLbfpCK+SUpeE7ySAxH1MDHeWKqmkAH2n+8T9Y+uBTn9Z1BdCmLarAACB1dRj++DsrxtKeylj82I+cd/nGMGMNuxiDn07KsrfF+MOh0hFpjcjUG1Ta0gD64T8PzwpvNRA0zpGoAyR5Fx2+G+PQK3rYiwRWPfXqIBjYKWiO+4x3Q9S03pxUWjDWI5UrGw1KDf6n6jAtgvYN/aWY+sXGLKfv8A5xPP+FpmAxFMK0AkC1hawG5UmOncGLr8WC87RzQqJUqU2pFRM6Kh+ZJ0yAAT3/TDj1Nn6dY0qY0ikJJZEFFAy/hDdUXAMTMhYw59PcdSlRQVqlXWzayOZMK3wp8WyrpkeT7YYMZ4uCc6D16eZWMjn2qnShL/AMx+FRvPSIuO1zGGhyRIMMZgibm/k7CPY+2LLXehWg/9OEN5dGVpJvJpup7C5E73vGF9f0yKjqKbIEN1qc5nBA8LypSLi79+948qaPzC4nJmLisewi5OHLR1urIW0HVzIJ99BSoD9CDv9MLa3HYIJBKi7CTBQwWA+KCQqtCkR7XxYKvpytRqKEDONy1ImbnYkqNM+fY97FJm/TOXY6iuZTq6h0MD5CkhYP5hZgY84LbDabhyIpJyRjWzGWdyzgEAb6/N9RVlUntcGROE2a4XRWqtNKjFytQVDrkrppFSQNRAve4/rex5fL8PSSmVBMaRzHNW52MMSoMncDtgetxjKtmVZMtT5dLL1Ay9J16npIu4JgC153GEMmSt2j1z4VNqsh1tVdi9QSHYiLxITeRJhZtbe3uBmdJWkCWAcMdWkdep3fSNSwDBMlTI8DBq+pEptUdcnl165RyikqIAIVtMjvH9PIFPiNZqQp0j8VNbJYXRWMQIux+cEiSMFpZfSHihnxm20fE2XaDFPeSAARKzBMASADba0TvjKqUmP7kEuLgkrBA6lj4gRvYXBBxBwHiBIZMwuqobgqzDW0hTcC7GdJIgmWF4sSubUMGBOrYSTcrOkSGmbm8/nLT5epKGNbpRk3+0jp06FSkrIGb7suArCYWdQKhephpI3JiMJFzPNpqUlmYfBzGBE28MWH+QyPBOHtXPoCTDwQQS/T8Uqyw733JiDcKbWGOa2kqQE6bsEd4QOYBhRIXxaAZNjOMbqyfFQx0BbjeK6uYApPqJqELsJAWxFw3Wbjc/KBtjvM5+mjaWR4UBS1hLAAWtcf7YK4mOaT00nOnT0v1KLEAKHWIIEWIgDtbHOa4jochlqyQy2Y05UkzYGYgkTECRfuFr1LWPMa3QCqqS5bM0CoMj/wDmx7+QsH6YzExrCp1NQrkkC5qZi4AgfCYNgLjf3xrD/qh7RH0I945yYbW3SgBCmBqUQLdvYqNzvis+tK4eiQd6VQL+7jST8SkzcFWRgd/IG5L4h6ppUTRqMtQAoRK8phAAOnUHuZCiTA+eEnEuPCsudUABaiqwGsNFRdMNK2EgX+WB6ijREDpdSHSwibNZnnCgqkNCBeomCSdIJEbAkfphp6ey9cBqtKpRS+lrLrjc6AVLediuxuMccM4LCxUp1A9xLuKSz2GkIzERe+9/AwxymeUvqp5daZXVT1K5UamDLJgBrgt1TawIjCS3FeJfyLY+JZKXpvLiqQ1OqzISHL2RwEgMBqDrJh5JadgfDUcuiuXdcqKIDa6hKHVTEQQWi4hiZ1SYsMApXHZdTaCXNNNV9KloZoJMqCSLElj3wLmswjnSaVQoILMwOkEmFDbW2ICz8PaCMCOqy1QG0S3R429RaF8W9Vvmab0zEMGQqU1BTqI3YNMdMEQZWfbEuR4izfZSajmlVVQUSzCo1PUAbQQXB2O5gjCirw/XUcqhO0VKVI6Cw1K23cAj8R6lm045bg1UrRQCry0GiPhstfWrmSsQhiBeQY07l4zggeOZL9PRo7i4dxjO5KvUC5qlmajIzKGEC0xBOmQDY7/piHh+dylBg1DIqCdnYiqYsNza4P8AXbC/imWrMyrpVSWlFlVVgFgAtrAAJDEgMTJxLU4K+khn5bGBepS07RBli12Ztm82tfxzLQuF9O5GkNtGB9ZZkjl06ahNJXSgsFMT0j3iwN5OJfTWZJphKj8sUoWSbCD0x1DddJsLyRit8PpBVH3lLUQ2ocxTBBENpgyohjAEnvG4kOXULyxVYhlPMZKRWSp1CAwiSuuIINhGMGZFo7wT0bEV4jT1f6bNJDmVsysDrpwCQTAIJJA3G8QQLxhZTzhqZU1SF1I4kn8XSR2nT7D5wRIGOzxJRGrmsQt+ZUADA7lqY1MwuZBPc4HrZhNMUFRQxh7ElD3lnJYA3hgAD7ndWTIHa1EuxYGXHocw7J8RolNVUOCoCvp6pJ/Ept0nuPIkSrCJP8aywNlzDL40qFsN9YcGD8o+eFOW4qtXTQir3CMKhUkwY1JF5I6QLgd/LJ/TWYoimKlXQ7dSqWAeAwEFXqhhN9ge3wzGKEzMFqpLl6RNVj7Tr/FqAaGo13BsGCoYMxbrgibzHfHC8Uom6isADIkU7jvcOSb+FPywOKbMVD1MypPimq/xDfm+Y3EiPfEtKjJAL1mFhJamDIv+Euf/ALWwtupJFGEnSAGwDIqPEaJApkjQqgE1WNz7gKIJYkxPexjEqZemwmkwYkAjSRER31dY77gm+GlLh1KASWYzcvXDfmEamJAv3wTSpKjSi0UYSCRyyx/lkHWDHlj3nGp1HgiY/SckGI1ysEyG3tNpg/O+Oqdd9QUEntpED3uflMge2Hj0Hpy9TSp3UTTJUeygkknbf/QC5itHU/KZogKxQ2mYIBnsCfcR2OLWxEC1PM5+2qmnPDONV+auXpVupvw6tRLXvM/y6YO3TYYbcL4jmGc01cFz0mBARhJNknUTYSLSCDcRhNk6iqwJo0rydQphJNlN1ibG/tHjDKhxZWqQNcAGYhwYMTqdjEXF57RGJBmKtvL16YMlyd/VLafvERwp+MECdI1XkSZABExhbmeL1ec1ZKellyy6dWl1KCuhkd9lIJMQQfGCDm9Je60yB0nrpnSFVQDqYqIGpYiLC1yMBrmGao9TqlVpHoamxGupVfsqr8ftI7NeMFk6oHYCAvQkC5qj6tqvQemdDEl3hWOolixiPaPBNsOfseTIjQxYADU+mJWBIiSdu5xXqOXUArUWTL6NaEwAxBMJq1EE2kHf5RKtVA7utWkSQVZKgdSFY21FuWGN/iKz0LckTjwz4r1MLi/o8tFQYXmclkDVXUj06s6vu3bSygQwZBMA9yoF79jhVxDOONdKiQnd65pln0EyArMWKDaBbuTe+B8rTpOXarHMUgKUrJUZlBbp06isxFwATtE3wLVSrNRQtRD3sZjlrMnpHc+TNhOAzZbYhABLukxaAO6b/tCuGZBBBVwahUFqrlXcz4LEgCZ2BOIKvC+YTNe+xhdRA+bQv/1XG6OdYL1FlI6KbCmYOpUbZRJILMBq2lbRJxLVarANNiq0/j5mklF7sW3ZTIBAJMgAhTGJlxeWJ/aWv1ZGyp/MgTIINKO6vHw6gdUf5lIKn2vgijlyvwkMoI+7qgVE89wCPnBxy+feow0vTanTZXd2JGnSffrMtB6VJuZjSTjcVlcEpSZ5kspMAFV0mL6TCsIuRvcGcH9OLsN/E99YSKbH9j/6BLIOK0qnU/NRjugdwB2gDVt4xmKvlM84QAmD3nU1/nPffGY93XG1j7RY6fEwvSfvK9m+OUqpWUYkGQRUbwIteI8i+GFD1CBstRiRY86oY8ySZv7TiwcP9HZR1Wq9eaxINOSqALHSmlwQ3gxe+xsTDmf2XaVphao5pgFWZVpgHdrgEgSABAw4YdQ9Jkh6hFNPYikcfJYA9Kwek1XEkmYkISYJJ7x5vgg8VAbWQCYHUGe5NwBNAmxjcQT2ODcz+zukNKf4ivMB6xphVU3lb9fgREn8sOch+y8JW0mtNILq5jKoqF7woEnSqjql9+wtgew899ThI3MQjiewZD5K8wSvuQMswn6mPOORxOmqrpCsSN30uSGO5Y0ZiFWLfLDtv2RGKtUVn1DUaVNSrEiLa6hKqJMkgAgDuTiet6FyeVoAZmupzBWNLVGpoXO2lwNTBFm1yQNhOM7TCEM+CV3K5pCzmo9wAN3AEAQBoamPc9sdVssSpdaJK7lzRrsIPctzCseDOLLkfQuXrZWqcoHetpAV8yGSnMwzp0zJAYDVMWkee+F/s4JywqHOFK4J0PQfVTWLRqADG+5UgDsPI9gmaepxAbSo5HM7DSF1SoJUohBEEEsSDMHdhEHeLF53gmZKF0o9JkE06NFwO3SQuoiSBIYn9cNuF/tAq5esaHEBDrbmgTsbFlAh1NyKii4bveLknGYUPQSm3MFqlOCHPySC0fIkX2wSYQSFJoxeTqmxjUF2+88xXVSUI4qSoulRq1EdgNhETF2N/fE+Wy7kEplmLzIdDz1Dj+YWHgyfbHoZ9SmojIyU6mpYNMy2rsVuIuRENEybzhXk+J5egBUo0RSqEEsCHfQ0wQpO3g6AR74Y3S0aiB/yS1ZEi9H8C5oZvuquXeDpaFancj4YdSQLdp+eH+S9F0MijNRpu7GZIAL9yAq2HcCBYwJ2EVzKcarq1dpLK81kCnXqRj1iNOoaWMxGx/IIftTdOhU2m1xbvuSZGCRFX0jxCdsuT1AGjH2czeY5nMo8M5jdq1QEODcQFcAgT/MBpI94r1fhGfra6lWiKagknmuQCTNlQk2Jgf8AjE1H9qBgSzod/vEDj6MrE/SCbi2DqHres5b76kU/CaZlgCPxAARHe35Y86jyZiZMibhTK5S9OZk6HWjALWYK7RBhSBqhhaYEkeL4c5D0fXKGo5Sn1CBpE99W8yBYTJO5I7YPy/qbMNLagAo+Lq72ECCJPywnzfqHMmxqVE3npBMXEElf1BGFdnGDuY1urzcVHdb0oKP77MaUUDVpRgTI6otYdpAPjpOF3FfVa0SEy1ILoB+9detTs1zcW3Nr9hip1sw7ghncgEka23v2mx7kidifOJeHZxXdPtJ+7a3MAXUAthMqxgkESCD5sBD0CYxqAkzNkzGmbaS/4uW6n1BjBAmY/mMd4gR498djLSdTAmfH/O2O+I8NpiqRTcsFMFiAZM3EnxN9vliE5LTpLyUZQy6rAg3sdMGJjffFFs4u+YttK+LkdfijUmVm6V2iFInf8Woi3gDvtOODx9QZ7nuGUaiNjBUrquQRqi2GYrZa61KepSIYnQxHupBUqRaG3BjHWV4PwthpNbMK20vov5FgVv4IPsMS5OmN2JVh6tQKfac5KvqOtRVCaYFTRqFwxJJVgqjpjqiLHvIFSuhNY61086iCY0mVWozEzLD3MnY3xaeH+mcvXFcZfTyVKgKARdVDSzAB2GpidIK3G/gTgXB3H+I0AdbU2AUoigvCKXCiIUuIkTvPnE79PKU6kUYDRNJqDuKhV05jIEqo2oa2IGhwTBi5kT5xHlgTDk1mLouptKGO9vuzAudmwIn7O6kUzIGouqEK1mpsVAYQAA8Eg+2J+Hegc8zQDyWMkq7ydEgahZhvtIm42jGHCSOJ45gOGnfD8tUqs2llguwCvTJZiLSI1Akj8IMwDbfCzP0Wo85SqSo0lkiI5dObyIsL4s+Q9DVaDE5jMfdgg6dQvc6hqkBQZAnSSZ7ROEfqWtFXNrQbUFkMEeSQlBZ1CQxAYE6trb9sF2Cq2YIzh30gwKuFSlYAk02a+w/9tCJmYZFPvuMLa9elTSsyIXKaVc1DcBkNlEEhRBElyfhiNsNeN8TU1mUpSqGNJ1KVbs5Gqm69yf8AfC3OLS1D/p1I6SwVqwmVVrDmERJt8hhYPzHLjY8Sb0tlqNZaqVKBWyt0syyJtDnUY23BGx6bnB3EmAbk06aoCU+HUGCsQgkEmSsONUA9jOAjxRKZVkoAs1IKSXYyjAPGkyLbD2wVmM7TFWlUKNKogs0A7VAAoW8E749r9RIjUxMANpJk83U0KVmDcdKHe/e+Mwup8apIqK1JCQq31L/CN5Ez595xrC9RjbA8QzKULaVqQukEhht+pn384PpVjSWA3SbaAZWdwwU2BsYK338HFd4ewckuCVW7mzdN7CPMEW9/GCcxxsvJFN1RB0kLKgm2kxvtce3tjodLgCt3G+05f/IZSy9vFx5Md1OJVRTJMqpsBMBgLXjcDaNu0Y6/xslBMNGwLECw83iMJa+cqn7PFPUdAZKYBcGQYGmBqJYHb6GQMSVM1QHSeZlyQ2oMuvQ4H4gYYqTIBJkWxecjHacpOitbHjxLbw3NVatWgqMTRBOohwjKVVjpZZlSWCwTIPYmbRn1MLyWqAPppmt0mVj3hTDC8CQd+2KhwzLq32gECaoVEZShWn1aiWMgXggAi+ph8zHzLFdOaccyYpquscsAfCKbAKARuADNjIsMRK769Tce0sPSo2LbY8/EuH+PsQVbXLbhnDCPdSu31xy/Fwq6VqwLyAqqNvJDARvaMUuk7qvU4VL9BgrPveJuNrjBr8JYBXqppW2kqCyFomA20jwwJHnFfdCcicxcDP6lNiM+J8HOcVaJLVKlMWcrqZQwBGswJVrEAkTuO+K1leH5/Is2lHAYxpIVqdXSJjQ3S23xRbzOGeX44tMpTNKpEkqee6JYTZqZVWMH/e2LVlPXQ1FVK01/jeSGPuAZjt3PaMBk0ZR4lmLJkwDT49jIeAcQzdSkXWkykGGR0NZDYX0t/wBQg8FTVH9iK3G6oZ3q5dqgF3BqI9MANcrKGooC6j2IIuAJYMKPqw6kCLTZmYKuh4lvGknf2IwzPq1R8YA7EDcn/bbCewynYze+jDdZUOK8KqZ6tRr5WrSblSoy7jS4DRr1FZBBEeFtY3xVs9w7PZYla9GpUpzAFUCqI2WHltJjxpvj0nK1skukUKVNCCY+EEFjcSVaJ8YPzGbrG+sou2kEH6k6V/L+uM7BY2Y7H1ITYbieZ8B4X9oDGll2TyFYPT9pSowO387RGGGa9LlRqKXGxoGLXuaNW1yZIRoI84sXqIq2oqipVcD7wqpBiw1COrY++ErDYhjq3J2k/wCXtHzb6YL6MEbxjdeSaEr9as2pRmHCBrqSGAn+UwIPtqn54b8Oyg1hSgZH/ErMCWg/jVWF/wCYH6G+CBmy9QUn1VEdWMMSYhSZjSQbwMJeI8Mo5cs9LUlYiQiatIOqF0m5C/FI1Ra5xM2kHt8t4jkXJk9ZFLNKiHMFUNZkFRQlRampF1BVPMCjS0aztpIgi8RjsqFqOnNbnalGlXMNqMGRYCACSxuJUEG4EnB8wtYV2Q8hlhnCO4WopEOWpjVcDcoDcgwJwZWyFVKNOolPXTcKxpBVV/gkyEphyLXPNMSZ9muxQhDsa/maETmrEBq6VADEgwNDSyhg3wKGkSQSQp1TIK+I2USrlQxZgUlBtAHNYSBuhglCNj0yAUxs5tqjkkVWDHlUl1KiMTp1BtRupsYc6SY3FsFtnENOnRqAHXqUq1QrVQpAIcqLE6lIsdXcE76cpAAbyL/SK7AFkGV7MOSNRcIQZlZK6jExq6lMnYMfAUdoKdQ6ehFefiZBuI7yJEg3nD7hmWWkrvKVDrim7hqekjcNpbyxJGx23wu4rmAjLTehQ5uluZpcKrWJWRqUqyH/ACzIEHbCsTd1qHiY2BlUFhFT51goAXSdE6RIYauuJ+TDfwMOODNmfs7VqVfS4qVWfrdXYDQoXp+IyBv5Hyxqvw5NKis5plOgnRq+7pgBgwp/iMghr23jHWSXQlOooDU0q1wpNRE1dSssliAB0zJPj548HBZR8x3aKAmvFQnhXqfMUlVDUDRMaiZBJkmCBeZPa5OHFH1rmAdXKQzuALn3ks1/0ntitPlX5pOkhKhlGZ0VdImRrJCDTBkbm284Jp8Pd1XlaXLAvZj00wYE6hp1MdRCGTYXvOKtYVbPE5z4SWND9paE/aDAU/fKSCRqVHRotZwQQJBHw2x5nxnMrU4jWrKYDVSSQdNiTMHpsRO/g4tFTMcui9F3UOrSwlpp1GAZekNpZTpYEgBokHbFWzNNmqLTRWd3qBiFEg3vYQY1AgExCgWvJmZy6kV52lmDCcWRWJ2reOMzxmrzC1PMuw1ES5pEQB2DEn9Bgep6rqDoBkx0/uSBAgb0/l3/AKYI4lw0U5qZhwsyug6Q15gkWa/sDBthHVTLq3WDPZDTIY992FrfP2xGB7zplk/pAhqcRzCkFqSuggS1Gg1vmEkW/m+oxscYcldSURYLL0VNhAix/wCbWwkrigwhXCHsugkEf5gO/nAKZdjAW4JsRsY7Y2h7TFqe38KzyJQpDSidCnSEkCQDYkG153xmPOa1DRpVZ06FiKamxQHfQfONYLuRBx2ZZeMcW5lRaTRUDSLkqHaJkxpkdJEHbUbYQpzuYywMwisx5ZcFZMqWFMEwbkSASN/fEdDiubktkqiVVYhmy4GrSwg/uKpLmGuGSSbXFgBRx6iemtl3pVFkTRZrSdRBp1NTDz+8G53xdlzepttiK/T5kvTLopCdxLLmTmG4etF6JpZctqATrI0gvGgmZMM2mwG8jEfAuHHM0ScwiUVpr01KlF3aoSzNsBLRqPWZAJAAMHCjNtSzH2ZqVZBygysCTRfSzalCmoeXuzD95f64Fy2TzFOqDUpZhUUEIyKGBFxGokoQdiFI+e2AGT8MC6qMKWxI8mPa3EXq5hadEaaSfBSqaAhVTDsqrTWm0/FIVj72MT5fjSKKtA6GYAwHIIBksCjUyRB1E6W9uobYXZL1BpyqIU6TVdWIAFQABHXRUjWCDzCbT1d74Z8NqTk80aeZ5HKEkOwYVBUB6Z0gqxZTcXOo7TgmcZAvg8TNBS7FiJs/xLLFqheiYEBIfTy3i/mRrtpsLYsuTrOmVZ8pVYAJ10yrAPYEMojVTNjZZU+bk4r3o7h65yto0BnsZYvCIphmdUgG0WMX+WJPVXFKq5h6FeslRFBQNS+B1YX+FpJJAkMSQbG0Ysy4sZOgnauYhS1+kftIaHqKo1SorE8uq+qrTYFunVO09JvYiJJ8wDzXzWVdXLByA/TSLnlsgPSJ3VyliTIPzuQX9SVW6EqVFUKFjmOzELcXmAI7Cw+eJ+HcObM1adJWYuYkljCj4ixPgASY9r+Y8vUJp9I8VLcfTswLP73LH6QpVqn2nNIo/wCnpslFQfhdhcibsUp6je5nyYEGSzIheZUk2lVvfySL/TDvj3ExRonL5apUp8ocuVCwzRTJFQATBV1WRsZt3xS6eW1LqmA5kDYiN18mGBF+2k9xjOjJvWfMi6lFO3AEtlL1MlP4TTp9/h6jH+Yk/lGJa3q+pUBCMSP8p799sVKjSpoQ4ufxGJP9IBib27YK+3N8CC5El6kaQPaJA2kGDBkdxHTJb4nM7af0kmPVz4YdTkX8bH2BBnGn4mqgdDVG7Ajc/QW/PAtCqwo0qhZRzQWVADr07Kb3hoLe3c4h/wAUg2LKNjU0yFnvG7HvpEk4WudStxvYcNpreEHM1OajCly6qo0Ko1EhiBBUr2BM9iO2IOIcVSoU56FXTZqNTQwBjsQbb/CE37Yi4zSAcdepRy15hME6hq19tM2MWAge+BKnF6ika4qqphecizfYaiTp/wC0kY4bPeQuJ9LjxgYwrDxGtXM065aMxMMzKKgOqmHgkFiKgKhgILaSIAuMM6dJjlOWvKqCmVKIja7F6mqNBDqQrKbBT+WKxTq0S7mohTYMEIZddmtM2ImwIFsd5bh1Jyg51NkmDIKWMEfy2jcHAlrNkwewAfTGXFc/WcBHirUDg6Kjy1RU1No6tMkFR07kE2MY7po+Yy7PmA/ONQsHXSSdEkKSpIQAgLp95vcEY5fMIKih3qoBqKk81T9EbpIOzRIN7Yjq8eqUrcujDEGIKEyBaBF4m5wzu2u3MXocbeJ1ms2c5y1QrljOvmKktcSC/LN4uQwRb33k4npolSiaQzBcKChqLl21aLRpp6xUswYsYid5m6jLcVSnE0GABAhaoPYj4WRux3kG4uMc8LeglNlbm3aQrIhAH/cyjebyTv74JWA3HIglHojxHeUytGlVyj01JL1zTq81YLagy7XBUj8JUECN8MuLZFQ9EU0CIodytNQxDgIqvTQyGaRuQdMmRio0cyi1tVLMCmso5VlqLJXvCqROn3I/UFx6iz1OuV5VSgaYYn95TE6wdXS7L3CGLRJ3wDD1qw9oK3W8F9S0OUg112qBoK9zr6gQahm4liTvcA9yd8D4nyiamWNRqKWdngwTBCsAevYmSDAbYd40oVgiUQitSDO5+CpJYTB0M2w8R2gjE3DKb0kWr9nakwLak5dQBhvfWWLA2226hecOvTgptzfvDFNl42r7wKpnKj6kcNrr/AlgUVn1SNYAUGQFloGpvEGDJ0qzUaiZIK5djzXpmKhpAhQh1QDTmRpkyRJHfDX1Bmq4WnzMvlqFSsQSFplXCpPxBmIAYSpFhcjFXz9YiGVVpjV8VO19+nwLX02t2x4ZbYARLIyrvvDa/pSsrURm0dDWbRTJDBlIAABLgLp279sM/UXpdoWq/wB1UFIczZkLpCsdeo3MiwmSRiHiHrdm5R+7fltqIYErzANwQAwJg7MfecT08wM3l6VbM1Aop1mA5aiXOhGVVLd9eo3mBsCcLZWV6MYj7WRKJnMvpqadLL/KRJAjvtb+0YdcZ4auVUISXLKCjxpnVY2J7AEXI3HkYPdhU5lfm0lZwKaBqgLqDKvKk6yYEADUYO5uccZiklPLVtVanW5qgI19R0wRqDfDECZJg7nbGadiYQVSx0nmWShxpKVOkhqKCtNLcyqIlFP4XA79hjMV7ifAlq1NZrssqlgBaEUd2HjGYnI35lXbJ8fzKXWqw7EncnzYmT2PvHyw/qepm5dOW59jNOuFqaYi6vIqKO3SVix2GIePem6uupUp0XFIvpWQd2bpAOxuTtOA6OSUU2FUVgyiVAAAI1Q2otdQNxAgkGTsR0smMqTficbG9j9T/gha5nJ1JmlWosdjRYVVnv0VNLAd/wB59cGZXIwZoZ2mhJsGNSg28i5Gg/MPGKhXpwSOxNpvP12OGtes/Jpr8O7Ke5EAEn67e2EEeKjxt6j4loq1+JlSgrPWUEEhK1OvBvBCh2I3xqiM+hP3NYAgBgKD3AMiRp0tF7Q25xUqDzMnYGekGYvF/JwRlc2w3iBcgeO8C0WnGeoEERlBgDLXS5jEnM0HJ7krymAPclgoPtI+mAs3w3LaV0FywswAUjfuQLNFhcj6YWcTzGmq4RdKsSQDBKg3AmfEH644fi7ghlYgj+pj+kYEuTGCrGmP6QQUGo1Ay3D6lCudMTokQVPa2q5FgMWP0TmOSjZgqtDLg6F/irVCYGt92VdzEAHt0k4qfAKzVaiUyjVGa7ERqCkiWDH5G+wIA3gErjvFjUCIARQo/CANIB7kCSCBJgRa+BZZvcLbR3wnIVcwcwNI5wbmspJHNDqdRVhKzCoQJ0nyIjG8uKC0KVNKdTVUk6mq0V61/h1khYB0hfxWvYHCfgvGKtEasuwI3tpDCPYgqb+18FJxuhXdTWWCN0ChVuQTCgBlNu5ddxpg2oTMG9LGhdwX6eiTztJBl9Xw5evUMyCKrkDpj/26I7Wtf3xI+QdmSmcqlOkW6qlc1lVFNzHNqCe5jYk4X+peLFiVWo1QE2ZmYqFOygTE7dhGDeAURlcpVzbxzKnRR1adtpvFpIvtAE4DKxA23icWDz4jY5hGqSxy7ArpCj7M7ikoJQ6FWobAAgEbE7HfXEEFYQtXpXaQw6iDDLOhI0mLwP6YWUvW1enQpIOU6quli4ZrAiVLagYXYRcgibicD5HNCqWNNVEEmGZiBfdAQRINiBc4bgx21Pt/3F5cpVfSAT7+06XO1EqVadXRVRVJnTqgBTYGl1qIsdJ0jxfEb5PLuW0sKfcSwqKp8KyXjv1II2nCbjlR6WZDcyddMglFItFwJA284Cp0ZK1B1+wPV+Q/rhGTHTGpZ02XWnz5lhfhNRabkrrU1AdVNlYEAMsgrNpO/b6YhQgDTKse/cX7amEzHbviDN8XJKmlppMohoBBa4+IagZF7wN9hg3J8eq1HC1bBR8bgOD2vIk9u5+WEkMJSH95ssy06Uzc2MQ0XIBMeL4ZUc+xphWZoHZtTiZtOoj9B2wHmOLpSJSpTpsodtJAOmV6SQCSsEXEqY3GCco9OqpKc0xvywKkA7TAQqN9zG+Ao+IVgiQ03di3TSqFqgQW06mhoI0wJMkXF7Yw8BcGor5ZqbkhW+9UdTbQGJ1CxuLe4xrJ5anqvUNMcy7QR0kb2UgR4JGLJlONvOn7cKgN4SnSq9yYBqFD4tBH1wQ2EVkLIfTKln+G2ArJWpmIDGmGUkbhAQNXYypPzwBSylJSsVOkhgSVggkWJCkk3ti2eoM6Xq0nFKqeWCdT09BJO46emDpJuZvvGFdX1WxJ/wCnoi1yyyZ+U/2PzwSnaoILkA1FNPhYYvBQ2lWBJk++r+hBwy4a9WgTVoLRdyogVGEqdpVdakNFoI+UY3V9S0qqMtTLUdZU6XCwdUeBf8jgzL8SyWimtaiXYrLOrMOxMlQwX628zON0zxYkbrF9fiGcNUPrrI1SwVXcKCB0qL+BHcm5m5wqzvEKsnmIS56yXQEEgQGvIPiNvbFnq8HyteTl6ugxOl3/ABEADS0xeRa87Cb4Ay2VzP3qqK2qk0GCSwmdwu/4Pz374zV4ghkIiylxJtAZqWXqahJJpIgBJGwQLNzH9ccf4ySopGhQ5bPqhS4AeN7VbGB2w1p8NzbA6qTsDvrTUS3eQ1+3y2vgfN8NqUuXzkC6ngEBVhrwfEWPfB3cz0DaAvxWgo0HLKI8VKlz5vVP6DGqvEcrUbqyrEwAdNdVBgR/8ZMx598OK3pyoJLU6Ti8kMhM+14FwbYif0+wCty6IAE/vKIDLf4iaqzPkR+hgtRBgacdVcU53M0atRqjUszLGT1of1OXk4zBWZrU6bFHy6hhuPvD77jMR+WMxmv4hhE9/wCZceN1Ptubo0VUsmW66koNBa2lR7RYn3Mb4J4rlWrZtMsUopT6K1bQAF0AkU1dhe+k2J2FsKslxGxfSzhrHQT2taL+9vph1wP1OlWoF5FQsTA1oZZhYFhAkAAm+3kY+hbF6bnySZWvg0Ij9VekMhQpstGlVq5is4Wl1sQGInoUDqAMWk7iT2NJ49lXLqgy+hgsQpLOdJ0y6SSrHwQojssSfa83lgeIU8xmKtMLl0ilRkMQzKNTtpkrtAt39sa9R8Yo08lm2QU6VaurAcshXdypAnSNbNfYjv7zjmFCRYE6gyitDNZM8V4L6UrVsuWSnUaXC7BQInd3hB1biZ2jDbiXoenl6lFDmKRdzNRHMckABjzWRnUCxvMnx2xe6fAc5kcrlgKwy9NbstKnUqVJIM6mWm6iJtKgTuWtjzxaj1q1esnNq62OljTFV2tqJZAApJCqGMWJAIwoitveWKST8CLOPZRKdZoIrKbrVWQGAOkx9bD+2wgydDmVERQNTEASY+vy7zt74n4pwsJyw1SsRBDcykyKt56ZY/hh/n38S5nPUcvahLnbmMAJ9woJC9+7GO4Fil00xuMltyYyz3FaeVpGjQaWf95UEgkHcL4XuARJ3gGBivUc4VaFMqYBGxj++FlbMFmLEkncnEhr6jIEY1MdDcRzNbUJa+H0adSsiM4pKwZVc2CnT0lri2qMScb4a1FiKsmPhIMkxeQ34lvv4jAXDOFNVCa5Vf4iAZA3tP0w2yWb0asuz81G6RPUqsFYqwYjUpBEb7HbE5SNGQg1BvT/AAds1WFOSF3qGfhTuZ8na+HvE64zDtp5emmpWlTZZGnZbx0iRqsDc+2JMrwt6eTVKLqrVTNd+8bctZ20zc+ZwvyWVNJymtY8NpAIgxEqServ8sVYsLH8RuPEj6jqlDaFMUiqgOmrbVAEkEBvwsStu94vpafGJ6WYYWVAsWGogRF+w8bxhzS4lVWVVlDn4ytchQABAiXiCBPw2nbYE1MhBYilsbqDMm19U3j5zcTGKlxk7SR8gG8qHGU1Uw/MTUougJJvuRYWwno1o+E6WHg/63x6lw7jL0SBTAUnYHTNvmTJ+mLNwXi9Sv01MsjajpdiIA9nkQbXH9MMz9KWXbxBxdZp2niJzjG1W4PeJvtc7+18Mcnly/wkhezNOm4MSdB32gXPbHv3DvTOUos706VMO/xFFtHggWjbtgo5WkaiNBL/AITpMhe8MRIBjsRiDse5lf1224nz1DlXEsCoDAMjAm4Uj8nTEuTSpSTXp06zCyCWPuBAMAgiRfftj2L1/V5KZfMI5VqddWg/wFWpkAeCSvjBPHstRWj9qp5Ra9dgAh5Rqu3cSdDECB8R2tfHu34jB1JqwJ4TncmdOsalcEioNLKRbUrEC4lZ+oPtifh9ZyrgqX0qWdjTRgFGzFokC63k7m0mcegcXpZ2kVzVcrRWoPs4sCyagTTqGf5plYGkMQsSTiPLfsvrVVp1a7URULdSAALYwCzUoZqhIksIA6vJxnbF1N7+1zzg8QqUraVIKghgCtmVSCII7E7xtvhmvqHVRU81y5UW5oK6piCrp0/mfrhrS9D5mqz0aVEc2iLpUcU2FFizITHxSRpsbW8zhY37Oc7TWqXyz01pqSTzJ1RaEA1FicAEsbiH3+AWgFX1OTqV6agzB+6o9u0hQZ95nDhM1yNDaab+CaVZWUKJvGjVHnC3O8Iq1UFZEqOukNUK09Wm5DSAojrDWmR3GOMnlMx01jTMT0DQ01Iu2kdwFlWI2wAT4hDIBtcsKeoqTsvTSc7jqamQdrE0ifbftjirxNadWq2h6bPBAWpsIYRPTa8KQbQcS8F/ZSalNs1VzCUcuo1U2Gli9MXBLOVVbQJbvMjvhbnsrRaKaoy8wOq1DVosGqqfu/3KgAgnQf8AN33wXbobwO6jGqh+a42Wgs9ZdJ1CacgHTp/DVj4Zv9d74UZmtSbQeYDB/wDiYfpDdu0/TCXKVxQqKytJgg/vEIkkRIhpG0gj9MZxB/tHMq6jrEGNTPKAQYZgDK2JHiT2x7eGCo308fvG5Ihhz6YEizCqt9gYKwCP0/XEYqf/ALaRgQDzb+0agIHsLf3T8I4waLNqJmIAemlQbzEVAwX6Yjz2bqkK4Yw2r4RADDcaYtAgwLbbYypozrV1H9cKxBZkmFmKlHsoHn2xrFUOeq/xH88bw8B/aI14THPpr1U2XbSXbl6tTKqgz7Am98WjJeua9WuwouEBEA1AhNNdQv1Bvlbz4xS+GcGDSzSY2EXnf6Qt8WDLZagKehnpjVcktED5+5ta+OrhTI6Wfy+04+bGgOoj1GemZfi2VoKBXritVqGWIUNBMGOnSq2EkXk++IuJDIVayM4rVDTE0kUkAtvqIB1TIF5EfrjzygmUplY++YmYUFvpBMLG95298XjhmVGToc00hl2cgBqgUsJMDSCRf8VrAXNsFoq7MmIqivMtVPP5ioLpXJfZUqJTKiCJknVA8+Y+LA/pbgSZT7pGbpmKYYaqhN2ZqkAkA2A6RaYJOEdL1DFJqhDgGAzkjXVaw09AnRJAAWJk3xYMsmXpGnTKI1RwWOoagoAlixmFA2uTHmcJfEOfsIWPK4FfcxpxzLUszS0VqNOsisCQtQlkInqsAZ7EDeTvisP+z7htWjphTRptqsagqq2kKZY9RWFW2mLAjaS9oepEzJ5dHXWEwaiOaNMEdlcdTD/LOK7xv0PnKlRn107nd6zsFAuJLCY+pPtiYYxfq2lJyEj07yqeqP2X5ZWLZRnZCuomFdFBsAHaoskbkHt7wMecZ7I8lwA9N9r021LcAxqt5x7PR9N5/KIKiZjL6ZlRTqGDvNmVVbxuO9+xrXEOI5cFmbJUDWZiHnUFJa8hSYUNJJiDvc74Psat13jk6gjYiVEcXb7PoJjwIvp3s3gm2NZLOnn01YnS1RdjBgsZJMH+Je+LvwzgYzVOpSpU0pF16mB1AdQYiGYuY0gaQYidzBwpT9kmZJZjWy6MD1I9RlIAMAjpiDYyD7QDYTv0xXYyodSr7VUs7VEpakG20z0yIn9Qd+84V57Ja9j0+52F9pHvi38W9LakXl1ULBYe4Ku25IBuhYmZEgntjyvj4q0GIiQJUkMxv4jsRGKtWhABOUmPVmO86zcqwdmkEaYJBuBB6Yi+DuB8cpMLp10gTILS9JRcEEfEgIHnQT2QYr2UrAqwKksR0kzAIuAPBPk+Md5PivKKmnp1iSWYdSsO4J+tzsPOMQ7St1I2qXOtVUxBQhhqQ1FBDAzefoR9MRf4hmqKQl6U/DTNr3PTEj/MNvljjLcQFcK0KEb8GkAI4EvSAMwCJqp7SPiVphp56jKUqAqO5JDi4CxtACsTMzYzE2wffrmI7TD8sZj1VXo6GSu0EHSSAYFpVla4ZZFvkRY4f8C/aYR/+Y+8BSumSe5gmPpit54hYV1pPTb4gXk22ZDJGtD5g7g9oruc4YwcEDLqPiR9SkMJsYcn8mBvPgHBaw5oiGgvbie06ctxGm4C1mDi9T4SYIICEmNwPYHv4dcHzapTNPltRWkdK6pgqLAqe4mRPeJ748v4D6iFMTmOIGF/AuimPEAqp8jYYtPAeM5LL3SrUAJJ0vWqsJPhXaIN9x+WE5MNmxDDkAj5j/1Lk/tmUr0VCuzA6YcWYXU+x1AYVeiaFU0KQzdNqNVQVhhpJYd1jsRNgb3Pc4JX1nlaroq5ikGaYAbUzadwAhJt3nD+sKcF209pJsbbeML0lTM12pUyg+pM99k4zlK0gpWpik5+THf6FD2+Eb2xfBxAayCIH8R7nwMBgLVJZHRu8QCZ9jJA+mBs5mXieUUHYuV+L5Ek74JcYLUYp8vpBX/cr/pviH2fiXEKDGxq84D+WppLRJ8ut/ZrYu5zAa6LzNxa1vF7YoGZo5anmftVapXNWAhFOidOkgr1b+V6gwHSPfD/AIV6kDp0OAvghEInvBYn9MF2uahPmG3yIh9KZajWXNcMzYlcvXOga2U6WJZLgg2DDv4wo41+ySqpb7LQowbIftNXUPDQVA6THT1SPyPoua4hlaTrVrcpDUinziAJP4UZ4sT2BIwaa6sRpO2+8jCSNR3EYMmndZ5B6a9ArxCq9V2dKbi+hwHSsIDgoyGRqkzI3AOxwFnv2c8RytZnVBWp0wX1qygMgJkMGIJJTdRJiwJtF34blDkuI1wtaiKOZOtVNQa1e5IKGDBl4a4su2Ltks/rs2na/UDhYxmjHNnph8z57q/swzNZFzGTC1qNRtg8ugPZ1IAtsWGraRY46y3pPNZMlc3R5dF9K8wqr01cdKVCRqETYzB6iY2xffSmd/w7P5jIkjlsTUoxeVgsAP8AsBFrDlxMsMXKslLP0qtBjKOkEXG+xHyIBB9hjwxaluY+bt5P1nih9YCkTTzNCiayEhy9CjMg9yUkwIE3nyd8Zi95ThvE6KCkcrSr8vpFVmpguoMKYLyOmIBvEYzA639pXSnyJ5rlPTOYzLEJCU7kS5PTtBO7d7kYE4x6Zr0wymCEG4IsTf2JkHxbGYzHayYwMdCcJc7Nk3iHI5o0agYC67TcA+bEf1/PBNTjtdnZ2qOWbdpufHe0e2MxmOWuQjYToqAeRHfF/W+Yr0UokqqKZ6BpLQ0qXI3ixFoB7E7VwZurN37ETJ2Pn29sZjMVAGtVxWkXp8S/+hPV2ZV1y9IcxioWkrxpQmercXgHzPti85f9lL1XL5nN1zrMskwSd91YqPERtjMZgMj7AxOga42416DyyUUFPLLWcEAvUqMrwJ3dSC1rRIGKzxz9m9WoutaZ0EXQV9Ue4L9Q/wAupsZjMAmVhGMgG4ldybU8qDzqlQGRv1fKCJgYueU9SCpT0VX1LHSTTLEW3DFg2NYzFopn01ED8uryYNmsqyoXy7K5vF3U9zF8ea8U4uoZ1JdWmGGlN/Mi/wCv0xmMx7NtH9JiViYjQS0nYm3vBBg/ljdTLaiYuTde0f8AjGYzHNLGdIKBDODZ9qDQxIRviiCV0dSuo2DKZYe8g2JBc8arVNIWowV0YNpkknX0tpIEACZAJ8Y3jMafyxLbOCJM/Ds1Qofa2KGlK9eqWIeWgBlNpMEEGe2Cstwqvm6TOaKCio1a0CK6E/EwUsFO3UABPYWGMxmDVfNxWR7FkCV/NcOqo5UwCDewO3/cYBEbYCzfNUkPVYAWgf8Ak4zGY8Ca5jsZ1Vc5yXHq1BvuqrJI+IEg22+GD9JwbW9UZupf7QSCbgloHf598bxmPbrW/M3LjQ8iNeHeucxQQAUqL6T1O6lnJ8yz2t2FsXfh37VMnVQDMUjr7nQBbzKyfHfGsZhmonmQPiXxG2V47lWg5fMZmlewksh9irdvqD74MfiVInU4o1jtLI9Npt+Ia8ZjMVLiDSPK5Q0JHX4hEo2VplCIZHCnVBt1A3jcSlsd0PUOVGpWy5F+rQZnteWXGsZguwhW4IzvqqEHRWJr5Sll61RF6VqUSKh8AVme0eYPfzjWZ9RtQRXzuXFCSAQhSqATJ9u3tjMZiEqFfSJcrFkszkcNynEtNSlV+8SBTqJTKNTg6oUmO/8AUjucNqvDEpLLl203Z1VAZA+InebdsbxmF2QSBCIDDeDrxHL1BqMtP4igvFvPtjeMxmPTBP/Z"/>
          <p:cNvSpPr>
            <a:spLocks noChangeAspect="1" noChangeArrowheads="1"/>
          </p:cNvSpPr>
          <p:nvPr/>
        </p:nvSpPr>
        <p:spPr bwMode="auto">
          <a:xfrm>
            <a:off x="304800" y="-158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gray">
          <a:xfrm>
            <a:off x="1144323" y="4725145"/>
            <a:ext cx="4224000" cy="519351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ea typeface="굴림" charset="-127"/>
              </a:rPr>
              <a:t>독일의 세계대전 야기 </a:t>
            </a:r>
            <a:endParaRPr lang="ko-KR" altLang="en-US" dirty="0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gray">
          <a:xfrm>
            <a:off x="7305979" y="4667532"/>
            <a:ext cx="3339168" cy="519351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ea typeface="굴림" charset="-127"/>
              </a:rPr>
              <a:t>독일의 유대인 학살 </a:t>
            </a:r>
            <a:endParaRPr lang="ko-KR" altLang="en-US" dirty="0">
              <a:solidFill>
                <a:schemeClr val="tx1"/>
              </a:solidFill>
              <a:ea typeface="굴림" charset="-127"/>
            </a:endParaRP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1803579"/>
            <a:ext cx="4865232" cy="2803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7" descr="http://t1.gstatic.com/images?q=tbn:ANd9GcRZGfrenpM-dvpN6dzQolkFkTMfnZB4GUeCttf9_0mxf3cEiTg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447" y="483539"/>
            <a:ext cx="3579221" cy="347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utoShape 5"/>
          <p:cNvSpPr>
            <a:spLocks noChangeArrowheads="1"/>
          </p:cNvSpPr>
          <p:nvPr/>
        </p:nvSpPr>
        <p:spPr bwMode="gray">
          <a:xfrm>
            <a:off x="6697955" y="5567740"/>
            <a:ext cx="4800000" cy="908864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ea typeface="굴림" charset="-127"/>
              </a:rPr>
              <a:t>민주주의의 원리에 기반하여 독일을 비난할 수 있을 까</a:t>
            </a:r>
            <a:r>
              <a:rPr lang="en-US" altLang="ko-KR" dirty="0" smtClean="0">
                <a:solidFill>
                  <a:schemeClr val="tx1"/>
                </a:solidFill>
                <a:ea typeface="굴림" charset="-127"/>
              </a:rPr>
              <a:t>? </a:t>
            </a:r>
            <a:endParaRPr lang="ko-KR" altLang="en-US" dirty="0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gray">
          <a:xfrm>
            <a:off x="1046523" y="5326383"/>
            <a:ext cx="4419600" cy="1298377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ea typeface="굴림" charset="-127"/>
              </a:rPr>
              <a:t>절대적 상대주의 </a:t>
            </a:r>
            <a:endParaRPr lang="en-US" altLang="ko-KR" dirty="0" smtClean="0">
              <a:solidFill>
                <a:schemeClr val="tx1"/>
              </a:solidFill>
              <a:ea typeface="굴림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ea typeface="굴림" charset="-127"/>
              </a:rPr>
              <a:t>형식적 민주주의 </a:t>
            </a:r>
            <a:endParaRPr lang="en-US" altLang="ko-KR" dirty="0" smtClean="0">
              <a:solidFill>
                <a:schemeClr val="tx1"/>
              </a:solidFill>
              <a:ea typeface="굴림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ea typeface="굴림" charset="-127"/>
              </a:rPr>
              <a:t>형식화된 합법성의 사고</a:t>
            </a:r>
            <a:endParaRPr lang="ko-KR" altLang="en-US" dirty="0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15" name="오른쪽 화살표 14"/>
          <p:cNvSpPr/>
          <p:nvPr/>
        </p:nvSpPr>
        <p:spPr bwMode="auto">
          <a:xfrm>
            <a:off x="5640000" y="5761004"/>
            <a:ext cx="912000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975" y="1773387"/>
            <a:ext cx="3050328" cy="27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564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82488"/>
            <a:ext cx="10058400" cy="894497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민주주의의 역사적 전개</a:t>
            </a:r>
            <a:r>
              <a:rPr lang="en-US" altLang="ko-KR" sz="4000" dirty="0"/>
              <a:t>(</a:t>
            </a:r>
            <a:r>
              <a:rPr lang="ko-KR" altLang="en-US" sz="4000" dirty="0"/>
              <a:t>현대</a:t>
            </a:r>
            <a:r>
              <a:rPr lang="en-US" altLang="ko-KR" sz="4000" dirty="0"/>
              <a:t>)</a:t>
            </a:r>
            <a:endParaRPr lang="en-US" altLang="ko-KR" sz="4000" dirty="0" smtClean="0">
              <a:ea typeface="굴림" charset="-127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52727"/>
            <a:ext cx="10750551" cy="461645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○ </a:t>
            </a:r>
            <a:r>
              <a:rPr lang="ko-KR" altLang="en-US" sz="3200" dirty="0" smtClean="0">
                <a:ea typeface="굴림" charset="-127"/>
              </a:rPr>
              <a:t>독일의 패전과 전후 처리 그리고 독일의 반성 </a:t>
            </a:r>
            <a:endParaRPr lang="ko-KR" altLang="en-US" sz="3200" dirty="0">
              <a:ea typeface="굴림" charset="-127"/>
            </a:endParaRPr>
          </a:p>
        </p:txBody>
      </p:sp>
      <p:sp>
        <p:nvSpPr>
          <p:cNvPr id="2" name="AutoShape 4" descr="data:image/jpeg;base64,/9j/4AAQSkZJRgABAQAAAQABAAD/2wCEAAkGBhQSERUUEhQUFBUVFRcVFxcUFxQXFxgYGhUXGBQUFxgXHCYeFxojHBQXHy8gJCcpLCwsFR4xNTAqNSYrLCkBCQoKBQUFDQUFDSkYEhgpKSkpKSkpKSkpKSkpKSkpKSkpKSkpKSkpKSkpKSkpKSkpKSkpKSkpKSkpKSkpKSkpKf/AABEIALMBGgMBIgACEQEDEQH/xAAcAAAABwEBAAAAAAAAAAAAAAAAAQIDBAUGBwj/xABBEAACAQIEAwYCCAMGBgMAAAABAhEAAwQSITEFQVEGEyJhcYEykQcUI0JSobHwksHRM2KCsuHxJENyosLSFSWj/8QAFAEBAAAAAAAAAAAAAAAAAAAAAP/EABQRAQAAAAAAAAAAAAAAAAAAAAD/2gAMAwEAAhEDEQA/AOVXNqi0+21Mc6AUAaOioDYUmlE0QoBFFFHQIoCIoqURRRQGgp4Cm0FO5aAIfFT986VGB1p69QQ2pJpwiiK0DdGBS1t0+tmgZW3Ti4U1f4Hshiri5lskDq5VJ9MxE1NbsPiwqnIhmdA6SOk6/p0oMk+HimytX2K4Lftn7SzcXzyyPmJHKq+7ZB2oIIWrDh41qJk1qbw7eglYjaoWEWSQatL6SPaqYEq2lBMbCKdKaOBjY0hMaRrFPjGA0ES7mmDTQU9KlXLgJmnrEUETIelMGr9wIqmxQ1oI8Uk0qiYUABpdNilZ6B9tqYIqQW0qPQHFJpRNJoDoUKOKARQijoCgSVohSzRCgO3S2pAoyaAkbWpLCotoa1MiRQQ4o8tHGtSMPYJIUCSTAA1JPIAUEvg/CHvsEQSeZOyjqTXQ+EdlbViCBL/jbUz/AHfw+2vmak9nOBjD2guhc6uep6DyGw9zzq3+r+cUBJbigbZNSFQUljFALdmqPjvYuzfBIHdvGjKIHlmA0P61orN0U7fGkig4dxvglzDvlceYI2YdRUbAnxV2DjnC1xFs230B2aJKt91gOfQ+Rrl+J4Y1m81t9GUwf9KBd1tKqLo1NXD29Kqry6mgabYUgpTjnaimgYK0pLhG1KakUDv1lutNkzSSaC0BRSSadcU2RQJoUZFJigcmimjo6BFHRkUdAUUIpUUoJQImjFKoooBRZaWBQNAiKEUqjAoE2xrU3lUTnUlTQMKnirYdi+HS7XSP7NRlPLO2g/INWd/+OuAFspjrvW17Et/w7+dwfkBHtqaDX2LcD9zS2OsQP51jcfxrEXblxLHwpoWnIqnaWY767AD51C4fw5LNyb+Jc3CZOUFVB00M7/IUHRra6UxicZbt/GygnrvTWDxBuKArT5/oawV2xau3731gF2t3CuWY8IjxMZAUHTn6SaDoGF4vYectxTBy7xr01qwf4ZGoI0I1B9K5lbwmBuObdsmzciAFa4GncZRcChj5Aia1XZfvUTu3uLeT7jidRzkHVSNQQddNYoLa7vWM7fcPIv27gHxplOn4SQPUxHyrZ4m3An9/7VX9q8Ofq9t4jI06zGukGAetBh+GYIOxDnKAJM+1ROP4a3mi2kGAfDr7xVtxHhL3QtxCFzMF6AzFROIL3K5I+0Jy5vLTT9KDJ31g+1NTU/i2Ca2+V4nKDoZGtQGQigImhRRQoCNKWk0c0BsaIChQoCNDu6FHFAijJoqFAKUtJilLQO0cUVCgEUeSlBaUq0CYonWnhbomt0EaKcA0o8tHloEZKsOGXgjhmXOBy/SodzQV1Hh3C7KYaxCKGZASSN5E60GXxnaI3FIt2sgIhtjVz2Ds5sPcPS6q+8NI/MVa4fBrkukoNFP6VTdj8ce7ZAPCHzEiZkmJjaIIFBMx/BCGFu0cq5hcuZZ1JI0kGRpIkHTNI1iKlexarfZwCQ0wumVQfMCWPnofU10K3aDCedEbABJ6UFbwZctwrtCjQelU/EuzDG6cTZktIJE65l+B08wOXy51ZYfiFtG7xm1Zjp5cqVe7V2bQLB1dVdVuKpGZMxgGB0O4oKThvZ+1fuG5dW2zt8YKnUnUkgmAZ8q1GD4MEMp4RMxy899fapFvDq0XLcHMJkcwdjT95yooG7qzpVZ2l7V4dEFk5/EYzASFIGszuBO28VZhzIJ9fzrDcUwhvW7loAMbeM7tXA1KSxJMbkCRPnQVXaHjzMy2xA7ppMc2Un+dP2eL279oI8BnIBYwI861d/slhmcO6gMxkqDGc8yaPiuCw1hIFq0n+ET+lBz3i/CjaZiHVhGhJBNR7vFFbCd2RLAiNNtZn+VXONx9tpUKhHpVDcwi7DwyfUUFZSascdwa5bUORKHZht5T0qBFAQFIenIont0DU0YNPfVIgsY/WpGG4ehIDXMoOmYjSghTUlOH3CAQuhE1JwfC0bEC01wBS0Zht5V0Cx2aQKoBkAAT1gb0HKwaFFSqAUanWioCgkKKMrSbRpwCgUoowKNKXmoFAUlhSyaQaBphRMsUtqK7QM5cxrrHHcM/1a0toSQgPtFctwZ8SjqQPma7BxFHBQIYyqAR8qBixh3HDmznxlTPXXb3qr4fhFtBQg+54tdzoxP5flVpisVGFvTyGoqo4Ez3r3eAAKgIiY0Kx+lBsML8IjnTuIQHw8tz/Sq3gGKD2xH3SVHPY07xrFlECgElmEBRqT0HlzJ201oM1xXheHtg5FPiuA5hocxIkBtCdAdTMRUnBdksCyn7MrmUAw5MfheJ0Pn+WtJs2MWdQvdCdFIRusFtd/TTlS8Fwa+waMUc8yA6grPSOQ9DzoLTBIcNltySgACn05Grt7gYCqDCcPu2ybd8qwJBV0kDaCCG1Bn9af8ArBV4G00E/Ep+lVWIZZBtqsjVlQCCxG+mmYmD7GatsY0/KqTGOVVFtsEMFthrp+dBTcY4joTudtTBB8vIVksRjrtwtmeSNBm51M4jj2+sqX8RM7czVTjle3c+0XLmM67xQEmFbMJ3OwFLxJe0RnXTrUu1iLbO5YlYXwxVFexTNoSSPOg1OD493SFSBctMJKN0+9HrVTxfC2z9raGW23wjz5jyqPbMJr0qMMSchSfDOaPOgQkdY9aReuToJpA86tDxxDg+4NlM6tK3R8UTJnTflvQRMDgjdMAgebGrrG8H1Bd1yQM3d6xpvFVGBsKSAZZmOi8vetLxa0bIUhVQ5ZBU9ORFBnb8QwUGAREiDA511jhXD/sLXi/5af5RXN+IccD22LIM9xQMw5Ab11XhZTuLWo/s05/3RQcHIoxQagDQKigKIUYoH7VOoKatCpNtKAiDFIM1KaKZciaBINLikg0rNQBlpm4aXeu6UxNBM4NazYi0OtxP8wrqHa3GNadCm+WPKud9kbObG2B/fH5Sf5V1HjqTcOYeCAJHI0FdxEA4C5caAWUT13H9ajdnMICtzumkZQIO501qR2mXLw4kbEqAessIrMd59XVLyXAH5ry9xQabgN1bRFvUNqWBHMHcHpH6Vfvelp3gaVza728vEglEOoJI0kA6jykfrWmwvG2YKyIzowzKdAYkgyOsgj2oL/EIzDQwKawmD1OUmaqMd2iCDVXXTmrfrtVA3b7IdP8AWg2mNxJywxkj971BsYvMRrrM1geI9sHuDwiCdyf6VP7L8Rd21l25Abx16AeZ0FBvr2MJJgSSIUdTGg/18pqux6Gy2RyG8C+LlqsGPIEGpGAud0wLeO42mgOVBz8RHhG++rRsBUftWpuWkupJKRMDdGAPqdY9KDL4SwLbPdufdnJIJk8orMcSxr3nNxzJ2HlWwbvb+HMXABsVI1FZDFoqkoOXPqaBd3CMqo50DDQ8j5UxfgAEQT+lSLfF3FruTDJMgEajXlVcwNBKS2WG4EcidahuIMVY4jhp7kXg6k5srLsR0quKUCbaSY6mNaF+1lJHTpQy0TignYNwmpHiK+E9POrTBcOuX1LXboCgczqfKqJcb4QrAEDY8xQZxl0Os7UEjit20SBZDAKIObr5V2PhnZ6LNoEnS2n+UVx/GYBVFohwxuAEgfd1Gh/fKu/4S54E0+6v6Cg83PSaU1IigXmowaSBSgKCRYFTzpUHCnWpzbUDFw0gijJoHQUANNPcoFqCpm0AJJ2Ak+1A0blBWq3t9j8WwkWLkf3oX/MRS17FYsmBYYmJ0Kf1oJf0fIHx9kAbFj8lNdC7RcV7nEZSJDRI/LSsZ2YwowF5cRiXt2sqtCFs1wyNIRdfnFHxv6SmvXf+Esw50FxwGf8Awrsv50Gz7cIn1JVNxLQzISXPIamANWPkK5ffx+ELFS+IKn74W3ofJM0kf4qW/CLl+4v1m+WuMYyg5mA5mOX5Vb8aw2FwifV8On2rD7S88NcVdiF5KTtpH5UEKxwC3cQnDYq1dIBlHm03WIfTl1rV8Bw72cJZMZ1FsvcAjPbDMXDAf8xNdY8SmZBG3OeI3g8DxMVUIGYz4QIVR5CuocIurewqup0K5SoUAZ+6XOTEaghx5qgB8wrMf2tswQrqeWhHsP30rGcUxa3DmJUdJP8AMCrLg3DfHiFZCchtXNdQFYhSZj4iHBB6FutW+E4BZHdhrSklFz6EnVQDcBmZB1IHXzFBjLGEDEQHcnZVAUHyDNvp5VsOHWO5UgAqqiLjKfCtz7gLfFcE6GIIzAbwKeTB2bYtvFhc9vNmyWScwBDDxKDsCeUGR6xsR2mtqBse7EIpAVVeTNzIpYO3QA5RqRvNBfpjFNv7TwTbDeLOCM2YMGVNSQVYEdBO1VnHe0FtbFxA2d3nLkzACfCCSyggBRPmTp5ZK/xRrjE5iJ3uP4nbplGwqJmVTo1yesxQavsrZxd9WS3aLKW8VzwrBgaFnYBtI0matMZ9GbaM7qhJ8US8ewGvtPpWIwnarFWDNjEXbfXUEH/qBEH3BrTcO+mPFKIvW7V4fiANt/mun5UDPEvo1xdqSireXraaT/C0E+01mLuDdWyurIw1IdSp+RArq3DPpUwd3+0z2G10cZl1/vLWimxibcfZX0MaHK6+375UHn9zR90YB68q61xD6L8K5m3nst0Bzp/C2vsGrM8S+jfE2wSht3gPwnI38L6fImgxKLvSGGlam32AxrD+wP8AHZH/AJ1BxvY7GWvjw93rKLnHztyKDPZaXbNO3sOymGBU9CCD8jQt4VyhYKSo3PSgXZw50Y7TuK9B4Nfs01PwL+grz5gGJcKJ1O1ehbAOVfQfpQecTSYpZFFQEtKoqLNQPW3inWxFRQaOge76gbtMhaKYoHZrefRdw2bly8y6KoVWP4ifFHnEfOsAr13Hstw7usHZWIJQMf8AqbUk/MUEjGXlX4tiQB5sZgfvrWS472yXC3u7tAklRmZTsx1K6+UH3q641iovQNRYtPfb/q+FP5kVz7sxw/61i8zahZuN68p9/wBKCu47w85jdueE3PEtv7wHVuk9Kh4C25fLa0J0MaR6mtD2js95iTEkTlX0GmkDaZNN4O/cV1s2oUswHgAzmeZPLeg0vAeBWsBh3xeLbX7o+8x5ADfUjn0rCYvGvfuPcI1uNmgch91R6CtZ2nxHf4vCYTwshdWdFJPPLlZ92OQH+KtSj4a0jMBbtqAF8GTNI0I+LNy00AOYamaDmuH7KYq4AVsvr5RV/wBnlxOGJsZRcVjmZEYZlMrm8UeGQqgjcgab1Y4/jd28fCz27R+7MsRpEnTKNJjfU661O4TxLuRCqmXTl7+LST6UEbh/Zq7Y7+/cOfPaVSlvlDIRnzQSPBpoIgGY3qsZ20FoFBZuZxcusDdIUKHZyoUAEkLnMa8/IRvLGLVlVrbKJkA5Yg/gKiMvPyOv92a7iODRxrZXUDMrAAg+oPtqhmKDlWP4pcukFsi5RACCNMxY8zqSZqEqcz/v61vsT2DtOZDG1Ow0Mac4JBG3wxofasrxDs9dtHk4MkZfi0MGV35cpHnqKCHYeSSelMu00kuYI9v9KTyoEMKANKakUClbernshgDexdu2t1rGbMc1slW8KlsqxpmMRr+dUgrY9hbK27d7FGc9s5E8pTxHca+MD50HSeHs1hSr3b18aZTdyZlA81QZvenjxtR+LTlHnz0qhvXWggu0g2bZ1My05j6n+VMWlzB2L3NMQFAV3gLmsKF32i4xPrQaYcWE7NE9G578qWOMp0c/4W/pWdvqiqxh/C9piM906EWsw+KYm6dPKkhUU5VXXO9qWLNqrF7JMkzMEHqD0FBe4hLV7w3bTXEOhV1crrppmGh85EVw3FWmS7dtjMoV2WCeQYgAxoT511a3ikRc6IBAV4gElCpME9cocTO9oHc0z2l4Kj3kvBEJdIYkblYyt/Cy/Kg5vwa2Vuo0bHSdq71bfQbbCubcU4WqFM0k5gRGgGtbhMToPSg4S1R2an2FR2FAoNRNSZo5oADTqU2KWDQORpSCtCaE0D/DbQa9bU7F0B9CwmvQHeAexI+TCvPlowQRuCCPXlWrxv0iYlwcmW2TGYjWTlgkTtO/tQXfbbiHdd6g/tL5BPlaQQo9yTT30R2QfrJgfCok8hLSP30rAYrE3LjZ7rl3YbtqdPhFdC+imzmTFKDBKoR6ktH6UGd45jDnfuwFjRmO8kxA+fKl8IwH2umkBiWJ8R5A/ntT+M4bmY59ALgBjyJGg/f8qteCcMe497KPF3ZCAcp/ck+WlBgsZjz9cd7OYEHIkb7ZYH57Vd8M4XkAZvFcO53y+Q/rTPZrgmQd5cHjMwD90SQT5MSPYetX2QUEZ3gfl+/3ypxMVTN1aZAJOgJjoCf0oJQxLD4WI9CRPyqxsccYEd541BHL4d/EAoEnUadJ61BwHC7txioWMoBbNIgHbSJMzoOfvVsvZ0Cc5uwN8vdgg+YYyPTX15UEsYxmErBysx3kOhHOTvtM80b8VQDgGOkSsxluEkqNiAxAKga6mYg6aVKwfBxbeVd9QdDIgg5RmyxMamP9aTibwW8yysj7pBZtRDElTGvmdOutBQ8a7PIRmbIpIWAx0MjwxcBnUDSZn3gUWK7JsAcuaOsB1+a6ge1bTiFwZIYJEMSzGBsOurH44AO5Gh1FY3HdqxbzLhgJYEM5VRHKUA0UxzAnpA0oKXifDbmHYLdXKSoYeakSD1HoQDUMUd++zsWclidySST7mkigMHUVtOzCf/XYjqXcj/CloR5/2h+XlWLXf2radjsYoshDGuIZG65b1pUDemYdeQ50F7j8SD37j8FjELvyk899XFQuJYsquLCz4XtXhv8AC3+yUWBxOa1bUiT3eJw56HuwXX5eH5VDN/Muu13h5PqbL/y7k/Og0ONv5jiFXnbR1Hr3kexPdD3FQ8RiSEuspJgW74PUqchn1Fh/4/Om8FjlDWWMS2Hsz5jvMOCf/wA/+6ol28O5I01wlyfQYcsvL8Tke/yC0wrjORAjvLiEafCt+y6j+G6496T2g4l3WCw5ZiDIXTnlQA+2lN4K7F5uY+sXh5GPqiH/ALj+VUXb3GzbwtoGctsufVjE/NWoBje1YcqCNFIq/XtjbjeuY56X3xoFmmWpZakGgbo6I0KBQNLpulg0BigKWBR93QPIm1JjWKftHSkhPECdhrQPYgaDp5ciK330SXvt7qT8dkH+F1/9qwLHmK1X0X4zJjrfRw9v5rI/MCg1VvhH2pDGYLa9CDv61adksNlvXSfwKF9okUvG2ct9o6z/ABD/AHoWB3Z8O8z6naPlpQZztVwz6vfLj+yvNI6LcO49G39Z6iq7B4V7k5VJ6kDTyk7CujcQwFvF2CpEq408j68iD+k1n+FWoQ2WWHsHK0HJM7XRBBho1M6FSOVBTYXs/cd4dSiwZbQyZACzOhlh6AzyrSLa7tkVM9sBlWFAyCSATma3JPUzvUi0VQhYY7NqSZdlghQdToJjUAsOkVRcX4/h7JY3LpMhmRbZR4/CoynKo13hjpyoLC1dAhi4kIEJCiW7tnykAQqkhgddNoioaWbiHNd7q0hbwMwytpr/AGjlVLaToD71iuJfSHdLA4dRYgEZgSWM85eWHoCBrtWZvY24/wATsffSg6PjO1WHsZ/tSz5vhtmFPUi4B/4kafLNcS+kNmkWbSqCNC/iYGIzA6Q3mADWXMUhjQO4/it28Zu3HeBAkkwOmvKokUunGsEIrcmJHPSI/qKCORRgUcUKBK8/SnLF5kYFSVYagjQjzB5UlW1oHyoLPC9pbyPbaQ/d3HuQw0YuAHDRBIIX2k0WH7QOi2wFQ90l62MwJlbuaQwmDGdo/Oaq4pUUEzEcadgAQBFhbAjN8KsCG3+Lwjy8qXc4/dOfYZxlMDZdfswPw/npvULQbb/pRqJOnzoJq9pL42eCWZyYElmuLcZv4kX20qvv32cy7Mx2liSdNhJoXUgmkUBUKBoqCQ1qgbOlPgUTvpQRHtUXd1JApDrQNZKNVpdLAoEoakIaZy0paCRb1mgkyZHLQUSXMvvRGD94igQJXnpWs7OcGv2rdvHFIspdR82YSVzQSB/haspk8zV1hu09z6k+FMFQZRiYKTOaNNdzz+8aDsnGRF0EbZd/fT9RVS1wgkHYazV6+G7zC2mHxd2jevgEj99Kobjzr7Ggm8N4qLb+L4W38j+L9/yp7tNwctkxFoA3LWpGniQ/Euug02PIgHlrSXbfTlt5eVX3Z7isgW33+7/6/wBPl0oOV8a7e33LLaBsiWDEFu8PIq5JO0RG2+lZUsSZMk9Sda6Z9InYbxHEWF3+NRz8x5/rtvE8zoE0GoM1EX1oCNIJq84F2Uv4sF7SjIrBSzEASeQnc1C4pgHwmINu4Edkyt+O2wIDA8pBB20oLjgXA1XDnEXFNxm8Nq2BmzScuYAGWaSAANfGD5ifi782bd37HKrMrWxnzLmyMuGZSNLk241BUQu3NzAY3vsJZZYJtMCyItskFHBhVkFWNtCQdpAHmGsXxbPZzL3CO943UtlVJKqjDJe0IbENEiRqWnTMRQZ/jPCwEFxA2mlwZcoRtAVImVYEwRrvyINUgNaTjbBLJE3FZ3LZGfMqyQWQ6iTJ1MHVBO4NZoUC0bWnVFMU81AgnXSgPKlqtIDUB5aft6U0g5mjLeVAV7WfL9Kae3EedOjeTSLzax00/OgboqOioJ7U2aFCgXborgoUKBomjoUKACnrfxe9ChQSsSutJa0OlFQoGrx2qw7MWg2LtK2oNxZGvI6bUVCg7n2exDPZJYknM2p9aruK2wLrACBofyH9TQoUETL/AE/M1FQ/Cef+1HQoNfgWz2EL+LMgzSBrI1muHdt8KtvFsEGWcxMdRcdZ9YUUKFBnWNFRUKDcdgca62MQoMAQ0QPijf8AKsdxe+z37jMZOZtfQwKKhQSOz+KZLyBTo7qjAgEFWYKwIII2JE76nrV9xDEsowzAw3eXRIgGItARG0SYPI6jWhQoMxxrS/dUfCl24ijoocgD5Aa76VDWioUCl3p/nQoUDb70BvQoUCjRzpQoUATcUyx1PrQoUCTR0KFB/9k="/>
          <p:cNvSpPr>
            <a:spLocks noChangeAspect="1" noChangeArrowheads="1"/>
          </p:cNvSpPr>
          <p:nvPr/>
        </p:nvSpPr>
        <p:spPr bwMode="auto">
          <a:xfrm>
            <a:off x="101600" y="-15398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7" descr="data:image/jpeg;base64,/9j/4AAQSkZJRgABAQAAAQABAAD/2wCEAAkGBhQSERMUEhQWFRUWGSAaFxcXGBsaHRsYGxwdGhwcGhsdHyYfHiAjGxoYHy8gIycpLCwsHx8xNTAqNSYsLCkBCQoKDgwOGg8PGjAkHyQqKiwsKTAvLCwwLSwsLCwsLCwsLCwsLCwsLCwsLCwsLCwsLCwsLCwsLCwsLCwsLCksKf/AABEIALcBEwMBIgACEQEDEQH/xAAcAAACAgMBAQAAAAAAAAAAAAAEBQMGAAECBwj/xABAEAACAQIEBQIDBQYFAwQDAAABAhEDIQAEEjEFEyJBUQZhMnGBFCNCkaEHM1JiscEVctHh8CSC8RZDU5I0Y5P/xAAaAQADAQEBAQAAAAAAAAAAAAACAwQBBQAG/8QALxEAAgIBAwMDAgUEAwAAAAAAAQIAEQMSITEEE0EiUWEUkSMycYGhQrHw8QXB0f/aAAwDAQACEQMRAD8AteWpSbaifbBiuQROqTaZj8r/AK4F4fRM6gV2up7j8+2Da1UX1RI7SO/tJG0GZ77Y6mTTxOUlmE5XjK0wZMsZ8/lt3/tiPLV2YnWTH4bR7wbCNx8/OAXzoDMVUFu0/wBiSN4PtgKhxpXnReCb6ekWnvJiPI+pwICqaMqskRlxGtUIGiTB7kCAdyfafIMWwBSpwxLjU0zLedrf67++F/E+MFQNJUd2vE+89/lGOH4x9ytUWC6S3yJAO02gzPj3wBIbiLYER/SDMSFUtHgeTHywdlMu6Nq5gXyB39j2t5wFlqgWSInvHfuP+b4GzHHOrSIvsJi/zJ/2xrgKN4WMajvLC3GaYYguBHxT2j3xxnOOoICkyfY7e5tB8dsVZFLOGkjSe4m5N7mPyM4Op5Y6pAkGfiH9z29sKAPtKaC8xoOK6xCgmCDP9y22JEqE/wAt7d/me+OaKAQDH6Rv2GMZrwIjz/pbG1UyxCFnYH/lsTorC8T9P7Yho5mxgW2PiPYgYnOaOwA/W364wm5mmT6mIgr+oj9MDlj2t7X/AKnHC5yAQB9TEfljn7ZrB6fr/r4wsoCZtmR1cyfHa9h/tiFELEAEA+T/AKd8SfZmJliAPAv+pOISSh6ZMfIe0HfB8CK87x3lqcACdXntiV86oBEie8f3wHlapg/nMfpjVbiSIR5mNv8Am+MK2Y3iTJnpjSp03Gxj6H++O0r2lj8oM/8APlhXW4i/g6T7H9ItjinVad7fSYx7T8QC0OzGbEwJ/MfPAZrDuP8An1/rjrltuRPy2/vjdKnIgj6n/aMNCCJJJnLVgBb853xW/WmdehlHqLPYEidQVjBYeSAdsW2hlYXsP64R+s6VMZR1eW1FVAjuSDPtEEzhOUDeoeO9QEXcBzfOpBxKhpKqCelewLfibyRafO+HXIO4bYeTiXh/BUVVWmyhAIRQCQE7RLbRiXNZekhGtokwNhJP1wCAATzH1GBgkEdV/r/fHbVm9iPl9bxidssgEq0/rf8AXAdZYj8V/wDnj/nfFAAqLJ3mVNRJ/wBca+zHyfp/5xEK0bk/IY5Gebbb6nB6FIuYTJzlt+o/87b46FMdz/X/AJ4wO2amZJ2v8vfGUq87bxIvH/BgHUAbTVJhRU+cZiLlk3gfmP8AXGYRob2jLErtTMsqjRIIN+1/zvgHN8bFQiKkEEkxILD+Ez2Nr+2BeP8AHelympbTqjUUcSdQaYiBtijU+KGTqkFuohmME7iQBeZMW7Yx2o7HaMw4wVuWPiXrDqdSAabdjNryJIsQSAe22AM5nQyGozkdlXVqJsC0yDE+PEH2wJm6WoidLSIOjVbeDBv/AA37Wk98D5Og7MKSLJmV1TG1hO0b9R27YQWJMtXGtVC8lwyrUJbTFMMCxJnp/lBMX2sLYs2c4ktHLvRUBtcnVqBsLyQLzpAEDxgb7OnKqIp0GO5sAfw9iYNtwe99sVXMM9Fo1MUIPxD4kbxYRKhhIH0GGKxUGjBZA5qXFvWeiisfERF5tM2tBmCDjXpmhUdmNUjpudUkgGbAwBJF5JtEYrTUS1WlYuxposDUYKjQfazKTHeT4xauFKVUKT1TJtYbWLexuGwePINi0ztaRtLjkU7L28b/AFPfzhxRmNIE/nhZw/pQK2mSdhEgCZJi3v7TvtgteJAQQy6Ly0gz26RBBuInFoIrbmSMpZt+I0TpEFRP9ccPHdYG1j5+dvzxBlc+jAQwj5mf1vjeYrbj+sW98CaHM8FJO0nq1xGkdtvFh3abf1wKcpuSf9sDZbWWJJlfwzY/128YM1AG++NVdpjnfacU6LWgtHzjEyUmg7/1xrKZskyRANr/APicSPWBkKxk3gAWA/8ABwLCzMW/eDtlok6iJ8MR59we+Jkyom1/z/XAOazmmIY2IDT0mD89hgfPcX0adGppMDRcaj/EZsL9/GBJVYS4yzQzM5tjVWkIKm50z/Ud/wC2JtJ2CsT3Ii/vtvt+V5wr4RRfU3UCx2AEBB85vcz+VsWCjB9zsfn+mAU6t4WX07Cb+yF4gAHvt9f+DExyukQBeLTjOaEi4n5gWudsdVq839vl/XHrN0Jm1WYOtKpcudPtIn9MQtm9JsPr5/59MRZ17ze3hoH13wDU4oqgyII7C5jz8sPVfeL54jPLZozEW3jCnjzmoyT8IqItwPiNRAd5BgMo/PEaepxBlGB/Dt9LfP8ALAmezaxRAfV95SDHuWerqYgGP4BheZDpMPFswjbhlMilTAQqdPUvwhSDBGmxAsSI7R2vhfxelzc3lFZoKc1wBBBICrB3/jN8E5euOX8LQmoFVMyUZgxU7gkgkA2sLiMBHiKHNNUNRIoUhqaQI1NN46YOgCf5oxzsPcFjJsPEryKhOpeY7fLsPw44qZY2uAD22/3wv4n6nyzIyirJJW0VF6Swk6tO0XnfE1XjeXN+cg/7gcXoUJ5kDKa4ndTLHsL95nHXIjcfXFc4p63RR9wutokM1lHjwT5tiv0ePZpkDIaigEsQkQxdmY/hZhvESRAEHyD58amhvPJhZhcvz5f+X8h/bCXh2RrNmswXZTSDKtMXsQoLWO3xrf8ALFYzfEapVi71Wi4Dswv4AMD+mD+DcSq0qLVVHOljzNw2oTdT/wC4sdPYiBbCD1KHnaUDpnANS6/Zm8fqcZiq/wDrqr2oiPdr4zD++vvEdhpVq4KKHIflmxY0nghoj4iN5NxO2J+GemKea1VgXdgIp0mpyAVJBhp6vaxAIvvg71fwwNRZXe8iwpgubm5vqINwCo87wYC9B1oNXKmqeoaihVpDAAMIGkgQWBZCDdL2kiigHV7RqWARBfUnDRRLchSEakXYHoCPqgrEmBqEBIHYXAwr4JRpA80g61nSqtpvEmSRHte2LR664XWWjTdqrnXU5Qpl3YQZKadZ1t8IsRIvc4Q8b4JToZWmTIZiupSBvEkN/piXI4R/1nTw42y47Hjn5m0qNUSrUI0obB56Q3gNcbiJgSYwv4hk3TTUqEVLAzrDRe1raVtBF9+2GWX4quYcUtfKpqAZHwiP4VAiZjf88I+MGmzE0idAsS0C5Mzp1RALN9IwztsKeKGbHuvmNOFvKUKumRTqMjGJPUFZSAfJNc/n4w04RnmGYq05YLLFRAv5FrbjaBvjeVyhpoUpaKqFVZSxZQVDPTYnqBXT9pm3tAxwOH5gBTRTVL62IIk9igLNqZb9xIIN4xQoZPTp2Bi2yY29StRI4h6cUd3amARSEt0iXKToAbuF3JggTHvhhleJJrFhIuAYGpDaVuNQm0iNjtE4QVchnGAmkEK7MHUFTGwbUNJjxfB+WyVRo11NRn7xXqUg6GAdY1MW7ARA1RcDcM7hxk1EABl3Ma8M44vPp021KGIBJI6ZWSGJO8FSImZ23xma4s1SoukLoU7agxtsWUat/JH57YT/AGNqVYPRrjUC3XTWQBEGbkAgGCASfzEzZmooGk1AB/DC3kRsxJ/KLxiTNmZ3HtLcSrpu7jmp6gEg8xwe/S23sDH6A4mzHqlUVWJZoIsyspuYtIuYv+c4rwZuhBV6ewMAAWG+skne5xqp9qVlRQxBELpFQkhdpCkycV5MtKL/AIiFxDISFrb38y15j1fKxCrI3KyQPaemfocCv6ro8sB67VIIEAF2HYQZne15vG+wr7ZaqVIekSTaDSdBPuSysPzHbBuRFSeumyhbBQ5gyDsb7W8YnLht7InuycZ4EZ0fUFGry16jSBGqrU7MTpPXp+7N4Ow9sdesM59mCKrMpcgo0EyPdgSJG99xthHxHJOjc1aZIg6jIaI7kLG3cyTgWrmwSi6kZdV0OrRaJB6gZJ7iIwpqO1zwBJtRHOS4ulIKgr1GsZb7y8XJYqDA8L/phtlPVy0lX7wtJjSQQALRGrS1/AnCPNZQGHQQTOqk/VoJ2IeV6De5uNjusrMxVNNx0KpJGsgn4GkG872FzEYNlKC1grpc+qXWt6upklzt2LSCB22E/Q/rjKnqkuR16Rv8BAPuZBP1+mKzVyioNQGWZvC8sGT7l9+5ItucZl1g3Zb+Wa58SCwn2G+HdzQBY3i9AbdRcsf+L3N9wd0MW/miJv27YX1s+AY6ySSBCN/XTbvGE9PMMrFatROYQIhm0kAWGorH/wBSbRjdXh/45BdhpJCZjteJF5ABO2DGZzZQTRix3TMIxGfFwJgTc6jfubUztYT/ADexwsznFFmmVYErU1EBWgBUYfigTIPjEumnUtRqk2n4WcibRpDBVWbyWO5sIxBXy551EK7t+8kkDYU3IYHUZMsB2+uBytlI3sQsRx6ubk+WqpVpHmVKuiTINOpG52hSBu1tXcTg7hWZFMVFoso1Dp103BEIGKQveH7D2jpGFAYAVAzENrKgFR3ud4MkTYjHb64UU2li7mJVZClVnqZQIKKQZt74Rk6f5JMBM/rO1QurmFCBTU1BSo/d1DvER0rvJ3/XAefWmrIOdoLWLMkACQJ6oESZIviepweq2z0YaAYrAAMSGWPAL9I0jpLCRF8R/wDpivV0F2pCZAJq0rRe5UNdiBZZj2wkYPgx6sLsstTvLVlJDB7DzSI1R7JqEAXBtuMD/wCI0FBbmO0knSqNYFj3ZlEd9P0ww4T6RqpUKK6FO7ipTPbcKAXkEAX7EnHPE6GYpgrToiBIFQ1EJJF9UGpIG8CB8sEOm23JnmYa/TREVVqmXqlQazveSoplV8gFDqHYmSx2IHbBC8QXQqivVQaZ5dOmyoRLG4AgzIt2/PAiLVIDHVJM9RBt2AGqFkR58YgytByEYrRcFEjVokfdox8T1McH9JvvcBuoCAmgYzFSkb8yJuAaLbG4/EO3tjWBNVcWVqCr2BSmf1xmFHpj8xH1iyyZbMEhWWooBBCqRsRb4pETpA1SB8PkYr/DOFlOKV0KOS+rSWRwra5sbFGQyfiMWEXE4b8PdChppdAxAMMrDUBsZBuBtEGLg485zeezIM1KlZlViupmd1LJuBqJDWm1/fzhzjQOI/D+MSSZ6hxvh6DkUwtNaQgsiFUCNTIYSdQ1FhqEW7mYEGt8VyNXP6BpVfvCBDSoAsxn8RJ27RfELUqCoajqGGkNJckmQDpiIA7RvbC3Ieva3TToUqShmAQFSYJsFABA99j+uIX1udajceTOxi04U0OdjEknLVqiCQLrYSD7xA8YaenuBNVo1GOojYoVsVIuwJuSD2GLScuDUBqUuY8mKlRHCWvqBEKizOn4ybGL4aUeKNUCrl2UViCAhQvqIGohGChGMd5XcSg7k2RyFVPEWMWIMWY8/p/uVXJM5QM8wQ9IkGQXNNisNNpKU/rGI6+ao02DJVesPK27CJZyQCJg7+JtiKtwetQr0ufQqAkhwaoIJVDJI7WVT0xIUtbabr6D4TXp1vvcvS5UlUaqqh2TaVJGoqQT57ecXayx4nLydLjVbbcCVSlxhKZWqgZDIStTJ1Ky/EpXpBUyDqEQYBE6sEcJyWWZzTaqIMgQjkG8DU2gAC0kCbEeBhf6x4eaWZrI5BCP0iFHSwLr0gBVAFiAASZwoSpyxqksYmSYjvb3MD6ThBanJPMvXCDjpDQl7ztI0CiAU9LprJUSSy6dQLE64AMgdMeLE4FyWRy9UEsSy7qCxVlJG8iI3MMBB95gc5TigqDWFcVEAJKSR02qGNJ6YLH4tIgbYMz+QcsKlMFJWWmkQsfxROk7wQD79zGLlLMLWTZMBRbDQR+DKzaVrCZiSXJ376QdrYKXgTU4IrrUQGTpmSfAUebXufYYg4bw5a6kTVQi2jmLp2MdUEqIEEQx33O544RlssFqVHKsDtScVbmYDOiKZgEADa87YoGRLNLvEdtwLLbfpCK+SUpeE7ySAxH1MDHeWKqmkAH2n+8T9Y+uBTn9Z1BdCmLarAACB1dRj++DsrxtKeylj82I+cd/nGMGMNuxiDn07KsrfF+MOh0hFpjcjUG1Ta0gD64T8PzwpvNRA0zpGoAyR5Fx2+G+PQK3rYiwRWPfXqIBjYKWiO+4x3Q9S03pxUWjDWI5UrGw1KDf6n6jAtgvYN/aWY+sXGLKfv8A5xPP+FpmAxFMK0AkC1hawG5UmOncGLr8WC87RzQqJUqU2pFRM6Kh+ZJ0yAAT3/TDj1Nn6dY0qY0ikJJZEFFAy/hDdUXAMTMhYw59PcdSlRQVqlXWzayOZMK3wp8WyrpkeT7YYMZ4uCc6D16eZWMjn2qnShL/AMx+FRvPSIuO1zGGhyRIMMZgibm/k7CPY+2LLXehWg/9OEN5dGVpJvJpup7C5E73vGF9f0yKjqKbIEN1qc5nBA8LypSLi79+948qaPzC4nJmLisewi5OHLR1urIW0HVzIJ99BSoD9CDv9MLa3HYIJBKi7CTBQwWA+KCQqtCkR7XxYKvpytRqKEDONy1ImbnYkqNM+fY97FJm/TOXY6iuZTq6h0MD5CkhYP5hZgY84LbDabhyIpJyRjWzGWdyzgEAb6/N9RVlUntcGROE2a4XRWqtNKjFytQVDrkrppFSQNRAve4/rex5fL8PSSmVBMaRzHNW52MMSoMncDtgetxjKtmVZMtT5dLL1Ay9J16npIu4JgC153GEMmSt2j1z4VNqsh1tVdi9QSHYiLxITeRJhZtbe3uBmdJWkCWAcMdWkdep3fSNSwDBMlTI8DBq+pEptUdcnl165RyikqIAIVtMjvH9PIFPiNZqQp0j8VNbJYXRWMQIux+cEiSMFpZfSHihnxm20fE2XaDFPeSAARKzBMASADba0TvjKqUmP7kEuLgkrBA6lj4gRvYXBBxBwHiBIZMwuqobgqzDW0hTcC7GdJIgmWF4sSubUMGBOrYSTcrOkSGmbm8/nLT5epKGNbpRk3+0jp06FSkrIGb7suArCYWdQKhephpI3JiMJFzPNpqUlmYfBzGBE28MWH+QyPBOHtXPoCTDwQQS/T8Uqyw733JiDcKbWGOa2kqQE6bsEd4QOYBhRIXxaAZNjOMbqyfFQx0BbjeK6uYApPqJqELsJAWxFw3Wbjc/KBtjvM5+mjaWR4UBS1hLAAWtcf7YK4mOaT00nOnT0v1KLEAKHWIIEWIgDtbHOa4jochlqyQy2Y05UkzYGYgkTECRfuFr1LWPMa3QCqqS5bM0CoMj/wDmx7+QsH6YzExrCp1NQrkkC5qZi4AgfCYNgLjf3xrD/qh7RH0I945yYbW3SgBCmBqUQLdvYqNzvis+tK4eiQd6VQL+7jST8SkzcFWRgd/IG5L4h6ppUTRqMtQAoRK8phAAOnUHuZCiTA+eEnEuPCsudUABaiqwGsNFRdMNK2EgX+WB6ijREDpdSHSwibNZnnCgqkNCBeomCSdIJEbAkfphp6ey9cBqtKpRS+lrLrjc6AVLediuxuMccM4LCxUp1A9xLuKSz2GkIzERe+9/AwxymeUvqp5daZXVT1K5UamDLJgBrgt1TawIjCS3FeJfyLY+JZKXpvLiqQ1OqzISHL2RwEgMBqDrJh5JadgfDUcuiuXdcqKIDa6hKHVTEQQWi4hiZ1SYsMApXHZdTaCXNNNV9KloZoJMqCSLElj3wLmswjnSaVQoILMwOkEmFDbW2ICz8PaCMCOqy1QG0S3R429RaF8W9Vvmab0zEMGQqU1BTqI3YNMdMEQZWfbEuR4izfZSajmlVVQUSzCo1PUAbQQXB2O5gjCirw/XUcqhO0VKVI6Cw1K23cAj8R6lm045bg1UrRQCry0GiPhstfWrmSsQhiBeQY07l4zggeOZL9PRo7i4dxjO5KvUC5qlmajIzKGEC0xBOmQDY7/piHh+dylBg1DIqCdnYiqYsNza4P8AXbC/imWrMyrpVSWlFlVVgFgAtrAAJDEgMTJxLU4K+khn5bGBepS07RBli12Ztm82tfxzLQuF9O5GkNtGB9ZZkjl06ahNJXSgsFMT0j3iwN5OJfTWZJphKj8sUoWSbCD0x1DddJsLyRit8PpBVH3lLUQ2ocxTBBENpgyohjAEnvG4kOXULyxVYhlPMZKRWSp1CAwiSuuIINhGMGZFo7wT0bEV4jT1f6bNJDmVsysDrpwCQTAIJJA3G8QQLxhZTzhqZU1SF1I4kn8XSR2nT7D5wRIGOzxJRGrmsQt+ZUADA7lqY1MwuZBPc4HrZhNMUFRQxh7ElD3lnJYA3hgAD7ndWTIHa1EuxYGXHocw7J8RolNVUOCoCvp6pJ/Ept0nuPIkSrCJP8aywNlzDL40qFsN9YcGD8o+eFOW4qtXTQir3CMKhUkwY1JF5I6QLgd/LJ/TWYoimKlXQ7dSqWAeAwEFXqhhN9ge3wzGKEzMFqpLl6RNVj7Tr/FqAaGo13BsGCoYMxbrgibzHfHC8Uom6isADIkU7jvcOSb+FPywOKbMVD1MypPimq/xDfm+Y3EiPfEtKjJAL1mFhJamDIv+Euf/ALWwtupJFGEnSAGwDIqPEaJApkjQqgE1WNz7gKIJYkxPexjEqZemwmkwYkAjSRER31dY77gm+GlLh1KASWYzcvXDfmEamJAv3wTSpKjSi0UYSCRyyx/lkHWDHlj3nGp1HgiY/SckGI1ysEyG3tNpg/O+Oqdd9QUEntpED3uflMge2Hj0Hpy9TSp3UTTJUeygkknbf/QC5itHU/KZogKxQ2mYIBnsCfcR2OLWxEC1PM5+2qmnPDONV+auXpVupvw6tRLXvM/y6YO3TYYbcL4jmGc01cFz0mBARhJNknUTYSLSCDcRhNk6iqwJo0rydQphJNlN1ibG/tHjDKhxZWqQNcAGYhwYMTqdjEXF57RGJBmKtvL16YMlyd/VLafvERwp+MECdI1XkSZABExhbmeL1ec1ZKellyy6dWl1KCuhkd9lIJMQQfGCDm9Je60yB0nrpnSFVQDqYqIGpYiLC1yMBrmGao9TqlVpHoamxGupVfsqr8ftI7NeMFk6oHYCAvQkC5qj6tqvQemdDEl3hWOolixiPaPBNsOfseTIjQxYADU+mJWBIiSdu5xXqOXUArUWTL6NaEwAxBMJq1EE2kHf5RKtVA7utWkSQVZKgdSFY21FuWGN/iKz0LckTjwz4r1MLi/o8tFQYXmclkDVXUj06s6vu3bSygQwZBMA9yoF79jhVxDOONdKiQnd65pln0EyArMWKDaBbuTe+B8rTpOXarHMUgKUrJUZlBbp06isxFwATtE3wLVSrNRQtRD3sZjlrMnpHc+TNhOAzZbYhABLukxaAO6b/tCuGZBBBVwahUFqrlXcz4LEgCZ2BOIKvC+YTNe+xhdRA+bQv/1XG6OdYL1FlI6KbCmYOpUbZRJILMBq2lbRJxLVarANNiq0/j5mklF7sW3ZTIBAJMgAhTGJlxeWJ/aWv1ZGyp/MgTIINKO6vHw6gdUf5lIKn2vgijlyvwkMoI+7qgVE89wCPnBxy+feow0vTanTZXd2JGnSffrMtB6VJuZjSTjcVlcEpSZ5kspMAFV0mL6TCsIuRvcGcH9OLsN/E99YSKbH9j/6BLIOK0qnU/NRjugdwB2gDVt4xmKvlM84QAmD3nU1/nPffGY93XG1j7RY6fEwvSfvK9m+OUqpWUYkGQRUbwIteI8i+GFD1CBstRiRY86oY8ySZv7TiwcP9HZR1Wq9eaxINOSqALHSmlwQ3gxe+xsTDmf2XaVphao5pgFWZVpgHdrgEgSABAw4YdQ9Jkh6hFNPYikcfJYA9Kwek1XEkmYkISYJJ7x5vgg8VAbWQCYHUGe5NwBNAmxjcQT2ODcz+zukNKf4ivMB6xphVU3lb9fgREn8sOch+y8JW0mtNILq5jKoqF7woEnSqjql9+wtgew899ThI3MQjiewZD5K8wSvuQMswn6mPOORxOmqrpCsSN30uSGO5Y0ZiFWLfLDtv2RGKtUVn1DUaVNSrEiLa6hKqJMkgAgDuTiet6FyeVoAZmupzBWNLVGpoXO2lwNTBFm1yQNhOM7TCEM+CV3K5pCzmo9wAN3AEAQBoamPc9sdVssSpdaJK7lzRrsIPctzCseDOLLkfQuXrZWqcoHetpAV8yGSnMwzp0zJAYDVMWkee+F/s4JywqHOFK4J0PQfVTWLRqADG+5UgDsPI9gmaepxAbSo5HM7DSF1SoJUohBEEEsSDMHdhEHeLF53gmZKF0o9JkE06NFwO3SQuoiSBIYn9cNuF/tAq5esaHEBDrbmgTsbFlAh1NyKii4bveLknGYUPQSm3MFqlOCHPySC0fIkX2wSYQSFJoxeTqmxjUF2+88xXVSUI4qSoulRq1EdgNhETF2N/fE+Wy7kEplmLzIdDz1Dj+YWHgyfbHoZ9SmojIyU6mpYNMy2rsVuIuRENEybzhXk+J5egBUo0RSqEEsCHfQ0wQpO3g6AR74Y3S0aiB/yS1ZEi9H8C5oZvuquXeDpaFancj4YdSQLdp+eH+S9F0MijNRpu7GZIAL9yAq2HcCBYwJ2EVzKcarq1dpLK81kCnXqRj1iNOoaWMxGx/IIftTdOhU2m1xbvuSZGCRFX0jxCdsuT1AGjH2czeY5nMo8M5jdq1QEODcQFcAgT/MBpI94r1fhGfra6lWiKagknmuQCTNlQk2Jgf8AjE1H9qBgSzod/vEDj6MrE/SCbi2DqHres5b76kU/CaZlgCPxAARHe35Y86jyZiZMibhTK5S9OZk6HWjALWYK7RBhSBqhhaYEkeL4c5D0fXKGo5Sn1CBpE99W8yBYTJO5I7YPy/qbMNLagAo+Lq72ECCJPywnzfqHMmxqVE3npBMXEElf1BGFdnGDuY1urzcVHdb0oKP77MaUUDVpRgTI6otYdpAPjpOF3FfVa0SEy1ILoB+9detTs1zcW3Nr9hip1sw7ghncgEka23v2mx7kidifOJeHZxXdPtJ+7a3MAXUAthMqxgkESCD5sBD0CYxqAkzNkzGmbaS/4uW6n1BjBAmY/mMd4gR498djLSdTAmfH/O2O+I8NpiqRTcsFMFiAZM3EnxN9vliE5LTpLyUZQy6rAg3sdMGJjffFFs4u+YttK+LkdfijUmVm6V2iFInf8Woi3gDvtOODx9QZ7nuGUaiNjBUrquQRqi2GYrZa61KepSIYnQxHupBUqRaG3BjHWV4PwthpNbMK20vov5FgVv4IPsMS5OmN2JVh6tQKfac5KvqOtRVCaYFTRqFwxJJVgqjpjqiLHvIFSuhNY61086iCY0mVWozEzLD3MnY3xaeH+mcvXFcZfTyVKgKARdVDSzAB2GpidIK3G/gTgXB3H+I0AdbU2AUoigvCKXCiIUuIkTvPnE79PKU6kUYDRNJqDuKhV05jIEqo2oa2IGhwTBi5kT5xHlgTDk1mLouptKGO9vuzAudmwIn7O6kUzIGouqEK1mpsVAYQAA8Eg+2J+Hegc8zQDyWMkq7ydEgahZhvtIm42jGHCSOJ45gOGnfD8tUqs2llguwCvTJZiLSI1Akj8IMwDbfCzP0Wo85SqSo0lkiI5dObyIsL4s+Q9DVaDE5jMfdgg6dQvc6hqkBQZAnSSZ7ROEfqWtFXNrQbUFkMEeSQlBZ1CQxAYE6trb9sF2Cq2YIzh30gwKuFSlYAk02a+w/9tCJmYZFPvuMLa9elTSsyIXKaVc1DcBkNlEEhRBElyfhiNsNeN8TU1mUpSqGNJ1KVbs5Gqm69yf8AfC3OLS1D/p1I6SwVqwmVVrDmERJt8hhYPzHLjY8Sb0tlqNZaqVKBWyt0syyJtDnUY23BGx6bnB3EmAbk06aoCU+HUGCsQgkEmSsONUA9jOAjxRKZVkoAs1IKSXYyjAPGkyLbD2wVmM7TFWlUKNKogs0A7VAAoW8E749r9RIjUxMANpJk83U0KVmDcdKHe/e+Mwup8apIqK1JCQq31L/CN5Ez595xrC9RjbA8QzKULaVqQukEhht+pn384PpVjSWA3SbaAZWdwwU2BsYK338HFd4ewckuCVW7mzdN7CPMEW9/GCcxxsvJFN1RB0kLKgm2kxvtce3tjodLgCt3G+05f/IZSy9vFx5Md1OJVRTJMqpsBMBgLXjcDaNu0Y6/xslBMNGwLECw83iMJa+cqn7PFPUdAZKYBcGQYGmBqJYHb6GQMSVM1QHSeZlyQ2oMuvQ4H4gYYqTIBJkWxecjHacpOitbHjxLbw3NVatWgqMTRBOohwjKVVjpZZlSWCwTIPYmbRn1MLyWqAPppmt0mVj3hTDC8CQd+2KhwzLq32gECaoVEZShWn1aiWMgXggAi+ph8zHzLFdOaccyYpquscsAfCKbAKARuADNjIsMRK769Tce0sPSo2LbY8/EuH+PsQVbXLbhnDCPdSu31xy/Fwq6VqwLyAqqNvJDARvaMUuk7qvU4VL9BgrPveJuNrjBr8JYBXqppW2kqCyFomA20jwwJHnFfdCcicxcDP6lNiM+J8HOcVaJLVKlMWcrqZQwBGswJVrEAkTuO+K1leH5/Is2lHAYxpIVqdXSJjQ3S23xRbzOGeX44tMpTNKpEkqee6JYTZqZVWMH/e2LVlPXQ1FVK01/jeSGPuAZjt3PaMBk0ZR4lmLJkwDT49jIeAcQzdSkXWkykGGR0NZDYX0t/wBQg8FTVH9iK3G6oZ3q5dqgF3BqI9MANcrKGooC6j2IIuAJYMKPqw6kCLTZmYKuh4lvGknf2IwzPq1R8YA7EDcn/bbCewynYze+jDdZUOK8KqZ6tRr5WrSblSoy7jS4DRr1FZBBEeFtY3xVs9w7PZYla9GpUpzAFUCqI2WHltJjxpvj0nK1skukUKVNCCY+EEFjcSVaJ8YPzGbrG+sou2kEH6k6V/L+uM7BY2Y7H1ITYbieZ8B4X9oDGll2TyFYPT9pSowO387RGGGa9LlRqKXGxoGLXuaNW1yZIRoI84sXqIq2oqipVcD7wqpBiw1COrY++ErDYhjq3J2k/wCXtHzb6YL6MEbxjdeSaEr9as2pRmHCBrqSGAn+UwIPtqn54b8Oyg1hSgZH/ErMCWg/jVWF/wCYH6G+CBmy9QUn1VEdWMMSYhSZjSQbwMJeI8Mo5cs9LUlYiQiatIOqF0m5C/FI1Ra5xM2kHt8t4jkXJk9ZFLNKiHMFUNZkFRQlRampF1BVPMCjS0aztpIgi8RjsqFqOnNbnalGlXMNqMGRYCACSxuJUEG4EnB8wtYV2Q8hlhnCO4WopEOWpjVcDcoDcgwJwZWyFVKNOolPXTcKxpBVV/gkyEphyLXPNMSZ9muxQhDsa/maETmrEBq6VADEgwNDSyhg3wKGkSQSQp1TIK+I2USrlQxZgUlBtAHNYSBuhglCNj0yAUxs5tqjkkVWDHlUl1KiMTp1BtRupsYc6SY3FsFtnENOnRqAHXqUq1QrVQpAIcqLE6lIsdXcE76cpAAbyL/SK7AFkGV7MOSNRcIQZlZK6jExq6lMnYMfAUdoKdQ6ehFefiZBuI7yJEg3nD7hmWWkrvKVDrim7hqekjcNpbyxJGx23wu4rmAjLTehQ5uluZpcKrWJWRqUqyH/ACzIEHbCsTd1qHiY2BlUFhFT51goAXSdE6RIYauuJ+TDfwMOODNmfs7VqVfS4qVWfrdXYDQoXp+IyBv5Hyxqvw5NKis5plOgnRq+7pgBgwp/iMghr23jHWSXQlOooDU0q1wpNRE1dSssliAB0zJPj548HBZR8x3aKAmvFQnhXqfMUlVDUDRMaiZBJkmCBeZPa5OHFH1rmAdXKQzuALn3ks1/0ntitPlX5pOkhKhlGZ0VdImRrJCDTBkbm284Jp8Pd1XlaXLAvZj00wYE6hp1MdRCGTYXvOKtYVbPE5z4SWND9paE/aDAU/fKSCRqVHRotZwQQJBHw2x5nxnMrU4jWrKYDVSSQdNiTMHpsRO/g4tFTMcui9F3UOrSwlpp1GAZekNpZTpYEgBokHbFWzNNmqLTRWd3qBiFEg3vYQY1AgExCgWvJmZy6kV52lmDCcWRWJ2reOMzxmrzC1PMuw1ES5pEQB2DEn9Bgep6rqDoBkx0/uSBAgb0/l3/AKYI4lw0U5qZhwsyug6Q15gkWa/sDBthHVTLq3WDPZDTIY992FrfP2xGB7zplk/pAhqcRzCkFqSuggS1Gg1vmEkW/m+oxscYcldSURYLL0VNhAix/wCbWwkrigwhXCHsugkEf5gO/nAKZdjAW4JsRsY7Y2h7TFqe38KzyJQpDSidCnSEkCQDYkG153xmPOa1DRpVZ06FiKamxQHfQfONYLuRBx2ZZeMcW5lRaTRUDSLkqHaJkxpkdJEHbUbYQpzuYywMwisx5ZcFZMqWFMEwbkSASN/fEdDiubktkqiVVYhmy4GrSwg/uKpLmGuGSSbXFgBRx6iemtl3pVFkTRZrSdRBp1NTDz+8G53xdlzepttiK/T5kvTLopCdxLLmTmG4etF6JpZctqATrI0gvGgmZMM2mwG8jEfAuHHM0ScwiUVpr01KlF3aoSzNsBLRqPWZAJAAMHCjNtSzH2ZqVZBygysCTRfSzalCmoeXuzD95f64Fy2TzFOqDUpZhUUEIyKGBFxGokoQdiFI+e2AGT8MC6qMKWxI8mPa3EXq5hadEaaSfBSqaAhVTDsqrTWm0/FIVj72MT5fjSKKtA6GYAwHIIBksCjUyRB1E6W9uobYXZL1BpyqIU6TVdWIAFQABHXRUjWCDzCbT1d74Z8NqTk80aeZ5HKEkOwYVBUB6Z0gqxZTcXOo7TgmcZAvg8TNBS7FiJs/xLLFqheiYEBIfTy3i/mRrtpsLYsuTrOmVZ8pVYAJ10yrAPYEMojVTNjZZU+bk4r3o7h65yto0BnsZYvCIphmdUgG0WMX+WJPVXFKq5h6FeslRFBQNS+B1YX+FpJJAkMSQbG0Ysy4sZOgnauYhS1+kftIaHqKo1SorE8uq+qrTYFunVO09JvYiJJ8wDzXzWVdXLByA/TSLnlsgPSJ3VyliTIPzuQX9SVW6EqVFUKFjmOzELcXmAI7Cw+eJ+HcObM1adJWYuYkljCj4ixPgASY9r+Y8vUJp9I8VLcfTswLP73LH6QpVqn2nNIo/wCnpslFQfhdhcibsUp6je5nyYEGSzIheZUk2lVvfySL/TDvj3ExRonL5apUp8ocuVCwzRTJFQATBV1WRsZt3xS6eW1LqmA5kDYiN18mGBF+2k9xjOjJvWfMi6lFO3AEtlL1MlP4TTp9/h6jH+Yk/lGJa3q+pUBCMSP8p799sVKjSpoQ4ufxGJP9IBib27YK+3N8CC5El6kaQPaJA2kGDBkdxHTJb4nM7af0kmPVz4YdTkX8bH2BBnGn4mqgdDVG7Ajc/QW/PAtCqwo0qhZRzQWVADr07Kb3hoLe3c4h/wAUg2LKNjU0yFnvG7HvpEk4WudStxvYcNpreEHM1OajCly6qo0Ko1EhiBBUr2BM9iO2IOIcVSoU56FXTZqNTQwBjsQbb/CE37Yi4zSAcdepRy15hME6hq19tM2MWAge+BKnF6ika4qqphecizfYaiTp/wC0kY4bPeQuJ9LjxgYwrDxGtXM065aMxMMzKKgOqmHgkFiKgKhgILaSIAuMM6dJjlOWvKqCmVKIja7F6mqNBDqQrKbBT+WKxTq0S7mohTYMEIZddmtM2ImwIFsd5bh1Jyg51NkmDIKWMEfy2jcHAlrNkwewAfTGXFc/WcBHirUDg6Kjy1RU1No6tMkFR07kE2MY7po+Yy7PmA/ONQsHXSSdEkKSpIQAgLp95vcEY5fMIKih3qoBqKk81T9EbpIOzRIN7Yjq8eqUrcujDEGIKEyBaBF4m5wzu2u3MXocbeJ1ms2c5y1QrljOvmKktcSC/LN4uQwRb33k4npolSiaQzBcKChqLl21aLRpp6xUswYsYid5m6jLcVSnE0GABAhaoPYj4WRux3kG4uMc8LeglNlbm3aQrIhAH/cyjebyTv74JWA3HIglHojxHeUytGlVyj01JL1zTq81YLagy7XBUj8JUECN8MuLZFQ9EU0CIodytNQxDgIqvTQyGaRuQdMmRio0cyi1tVLMCmso5VlqLJXvCqROn3I/UFx6iz1OuV5VSgaYYn95TE6wdXS7L3CGLRJ3wDD1qw9oK3W8F9S0OUg112qBoK9zr6gQahm4liTvcA9yd8D4nyiamWNRqKWdngwTBCsAevYmSDAbYd40oVgiUQitSDO5+CpJYTB0M2w8R2gjE3DKb0kWr9nakwLak5dQBhvfWWLA2226hecOvTgptzfvDFNl42r7wKpnKj6kcNrr/AlgUVn1SNYAUGQFloGpvEGDJ0qzUaiZIK5djzXpmKhpAhQh1QDTmRpkyRJHfDX1Bmq4WnzMvlqFSsQSFplXCpPxBmIAYSpFhcjFXz9YiGVVpjV8VO19+nwLX02t2x4ZbYARLIyrvvDa/pSsrURm0dDWbRTJDBlIAABLgLp279sM/UXpdoWq/wB1UFIczZkLpCsdeo3MiwmSRiHiHrdm5R+7fltqIYErzANwQAwJg7MfecT08wM3l6VbM1Aop1mA5aiXOhGVVLd9eo3mBsCcLZWV6MYj7WRKJnMvpqadLL/KRJAjvtb+0YdcZ4auVUISXLKCjxpnVY2J7AEXI3HkYPdhU5lfm0lZwKaBqgLqDKvKk6yYEADUYO5uccZiklPLVtVanW5qgI19R0wRqDfDECZJg7nbGadiYQVSx0nmWShxpKVOkhqKCtNLcyqIlFP4XA79hjMV7ifAlq1NZrssqlgBaEUd2HjGYnI35lXbJ8fzKXWqw7EncnzYmT2PvHyw/qepm5dOW59jNOuFqaYi6vIqKO3SVix2GIePem6uupUp0XFIvpWQd2bpAOxuTtOA6OSUU2FUVgyiVAAAI1Q2otdQNxAgkGTsR0smMqTficbG9j9T/gha5nJ1JmlWosdjRYVVnv0VNLAd/wB59cGZXIwZoZ2mhJsGNSg28i5Gg/MPGKhXpwSOxNpvP12OGtes/Jpr8O7Ke5EAEn67e2EEeKjxt6j4loq1+JlSgrPWUEEhK1OvBvBCh2I3xqiM+hP3NYAgBgKD3AMiRp0tF7Q25xUqDzMnYGekGYvF/JwRlc2w3iBcgeO8C0WnGeoEERlBgDLXS5jEnM0HJ7krymAPclgoPtI+mAs3w3LaV0FywswAUjfuQLNFhcj6YWcTzGmq4RdKsSQDBKg3AmfEH644fi7ghlYgj+pj+kYEuTGCrGmP6QQUGo1Ay3D6lCudMTokQVPa2q5FgMWP0TmOSjZgqtDLg6F/irVCYGt92VdzEAHt0k4qfAKzVaiUyjVGa7ERqCkiWDH5G+wIA3gErjvFjUCIARQo/CANIB7kCSCBJgRa+BZZvcLbR3wnIVcwcwNI5wbmspJHNDqdRVhKzCoQJ0nyIjG8uKC0KVNKdTVUk6mq0V61/h1khYB0hfxWvYHCfgvGKtEasuwI3tpDCPYgqb+18FJxuhXdTWWCN0ChVuQTCgBlNu5ddxpg2oTMG9LGhdwX6eiTztJBl9Xw5evUMyCKrkDpj/26I7Wtf3xI+QdmSmcqlOkW6qlc1lVFNzHNqCe5jYk4X+peLFiVWo1QE2ZmYqFOygTE7dhGDeAURlcpVzbxzKnRR1adtpvFpIvtAE4DKxA23icWDz4jY5hGqSxy7ArpCj7M7ikoJQ6FWobAAgEbE7HfXEEFYQtXpXaQw6iDDLOhI0mLwP6YWUvW1enQpIOU6quli4ZrAiVLagYXYRcgibicD5HNCqWNNVEEmGZiBfdAQRINiBc4bgx21Pt/3F5cpVfSAT7+06XO1EqVadXRVRVJnTqgBTYGl1qIsdJ0jxfEb5PLuW0sKfcSwqKp8KyXjv1II2nCbjlR6WZDcyddMglFItFwJA284Cp0ZK1B1+wPV+Q/rhGTHTGpZ02XWnz5lhfhNRabkrrU1AdVNlYEAMsgrNpO/b6YhQgDTKse/cX7amEzHbviDN8XJKmlppMohoBBa4+IagZF7wN9hg3J8eq1HC1bBR8bgOD2vIk9u5+WEkMJSH95ssy06Uzc2MQ0XIBMeL4ZUc+xphWZoHZtTiZtOoj9B2wHmOLpSJSpTpsodtJAOmV6SQCSsEXEqY3GCco9OqpKc0xvywKkA7TAQqN9zG+Ao+IVgiQ03di3TSqFqgQW06mhoI0wJMkXF7Yw8BcGor5ZqbkhW+9UdTbQGJ1CxuLe4xrJ5anqvUNMcy7QR0kb2UgR4JGLJlONvOn7cKgN4SnSq9yYBqFD4tBH1wQ2EVkLIfTKln+G2ArJWpmIDGmGUkbhAQNXYypPzwBSylJSsVOkhgSVggkWJCkk3ti2eoM6Xq0nFKqeWCdT09BJO46emDpJuZvvGFdX1WxJ/wCnoi1yyyZ+U/2PzwSnaoILkA1FNPhYYvBQ2lWBJk++r+hBwy4a9WgTVoLRdyogVGEqdpVdakNFoI+UY3V9S0qqMtTLUdZU6XCwdUeBf8jgzL8SyWimtaiXYrLOrMOxMlQwX628zON0zxYkbrF9fiGcNUPrrI1SwVXcKCB0qL+BHcm5m5wqzvEKsnmIS56yXQEEgQGvIPiNvbFnq8HyteTl6ugxOl3/ABEADS0xeRa87Cb4Ay2VzP3qqK2qk0GCSwmdwu/4Pz374zV4ghkIiylxJtAZqWXqahJJpIgBJGwQLNzH9ccf4ySopGhQ5bPqhS4AeN7VbGB2w1p8NzbA6qTsDvrTUS3eQ1+3y2vgfN8NqUuXzkC6ngEBVhrwfEWPfB3cz0DaAvxWgo0HLKI8VKlz5vVP6DGqvEcrUbqyrEwAdNdVBgR/8ZMx598OK3pyoJLU6Ti8kMhM+14FwbYif0+wCty6IAE/vKIDLf4iaqzPkR+hgtRBgacdVcU53M0atRqjUszLGT1of1OXk4zBWZrU6bFHy6hhuPvD77jMR+WMxmv4hhE9/wCZceN1Ptubo0VUsmW66koNBa2lR7RYn3Mb4J4rlWrZtMsUopT6K1bQAF0AkU1dhe+k2J2FsKslxGxfSzhrHQT2taL+9vph1wP1OlWoF5FQsTA1oZZhYFhAkAAm+3kY+hbF6bnySZWvg0Ij9VekMhQpstGlVq5is4Wl1sQGInoUDqAMWk7iT2NJ49lXLqgy+hgsQpLOdJ0y6SSrHwQojssSfa83lgeIU8xmKtMLl0ilRkMQzKNTtpkrtAt39sa9R8Yo08lm2QU6VaurAcshXdypAnSNbNfYjv7zjmFCRYE6gyitDNZM8V4L6UrVsuWSnUaXC7BQInd3hB1biZ2jDbiXoenl6lFDmKRdzNRHMckABjzWRnUCxvMnx2xe6fAc5kcrlgKwy9NbstKnUqVJIM6mWm6iJtKgTuWtjzxaj1q1esnNq62OljTFV2tqJZAApJCqGMWJAIwoitveWKST8CLOPZRKdZoIrKbrVWQGAOkx9bD+2wgydDmVERQNTEASY+vy7zt74n4pwsJyw1SsRBDcykyKt56ZY/hh/n38S5nPUcvahLnbmMAJ9woJC9+7GO4Fil00xuMltyYyz3FaeVpGjQaWf95UEgkHcL4XuARJ3gGBivUc4VaFMqYBGxj++FlbMFmLEkncnEhr6jIEY1MdDcRzNbUJa+H0adSsiM4pKwZVc2CnT0lri2qMScb4a1FiKsmPhIMkxeQ34lvv4jAXDOFNVCa5Vf4iAZA3tP0w2yWb0asuz81G6RPUqsFYqwYjUpBEb7HbE5SNGQg1BvT/AAds1WFOSF3qGfhTuZ8na+HvE64zDtp5emmpWlTZZGnZbx0iRqsDc+2JMrwt6eTVKLqrVTNd+8bctZ20zc+ZwvyWVNJymtY8NpAIgxEqServ8sVYsLH8RuPEj6jqlDaFMUiqgOmrbVAEkEBvwsStu94vpafGJ6WYYWVAsWGogRF+w8bxhzS4lVWVVlDn4ytchQABAiXiCBPw2nbYE1MhBYilsbqDMm19U3j5zcTGKlxk7SR8gG8qHGU1Uw/MTUougJJvuRYWwno1o+E6WHg/63x6lw7jL0SBTAUnYHTNvmTJ+mLNwXi9Sv01MsjajpdiIA9nkQbXH9MMz9KWXbxBxdZp2niJzjG1W4PeJvtc7+18Mcnly/wkhezNOm4MSdB32gXPbHv3DvTOUos706VMO/xFFtHggWjbtgo5WkaiNBL/AITpMhe8MRIBjsRiDse5lf1224nz1DlXEsCoDAMjAm4Uj8nTEuTSpSTXp06zCyCWPuBAMAgiRfftj2L1/V5KZfMI5VqddWg/wFWpkAeCSvjBPHstRWj9qp5Ra9dgAh5Rqu3cSdDECB8R2tfHu34jB1JqwJ4TncmdOsalcEioNLKRbUrEC4lZ+oPtifh9ZyrgqX0qWdjTRgFGzFokC63k7m0mcegcXpZ2kVzVcrRWoPs4sCyagTTqGf5plYGkMQsSTiPLfsvrVVp1a7URULdSAALYwCzUoZqhIksIA6vJxnbF1N7+1zzg8QqUraVIKghgCtmVSCII7E7xtvhmvqHVRU81y5UW5oK6piCrp0/mfrhrS9D5mqz0aVEc2iLpUcU2FFizITHxSRpsbW8zhY37Oc7TWqXyz01pqSTzJ1RaEA1FicAEsbiH3+AWgFX1OTqV6agzB+6o9u0hQZ95nDhM1yNDaab+CaVZWUKJvGjVHnC3O8Iq1UFZEqOukNUK09Wm5DSAojrDWmR3GOMnlMx01jTMT0DQ01Iu2kdwFlWI2wAT4hDIBtcsKeoqTsvTSc7jqamQdrE0ifbftjirxNadWq2h6bPBAWpsIYRPTa8KQbQcS8F/ZSalNs1VzCUcuo1U2Gli9MXBLOVVbQJbvMjvhbnsrRaKaoy8wOq1DVosGqqfu/3KgAgnQf8AN33wXbobwO6jGqh+a42Wgs9ZdJ1CacgHTp/DVj4Zv9d74UZmtSbQeYDB/wDiYfpDdu0/TCXKVxQqKytJgg/vEIkkRIhpG0gj9MZxB/tHMq6jrEGNTPKAQYZgDK2JHiT2x7eGCo308fvG5Ihhz6YEizCqt9gYKwCP0/XEYqf/ALaRgQDzb+0agIHsLf3T8I4waLNqJmIAemlQbzEVAwX6Yjz2bqkK4Yw2r4RADDcaYtAgwLbbYypozrV1H9cKxBZkmFmKlHsoHn2xrFUOeq/xH88bw8B/aI14THPpr1U2XbSXbl6tTKqgz7Am98WjJeua9WuwouEBEA1AhNNdQv1Bvlbz4xS+GcGDSzSY2EXnf6Qt8WDLZagKehnpjVcktED5+5ta+OrhTI6Wfy+04+bGgOoj1GemZfi2VoKBXritVqGWIUNBMGOnSq2EkXk++IuJDIVayM4rVDTE0kUkAtvqIB1TIF5EfrjzygmUplY++YmYUFvpBMLG95298XjhmVGToc00hl2cgBqgUsJMDSCRf8VrAXNsFoq7MmIqivMtVPP5ioLpXJfZUqJTKiCJknVA8+Y+LA/pbgSZT7pGbpmKYYaqhN2ZqkAkA2A6RaYJOEdL1DFJqhDgGAzkjXVaw09AnRJAAWJk3xYMsmXpGnTKI1RwWOoagoAlixmFA2uTHmcJfEOfsIWPK4FfcxpxzLUszS0VqNOsisCQtQlkInqsAZ7EDeTvisP+z7htWjphTRptqsagqq2kKZY9RWFW2mLAjaS9oepEzJ5dHXWEwaiOaNMEdlcdTD/LOK7xv0PnKlRn107nd6zsFAuJLCY+pPtiYYxfq2lJyEj07yqeqP2X5ZWLZRnZCuomFdFBsAHaoskbkHt7wMecZ7I8lwA9N9r021LcAxqt5x7PR9N5/KIKiZjL6ZlRTqGDvNmVVbxuO9+xrXEOI5cFmbJUDWZiHnUFJa8hSYUNJJiDvc74Psat13jk6gjYiVEcXb7PoJjwIvp3s3gm2NZLOnn01YnS1RdjBgsZJMH+Je+LvwzgYzVOpSpU0pF16mB1AdQYiGYuY0gaQYidzBwpT9kmZJZjWy6MD1I9RlIAMAjpiDYyD7QDYTv0xXYyodSr7VUs7VEpakG20z0yIn9Qd+84V57Ja9j0+52F9pHvi38W9LakXl1ULBYe4Ku25IBuhYmZEgntjyvj4q0GIiQJUkMxv4jsRGKtWhABOUmPVmO86zcqwdmkEaYJBuBB6Yi+DuB8cpMLp10gTILS9JRcEEfEgIHnQT2QYr2UrAqwKksR0kzAIuAPBPk+Md5PivKKmnp1iSWYdSsO4J+tzsPOMQ7St1I2qXOtVUxBQhhqQ1FBDAzefoR9MRf4hmqKQl6U/DTNr3PTEj/MNvljjLcQFcK0KEb8GkAI4EvSAMwCJqp7SPiVphp56jKUqAqO5JDi4CxtACsTMzYzE2wffrmI7TD8sZj1VXo6GSu0EHSSAYFpVla4ZZFvkRY4f8C/aYR/+Y+8BSumSe5gmPpit54hYV1pPTb4gXk22ZDJGtD5g7g9oruc4YwcEDLqPiR9SkMJsYcn8mBvPgHBaw5oiGgvbie06ctxGm4C1mDi9T4SYIICEmNwPYHv4dcHzapTNPltRWkdK6pgqLAqe4mRPeJ748v4D6iFMTmOIGF/AuimPEAqp8jYYtPAeM5LL3SrUAJJ0vWqsJPhXaIN9x+WE5MNmxDDkAj5j/1Lk/tmUr0VCuzA6YcWYXU+x1AYVeiaFU0KQzdNqNVQVhhpJYd1jsRNgb3Pc4JX1nlaroq5ikGaYAbUzadwAhJt3nD+sKcF209pJsbbeML0lTM12pUyg+pM99k4zlK0gpWpik5+THf6FD2+Eb2xfBxAayCIH8R7nwMBgLVJZHRu8QCZ9jJA+mBs5mXieUUHYuV+L5Ek74JcYLUYp8vpBX/cr/pviH2fiXEKDGxq84D+WppLRJ8ut/ZrYu5zAa6LzNxa1vF7YoGZo5anmftVapXNWAhFOidOkgr1b+V6gwHSPfD/AIV6kDp0OAvghEInvBYn9MF2uahPmG3yIh9KZajWXNcMzYlcvXOga2U6WJZLgg2DDv4wo41+ySqpb7LQowbIftNXUPDQVA6THT1SPyPoua4hlaTrVrcpDUinziAJP4UZ4sT2BIwaa6sRpO2+8jCSNR3EYMmndZ5B6a9ArxCq9V2dKbi+hwHSsIDgoyGRqkzI3AOxwFnv2c8RytZnVBWp0wX1qygMgJkMGIJJTdRJiwJtF34blDkuI1wtaiKOZOtVNQa1e5IKGDBl4a4su2Ltks/rs2na/UDhYxmjHNnph8z57q/swzNZFzGTC1qNRtg8ugPZ1IAtsWGraRY46y3pPNZMlc3R5dF9K8wqr01cdKVCRqETYzB6iY2xffSmd/w7P5jIkjlsTUoxeVgsAP8AsBFrDlxMsMXKslLP0qtBjKOkEXG+xHyIBB9hjwxaluY+bt5P1nih9YCkTTzNCiayEhy9CjMg9yUkwIE3nyd8Zi95ThvE6KCkcrSr8vpFVmpguoMKYLyOmIBvEYzA639pXSnyJ5rlPTOYzLEJCU7kS5PTtBO7d7kYE4x6Zr0wymCEG4IsTf2JkHxbGYzHayYwMdCcJc7Nk3iHI5o0agYC67TcA+bEf1/PBNTjtdnZ2qOWbdpufHe0e2MxmOWuQjYToqAeRHfF/W+Yr0UokqqKZ6BpLQ0qXI3ixFoB7E7VwZurN37ETJ2Pn29sZjMVAGtVxWkXp8S/+hPV2ZV1y9IcxioWkrxpQmercXgHzPti85f9lL1XL5nN1zrMskwSd91YqPERtjMZgMj7AxOga42416DyyUUFPLLWcEAvUqMrwJ3dSC1rRIGKzxz9m9WoutaZ0EXQV9Ue4L9Q/wAupsZjMAmVhGMgG4ldybU8qDzqlQGRv1fKCJgYueU9SCpT0VX1LHSTTLEW3DFg2NYzFopn01ED8uryYNmsqyoXy7K5vF3U9zF8ea8U4uoZ1JdWmGGlN/Mi/wCv0xmMx7NtH9JiViYjQS0nYm3vBBg/ljdTLaiYuTde0f8AjGYzHNLGdIKBDODZ9qDQxIRviiCV0dSuo2DKZYe8g2JBc8arVNIWowV0YNpkknX0tpIEACZAJ8Y3jMafyxLbOCJM/Ds1Qofa2KGlK9eqWIeWgBlNpMEEGe2Cstwqvm6TOaKCio1a0CK6E/EwUsFO3UABPYWGMxmDVfNxWR7FkCV/NcOqo5UwCDewO3/cYBEbYCzfNUkPVYAWgf8Ak4zGY8Ca5jsZ1Vc5yXHq1BvuqrJI+IEg22+GD9JwbW9UZupf7QSCbgloHf598bxmPbrW/M3LjQ8iNeHeucxQQAUqL6T1O6lnJ8yz2t2FsXfh37VMnVQDMUjr7nQBbzKyfHfGsZhmonmQPiXxG2V47lWg5fMZmlewksh9irdvqD74MfiVInU4o1jtLI9Npt+Ia8ZjMVLiDSPK5Q0JHX4hEo2VplCIZHCnVBt1A3jcSlsd0PUOVGpWy5F+rQZnteWXGsZguwhW4IzvqqEHRWJr5Sll61RF6VqUSKh8AVme0eYPfzjWZ9RtQRXzuXFCSAQhSqATJ9u3tjMZiEqFfSJcrFkszkcNynEtNSlV+8SBTqJTKNTg6oUmO/8AUjucNqvDEpLLl203Z1VAZA+InebdsbxmF2QSBCIDDeDrxHL1BqMtP4igvFvPtjeMxmPTBP/Z"/>
          <p:cNvSpPr>
            <a:spLocks noChangeAspect="1" noChangeArrowheads="1"/>
          </p:cNvSpPr>
          <p:nvPr/>
        </p:nvSpPr>
        <p:spPr bwMode="auto">
          <a:xfrm>
            <a:off x="304800" y="-158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gray">
          <a:xfrm>
            <a:off x="6192011" y="3560952"/>
            <a:ext cx="5806749" cy="519351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n-US" altLang="ko-KR" dirty="0" err="1" smtClean="0">
                <a:solidFill>
                  <a:srgbClr val="002060"/>
                </a:solidFill>
                <a:ea typeface="굴림" charset="-127"/>
              </a:rPr>
              <a:t>Kommunistische</a:t>
            </a:r>
            <a:r>
              <a:rPr lang="en-US" altLang="ko-KR" dirty="0" smtClean="0">
                <a:solidFill>
                  <a:srgbClr val="002060"/>
                </a:solidFill>
                <a:ea typeface="굴림" charset="-127"/>
              </a:rPr>
              <a:t> </a:t>
            </a:r>
            <a:r>
              <a:rPr lang="en-US" altLang="ko-KR" dirty="0" err="1">
                <a:solidFill>
                  <a:srgbClr val="002060"/>
                </a:solidFill>
                <a:ea typeface="굴림" charset="-127"/>
              </a:rPr>
              <a:t>Partei</a:t>
            </a:r>
            <a:r>
              <a:rPr lang="en-US" altLang="ko-KR" dirty="0">
                <a:solidFill>
                  <a:srgbClr val="002060"/>
                </a:solidFill>
                <a:ea typeface="굴림" charset="-127"/>
              </a:rPr>
              <a:t> </a:t>
            </a:r>
            <a:r>
              <a:rPr lang="en-US" altLang="ko-KR" dirty="0" err="1" smtClean="0">
                <a:solidFill>
                  <a:srgbClr val="002060"/>
                </a:solidFill>
                <a:ea typeface="굴림" charset="-127"/>
              </a:rPr>
              <a:t>Deutschlands</a:t>
            </a:r>
            <a:r>
              <a:rPr lang="en-US" altLang="ko-KR" dirty="0" smtClean="0">
                <a:solidFill>
                  <a:srgbClr val="002060"/>
                </a:solidFill>
                <a:ea typeface="굴림" charset="-127"/>
              </a:rPr>
              <a:t>; KDP(</a:t>
            </a:r>
            <a:r>
              <a:rPr lang="ko-KR" altLang="en-US" dirty="0" smtClean="0">
                <a:solidFill>
                  <a:srgbClr val="002060"/>
                </a:solidFill>
                <a:ea typeface="굴림" charset="-127"/>
              </a:rPr>
              <a:t>독일</a:t>
            </a:r>
            <a:r>
              <a:rPr lang="en-US" altLang="ko-KR" dirty="0" smtClean="0">
                <a:solidFill>
                  <a:srgbClr val="002060"/>
                </a:solidFill>
                <a:ea typeface="굴림" charset="-127"/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  <a:ea typeface="굴림" charset="-127"/>
              </a:rPr>
              <a:t>공산당</a:t>
            </a:r>
            <a:r>
              <a:rPr lang="en-US" altLang="ko-KR" dirty="0" smtClean="0">
                <a:solidFill>
                  <a:srgbClr val="002060"/>
                </a:solidFill>
                <a:ea typeface="굴림" charset="-127"/>
              </a:rPr>
              <a:t>)</a:t>
            </a:r>
            <a:endParaRPr lang="ko-KR" altLang="en-US" dirty="0">
              <a:solidFill>
                <a:srgbClr val="002060"/>
              </a:solidFill>
              <a:ea typeface="굴림" charset="-127"/>
            </a:endParaRPr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791" y="3280463"/>
            <a:ext cx="3128301" cy="2948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http://t2.gstatic.com/images?q=tbn:ANd9GcQzGRuqzRtiUymAvXeSq8zKma4ObXtiguPw0yVCLI3H7gl-Nfu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32" y="1822948"/>
            <a:ext cx="2903658" cy="247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220" y="1877910"/>
            <a:ext cx="2926589" cy="1683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011" y="4284291"/>
            <a:ext cx="32893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타원 4"/>
          <p:cNvSpPr/>
          <p:nvPr/>
        </p:nvSpPr>
        <p:spPr bwMode="auto">
          <a:xfrm>
            <a:off x="10032000" y="4140564"/>
            <a:ext cx="1674225" cy="504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solidFill>
                  <a:schemeClr val="tx1"/>
                </a:solidFill>
              </a:rPr>
              <a:t>너 위헌</a:t>
            </a:r>
            <a:r>
              <a:rPr lang="en-US" altLang="ko-KR" b="1" dirty="0" smtClean="0">
                <a:solidFill>
                  <a:schemeClr val="tx1"/>
                </a:solidFill>
              </a:rPr>
              <a:t>!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 rot="2940000">
                <a:off x="9877151" y="4348264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940000">
                <a:off x="7366746" y="4348264"/>
                <a:ext cx="31451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2940000">
                <a:off x="9649846" y="4499957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940000">
                <a:off x="7196267" y="4499957"/>
                <a:ext cx="31451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363" y="4812840"/>
            <a:ext cx="25400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AutoShape 5"/>
          <p:cNvSpPr>
            <a:spLocks noChangeArrowheads="1"/>
          </p:cNvSpPr>
          <p:nvPr/>
        </p:nvSpPr>
        <p:spPr bwMode="gray">
          <a:xfrm>
            <a:off x="8011102" y="6134226"/>
            <a:ext cx="3395029" cy="56263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ea typeface="굴림" charset="-127"/>
              </a:rPr>
              <a:t>독일연방헌법재판소</a:t>
            </a:r>
            <a:endParaRPr lang="ko-KR" altLang="en-US" sz="2000" dirty="0">
              <a:solidFill>
                <a:schemeClr val="tx1"/>
              </a:solidFill>
              <a:ea typeface="굴림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041" y="1076985"/>
            <a:ext cx="1065887" cy="215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993933" y="174156"/>
            <a:ext cx="2906430" cy="692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민주주의에 의했는데도 왜 이런 비극이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gray">
          <a:xfrm>
            <a:off x="1058702" y="6008990"/>
            <a:ext cx="3500091" cy="519351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  <a:ea typeface="굴림" charset="-127"/>
              </a:rPr>
              <a:t>독일의 세계대전 야기와 반성 </a:t>
            </a:r>
            <a:endParaRPr lang="ko-KR" altLang="en-US" dirty="0">
              <a:solidFill>
                <a:srgbClr val="002060"/>
              </a:solidFill>
              <a:ea typeface="굴림" charset="-127"/>
            </a:endParaRPr>
          </a:p>
        </p:txBody>
      </p:sp>
      <p:sp>
        <p:nvSpPr>
          <p:cNvPr id="21" name="오른쪽 화살표 20"/>
          <p:cNvSpPr/>
          <p:nvPr/>
        </p:nvSpPr>
        <p:spPr bwMode="auto">
          <a:xfrm>
            <a:off x="5209832" y="3798547"/>
            <a:ext cx="912000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8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0213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방어적 민주주의의 이해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82905"/>
            <a:ext cx="10058400" cy="402336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타원 3"/>
          <p:cNvSpPr/>
          <p:nvPr/>
        </p:nvSpPr>
        <p:spPr bwMode="auto">
          <a:xfrm>
            <a:off x="1487488" y="1772816"/>
            <a:ext cx="9360000" cy="4248472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       민주주의의 영역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Times New Roman" charset="0"/>
              </a:rPr>
              <a:t>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tx1"/>
                </a:solidFill>
                <a:latin typeface="Times New Roman" charset="0"/>
                <a:sym typeface="Wingdings" pitchFamily="2" charset="2"/>
              </a:rPr>
              <a:t> </a:t>
            </a:r>
            <a:r>
              <a:rPr lang="ko-KR" altLang="en-US" dirty="0" smtClean="0">
                <a:solidFill>
                  <a:schemeClr val="tx1"/>
                </a:solidFill>
                <a:latin typeface="Times New Roman" charset="0"/>
                <a:sym typeface="Wingdings" pitchFamily="2" charset="2"/>
              </a:rPr>
              <a:t>사상의 자유 시장에 존재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 </a:t>
            </a:r>
          </a:p>
        </p:txBody>
      </p:sp>
      <p:sp>
        <p:nvSpPr>
          <p:cNvPr id="6" name="왼쪽 화살표 5"/>
          <p:cNvSpPr/>
          <p:nvPr/>
        </p:nvSpPr>
        <p:spPr bwMode="auto">
          <a:xfrm>
            <a:off x="4367808" y="3798752"/>
            <a:ext cx="4176000" cy="484632"/>
          </a:xfrm>
          <a:prstGeom prst="lef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7" name="곱셈 기호 6"/>
          <p:cNvSpPr/>
          <p:nvPr/>
        </p:nvSpPr>
        <p:spPr bwMode="auto">
          <a:xfrm>
            <a:off x="5711957" y="3601622"/>
            <a:ext cx="1219200" cy="914400"/>
          </a:xfrm>
          <a:prstGeom prst="mathMultiply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1001">
            <a:schemeClr val="dk2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7584165" y="3557655"/>
            <a:ext cx="2108410" cy="114241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b="1" dirty="0" smtClean="0">
                <a:solidFill>
                  <a:srgbClr val="FF0000"/>
                </a:solidFill>
              </a:rPr>
              <a:t>민주주의의 적 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b="1" dirty="0" smtClean="0">
              <a:solidFill>
                <a:srgbClr val="FF0000"/>
              </a:solidFill>
            </a:endParaRP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000">
            <a:off x="9507448" y="2586388"/>
            <a:ext cx="1369753" cy="171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113489" y="5263006"/>
            <a:ext cx="8941352" cy="13661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민주주의의 가치상대주의적 관용이 결과적으로 민주주의 그 자체를 말살시켰다는 반성적 성찰에서 비롯되었다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이에 방어적 민주주의는 종래 민주주의의 가치상대주의적 관용에 일정한 한계가 있음을 인정하고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민주주의는 가치지향적이고 가치구속적인 민주주의일 수밖에 없음을 분명히 한 것이다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성낙인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헌법학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법문사</a:t>
            </a:r>
            <a:r>
              <a:rPr lang="en-US" altLang="ko-KR" dirty="0" smtClean="0"/>
              <a:t>, </a:t>
            </a:r>
            <a:r>
              <a:rPr lang="en-US" altLang="ko-KR" dirty="0" smtClean="0"/>
              <a:t>2022, </a:t>
            </a:r>
            <a:r>
              <a:rPr lang="en-US" altLang="ko-KR" dirty="0" smtClean="0"/>
              <a:t>154</a:t>
            </a:r>
            <a:r>
              <a:rPr lang="ko-KR" altLang="en-US" dirty="0" smtClean="0"/>
              <a:t>면</a:t>
            </a:r>
            <a:r>
              <a:rPr lang="en-US" altLang="ko-KR" dirty="0" smtClean="0"/>
              <a:t>). 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25479" y="5906265"/>
            <a:ext cx="2400267" cy="69715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전투적</a:t>
            </a:r>
            <a:r>
              <a:rPr lang="ko-KR" altLang="en-US" dirty="0" smtClean="0">
                <a:solidFill>
                  <a:schemeClr val="tx1"/>
                </a:solidFill>
                <a:latin typeface="Franklin Gothic Book"/>
              </a:rPr>
              <a:t>▪</a:t>
            </a:r>
            <a:r>
              <a:rPr lang="ko-KR" altLang="en-US" dirty="0" smtClean="0">
                <a:solidFill>
                  <a:schemeClr val="tx1"/>
                </a:solidFill>
              </a:rPr>
              <a:t>투쟁적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민주주</a:t>
            </a:r>
            <a:r>
              <a:rPr lang="ko-KR" altLang="en-US" dirty="0">
                <a:solidFill>
                  <a:schemeClr val="tx1"/>
                </a:solidFill>
              </a:rPr>
              <a:t>의</a:t>
            </a:r>
          </a:p>
        </p:txBody>
      </p:sp>
      <p:sp>
        <p:nvSpPr>
          <p:cNvPr id="13" name="왼쪽 화살표 12"/>
          <p:cNvSpPr/>
          <p:nvPr/>
        </p:nvSpPr>
        <p:spPr>
          <a:xfrm>
            <a:off x="2503675" y="6387483"/>
            <a:ext cx="857672" cy="295509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처리 13"/>
          <p:cNvSpPr/>
          <p:nvPr/>
        </p:nvSpPr>
        <p:spPr>
          <a:xfrm>
            <a:off x="5999989" y="2348880"/>
            <a:ext cx="2328491" cy="432048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가치상대주의</a:t>
            </a:r>
            <a:endParaRPr lang="ko-KR" altLang="en-US" dirty="0"/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gray">
          <a:xfrm>
            <a:off x="346183" y="1206585"/>
            <a:ext cx="6515100" cy="995422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ea typeface="굴림" charset="-127"/>
              </a:rPr>
              <a:t>민주주의는 다수에 의한 형식적 방법을 의미하는 것이기는 하지만 실질적인 내용이 보다 중요</a:t>
            </a:r>
            <a:endParaRPr lang="ko-KR" altLang="en-US" sz="2000" dirty="0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8543808" y="1135042"/>
            <a:ext cx="3484023" cy="1138508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solidFill>
                  <a:srgbClr val="002060"/>
                </a:solidFill>
                <a:ea typeface="굴림" charset="-127"/>
              </a:rPr>
              <a:t>실질적인 </a:t>
            </a:r>
            <a:r>
              <a:rPr lang="ko-KR" altLang="en-US" dirty="0" smtClean="0">
                <a:solidFill>
                  <a:srgbClr val="002060"/>
                </a:solidFill>
                <a:ea typeface="굴림" charset="-127"/>
              </a:rPr>
              <a:t>내용</a:t>
            </a:r>
            <a:r>
              <a:rPr lang="en-US" altLang="ko-KR" dirty="0" smtClean="0">
                <a:solidFill>
                  <a:srgbClr val="002060"/>
                </a:solidFill>
                <a:ea typeface="굴림" charset="-127"/>
              </a:rPr>
              <a:t>, </a:t>
            </a:r>
            <a:r>
              <a:rPr lang="ko-KR" altLang="en-US" dirty="0" smtClean="0">
                <a:solidFill>
                  <a:srgbClr val="002060"/>
                </a:solidFill>
                <a:ea typeface="굴림" charset="-127"/>
              </a:rPr>
              <a:t>민주주의의 핵은 누가 정하나</a:t>
            </a:r>
            <a:r>
              <a:rPr lang="en-US" altLang="ko-KR" dirty="0" smtClean="0">
                <a:solidFill>
                  <a:srgbClr val="002060"/>
                </a:solidFill>
                <a:ea typeface="굴림" charset="-127"/>
              </a:rPr>
              <a:t>? 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charset="0"/>
            </a:endParaRPr>
          </a:p>
        </p:txBody>
      </p:sp>
      <p:sp>
        <p:nvSpPr>
          <p:cNvPr id="18" name="오른쪽 화살표 17"/>
          <p:cNvSpPr/>
          <p:nvPr/>
        </p:nvSpPr>
        <p:spPr bwMode="auto">
          <a:xfrm>
            <a:off x="6918907" y="1430990"/>
            <a:ext cx="1505500" cy="484632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5479" y="5143109"/>
            <a:ext cx="2400267" cy="61197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ko-KR" altLang="en-US" dirty="0">
                <a:solidFill>
                  <a:schemeClr val="tx1"/>
                </a:solidFill>
              </a:rPr>
              <a:t>민주주의의 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tx1"/>
                </a:solidFill>
              </a:rPr>
              <a:t>핵심은 무엇인가</a:t>
            </a:r>
            <a:r>
              <a:rPr lang="en-US" altLang="ko-KR" dirty="0">
                <a:solidFill>
                  <a:schemeClr val="tx1"/>
                </a:solidFill>
              </a:rPr>
              <a:t>? </a:t>
            </a:r>
          </a:p>
        </p:txBody>
      </p:sp>
      <p:sp>
        <p:nvSpPr>
          <p:cNvPr id="20" name="타원 19"/>
          <p:cNvSpPr/>
          <p:nvPr/>
        </p:nvSpPr>
        <p:spPr bwMode="auto">
          <a:xfrm>
            <a:off x="2535604" y="3502674"/>
            <a:ext cx="1832204" cy="1076788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solidFill>
                  <a:srgbClr val="FF0000"/>
                </a:solidFill>
              </a:rPr>
              <a:t>민주주의의 핵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</a:t>
            </a:r>
            <a:endParaRPr kumimoji="0" lang="ko-KR" alt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charset="0"/>
            </a:endParaRPr>
          </a:p>
        </p:txBody>
      </p:sp>
      <p:sp>
        <p:nvSpPr>
          <p:cNvPr id="21" name="아래쪽 화살표 20"/>
          <p:cNvSpPr/>
          <p:nvPr/>
        </p:nvSpPr>
        <p:spPr bwMode="auto">
          <a:xfrm rot="2610997">
            <a:off x="2052502" y="4016027"/>
            <a:ext cx="410905" cy="1485529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718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058400" cy="703997"/>
          </a:xfrm>
        </p:spPr>
        <p:txBody>
          <a:bodyPr>
            <a:noAutofit/>
          </a:bodyPr>
          <a:lstStyle/>
          <a:p>
            <a:r>
              <a:rPr lang="ko-KR" altLang="en-US" dirty="0"/>
              <a:t>방어적 민주주의의 이해 </a:t>
            </a:r>
            <a:endParaRPr lang="en-US" altLang="ko-KR" dirty="0" smtClean="0">
              <a:ea typeface="굴림" charset="-127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1203291"/>
            <a:ext cx="10750551" cy="5364000"/>
          </a:xfrm>
        </p:spPr>
        <p:txBody>
          <a:bodyPr/>
          <a:lstStyle/>
          <a:p>
            <a:r>
              <a:rPr lang="ko-KR" altLang="en-US" sz="2800" dirty="0"/>
              <a:t>○ </a:t>
            </a:r>
            <a:r>
              <a:rPr lang="ko-KR" altLang="en-US" sz="2700" dirty="0" smtClean="0">
                <a:ea typeface="굴림" charset="-127"/>
              </a:rPr>
              <a:t>자유민주주적 기본질서의 도입 </a:t>
            </a:r>
            <a:endParaRPr lang="en-US" altLang="ko-KR" sz="2700" dirty="0" smtClean="0">
              <a:ea typeface="굴림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latin typeface="+mn-ea"/>
              </a:rPr>
              <a:t>    「</a:t>
            </a:r>
            <a:r>
              <a:rPr lang="ko-KR" altLang="en-US" sz="2400" dirty="0">
                <a:latin typeface="+mn-ea"/>
              </a:rPr>
              <a:t>민주적 가치</a:t>
            </a: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」 </a:t>
            </a:r>
            <a:r>
              <a:rPr lang="en-US" altLang="ko-KR" sz="2400" dirty="0" smtClean="0">
                <a:latin typeface="+mn-ea"/>
              </a:rPr>
              <a:t>&amp; </a:t>
            </a:r>
            <a:r>
              <a:rPr lang="ko-KR" altLang="en-US" sz="2400" dirty="0" smtClean="0">
                <a:latin typeface="+mn-ea"/>
              </a:rPr>
              <a:t>「가치로서의 민주주의</a:t>
            </a:r>
            <a:r>
              <a:rPr lang="en-US" altLang="ko-KR" sz="2400" dirty="0" smtClean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」</a:t>
            </a:r>
          </a:p>
          <a:p>
            <a:pPr marL="0" indent="0">
              <a:buNone/>
            </a:pPr>
            <a:r>
              <a:rPr lang="en-US" altLang="ko-KR" sz="2700" dirty="0">
                <a:ea typeface="굴림" charset="-127"/>
              </a:rPr>
              <a:t> </a:t>
            </a:r>
            <a:endParaRPr lang="ko-KR" altLang="en-US" sz="2700" dirty="0">
              <a:ea typeface="굴림" charset="-127"/>
            </a:endParaRPr>
          </a:p>
        </p:txBody>
      </p:sp>
      <p:sp>
        <p:nvSpPr>
          <p:cNvPr id="2" name="AutoShape 4" descr="data:image/jpeg;base64,/9j/4AAQSkZJRgABAQAAAQABAAD/2wCEAAkGBhQSERUUEhQUFBUVFRcVFxcUFxQXFxgYGhUXGBQUFxgXHCYeFxojHBQXHy8gJCcpLCwsFR4xNTAqNSYrLCkBCQoKBQUFDQUFDSkYEhgpKSkpKSkpKSkpKSkpKSkpKSkpKSkpKSkpKSkpKSkpKSkpKSkpKSkpKSkpKSkpKSkpKf/AABEIALMBGgMBIgACEQEDEQH/xAAcAAAABwEBAAAAAAAAAAAAAAAAAQIDBAUGBwj/xABBEAACAQIEAwYCCAMGBgMAAAABAhEAAwQSITEFQVEGEyJhcYEykQcUI0JSobHwksHRM2KCsuHxJENyosLSFSWj/8QAFAEBAAAAAAAAAAAAAAAAAAAAAP/EABQRAQAAAAAAAAAAAAAAAAAAAAD/2gAMAwEAAhEDEQA/AOVXNqi0+21Mc6AUAaOioDYUmlE0QoBFFFHQIoCIoqURRRQGgp4Cm0FO5aAIfFT986VGB1p69QQ2pJpwiiK0DdGBS1t0+tmgZW3Ti4U1f4Hshiri5lskDq5VJ9MxE1NbsPiwqnIhmdA6SOk6/p0oMk+HimytX2K4Lftn7SzcXzyyPmJHKq+7ZB2oIIWrDh41qJk1qbw7eglYjaoWEWSQatL6SPaqYEq2lBMbCKdKaOBjY0hMaRrFPjGA0ES7mmDTQU9KlXLgJmnrEUETIelMGr9wIqmxQ1oI8Uk0qiYUABpdNilZ6B9tqYIqQW0qPQHFJpRNJoDoUKOKARQijoCgSVohSzRCgO3S2pAoyaAkbWpLCotoa1MiRQQ4o8tHGtSMPYJIUCSTAA1JPIAUEvg/CHvsEQSeZOyjqTXQ+EdlbViCBL/jbUz/AHfw+2vmak9nOBjD2guhc6uep6DyGw9zzq3+r+cUBJbigbZNSFQUljFALdmqPjvYuzfBIHdvGjKIHlmA0P61orN0U7fGkig4dxvglzDvlceYI2YdRUbAnxV2DjnC1xFs230B2aJKt91gOfQ+Rrl+J4Y1m81t9GUwf9KBd1tKqLo1NXD29Kqry6mgabYUgpTjnaimgYK0pLhG1KakUDv1lutNkzSSaC0BRSSadcU2RQJoUZFJigcmimjo6BFHRkUdAUUIpUUoJQImjFKoooBRZaWBQNAiKEUqjAoE2xrU3lUTnUlTQMKnirYdi+HS7XSP7NRlPLO2g/INWd/+OuAFspjrvW17Et/w7+dwfkBHtqaDX2LcD9zS2OsQP51jcfxrEXblxLHwpoWnIqnaWY767AD51C4fw5LNyb+Jc3CZOUFVB00M7/IUHRra6UxicZbt/GygnrvTWDxBuKArT5/oawV2xau3731gF2t3CuWY8IjxMZAUHTn6SaDoGF4vYectxTBy7xr01qwf4ZGoI0I1B9K5lbwmBuObdsmzciAFa4GncZRcChj5Aia1XZfvUTu3uLeT7jidRzkHVSNQQddNYoLa7vWM7fcPIv27gHxplOn4SQPUxHyrZ4m3An9/7VX9q8Ofq9t4jI06zGukGAetBh+GYIOxDnKAJM+1ROP4a3mi2kGAfDr7xVtxHhL3QtxCFzMF6AzFROIL3K5I+0Jy5vLTT9KDJ31g+1NTU/i2Ca2+V4nKDoZGtQGQigImhRRQoCNKWk0c0BsaIChQoCNDu6FHFAijJoqFAKUtJilLQO0cUVCgEUeSlBaUq0CYonWnhbomt0EaKcA0o8tHloEZKsOGXgjhmXOBy/SodzQV1Hh3C7KYaxCKGZASSN5E60GXxnaI3FIt2sgIhtjVz2Ds5sPcPS6q+8NI/MVa4fBrkukoNFP6VTdj8ce7ZAPCHzEiZkmJjaIIFBMx/BCGFu0cq5hcuZZ1JI0kGRpIkHTNI1iKlexarfZwCQ0wumVQfMCWPnofU10K3aDCedEbABJ6UFbwZctwrtCjQelU/EuzDG6cTZktIJE65l+B08wOXy51ZYfiFtG7xm1Zjp5cqVe7V2bQLB1dVdVuKpGZMxgGB0O4oKThvZ+1fuG5dW2zt8YKnUnUkgmAZ8q1GD4MEMp4RMxy899fapFvDq0XLcHMJkcwdjT95yooG7qzpVZ2l7V4dEFk5/EYzASFIGszuBO28VZhzIJ9fzrDcUwhvW7loAMbeM7tXA1KSxJMbkCRPnQVXaHjzMy2xA7ppMc2Un+dP2eL279oI8BnIBYwI861d/slhmcO6gMxkqDGc8yaPiuCw1hIFq0n+ET+lBz3i/CjaZiHVhGhJBNR7vFFbCd2RLAiNNtZn+VXONx9tpUKhHpVDcwi7DwyfUUFZSascdwa5bUORKHZht5T0qBFAQFIenIont0DU0YNPfVIgsY/WpGG4ehIDXMoOmYjSghTUlOH3CAQuhE1JwfC0bEC01wBS0Zht5V0Cx2aQKoBkAAT1gb0HKwaFFSqAUanWioCgkKKMrSbRpwCgUoowKNKXmoFAUlhSyaQaBphRMsUtqK7QM5cxrrHHcM/1a0toSQgPtFctwZ8SjqQPma7BxFHBQIYyqAR8qBixh3HDmznxlTPXXb3qr4fhFtBQg+54tdzoxP5flVpisVGFvTyGoqo4Ez3r3eAAKgIiY0Kx+lBsML8IjnTuIQHw8tz/Sq3gGKD2xH3SVHPY07xrFlECgElmEBRqT0HlzJ201oM1xXheHtg5FPiuA5hocxIkBtCdAdTMRUnBdksCyn7MrmUAw5MfheJ0Pn+WtJs2MWdQvdCdFIRusFtd/TTlS8Fwa+waMUc8yA6grPSOQ9DzoLTBIcNltySgACn05Grt7gYCqDCcPu2ybd8qwJBV0kDaCCG1Bn9af8ArBV4G00E/Ep+lVWIZZBtqsjVlQCCxG+mmYmD7GatsY0/KqTGOVVFtsEMFthrp+dBTcY4joTudtTBB8vIVksRjrtwtmeSNBm51M4jj2+sqX8RM7czVTjle3c+0XLmM67xQEmFbMJ3OwFLxJe0RnXTrUu1iLbO5YlYXwxVFexTNoSSPOg1OD493SFSBctMJKN0+9HrVTxfC2z9raGW23wjz5jyqPbMJr0qMMSchSfDOaPOgQkdY9aReuToJpA86tDxxDg+4NlM6tK3R8UTJnTflvQRMDgjdMAgebGrrG8H1Bd1yQM3d6xpvFVGBsKSAZZmOi8vetLxa0bIUhVQ5ZBU9ORFBnb8QwUGAREiDA511jhXD/sLXi/5af5RXN+IccD22LIM9xQMw5Ab11XhZTuLWo/s05/3RQcHIoxQagDQKigKIUYoH7VOoKatCpNtKAiDFIM1KaKZciaBINLikg0rNQBlpm4aXeu6UxNBM4NazYi0OtxP8wrqHa3GNadCm+WPKud9kbObG2B/fH5Sf5V1HjqTcOYeCAJHI0FdxEA4C5caAWUT13H9ajdnMICtzumkZQIO501qR2mXLw4kbEqAessIrMd59XVLyXAH5ry9xQabgN1bRFvUNqWBHMHcHpH6Vfvelp3gaVza728vEglEOoJI0kA6jykfrWmwvG2YKyIzowzKdAYkgyOsgj2oL/EIzDQwKawmD1OUmaqMd2iCDVXXTmrfrtVA3b7IdP8AWg2mNxJywxkj971BsYvMRrrM1geI9sHuDwiCdyf6VP7L8Rd21l25Abx16AeZ0FBvr2MJJgSSIUdTGg/18pqux6Gy2RyG8C+LlqsGPIEGpGAud0wLeO42mgOVBz8RHhG++rRsBUftWpuWkupJKRMDdGAPqdY9KDL4SwLbPdufdnJIJk8orMcSxr3nNxzJ2HlWwbvb+HMXABsVI1FZDFoqkoOXPqaBd3CMqo50DDQ8j5UxfgAEQT+lSLfF3FruTDJMgEajXlVcwNBKS2WG4EcidahuIMVY4jhp7kXg6k5srLsR0quKUCbaSY6mNaF+1lJHTpQy0TignYNwmpHiK+E9POrTBcOuX1LXboCgczqfKqJcb4QrAEDY8xQZxl0Os7UEjit20SBZDAKIObr5V2PhnZ6LNoEnS2n+UVx/GYBVFohwxuAEgfd1Gh/fKu/4S54E0+6v6Cg83PSaU1IigXmowaSBSgKCRYFTzpUHCnWpzbUDFw0gijJoHQUANNPcoFqCpm0AJJ2Ak+1A0blBWq3t9j8WwkWLkf3oX/MRS17FYsmBYYmJ0Kf1oJf0fIHx9kAbFj8lNdC7RcV7nEZSJDRI/LSsZ2YwowF5cRiXt2sqtCFs1wyNIRdfnFHxv6SmvXf+Esw50FxwGf8Awrsv50Gz7cIn1JVNxLQzISXPIamANWPkK5ffx+ELFS+IKn74W3ofJM0kf4qW/CLl+4v1m+WuMYyg5mA5mOX5Vb8aw2FwifV8On2rD7S88NcVdiF5KTtpH5UEKxwC3cQnDYq1dIBlHm03WIfTl1rV8Bw72cJZMZ1FsvcAjPbDMXDAf8xNdY8SmZBG3OeI3g8DxMVUIGYz4QIVR5CuocIurewqup0K5SoUAZ+6XOTEaghx5qgB8wrMf2tswQrqeWhHsP30rGcUxa3DmJUdJP8AMCrLg3DfHiFZCchtXNdQFYhSZj4iHBB6FutW+E4BZHdhrSklFz6EnVQDcBmZB1IHXzFBjLGEDEQHcnZVAUHyDNvp5VsOHWO5UgAqqiLjKfCtz7gLfFcE6GIIzAbwKeTB2bYtvFhc9vNmyWScwBDDxKDsCeUGR6xsR2mtqBse7EIpAVVeTNzIpYO3QA5RqRvNBfpjFNv7TwTbDeLOCM2YMGVNSQVYEdBO1VnHe0FtbFxA2d3nLkzACfCCSyggBRPmTp5ZK/xRrjE5iJ3uP4nbplGwqJmVTo1yesxQavsrZxd9WS3aLKW8VzwrBgaFnYBtI0matMZ9GbaM7qhJ8US8ewGvtPpWIwnarFWDNjEXbfXUEH/qBEH3BrTcO+mPFKIvW7V4fiANt/mun5UDPEvo1xdqSireXraaT/C0E+01mLuDdWyurIw1IdSp+RArq3DPpUwd3+0z2G10cZl1/vLWimxibcfZX0MaHK6+375UHn9zR90YB68q61xD6L8K5m3nst0Bzp/C2vsGrM8S+jfE2wSht3gPwnI38L6fImgxKLvSGGlam32AxrD+wP8AHZH/AJ1BxvY7GWvjw93rKLnHztyKDPZaXbNO3sOymGBU9CCD8jQt4VyhYKSo3PSgXZw50Y7TuK9B4Nfs01PwL+grz5gGJcKJ1O1ehbAOVfQfpQecTSYpZFFQEtKoqLNQPW3inWxFRQaOge76gbtMhaKYoHZrefRdw2bly8y6KoVWP4ifFHnEfOsAr13Hstw7usHZWIJQMf8AqbUk/MUEjGXlX4tiQB5sZgfvrWS472yXC3u7tAklRmZTsx1K6+UH3q641iovQNRYtPfb/q+FP5kVz7sxw/61i8zahZuN68p9/wBKCu47w85jdueE3PEtv7wHVuk9Kh4C25fLa0J0MaR6mtD2js95iTEkTlX0GmkDaZNN4O/cV1s2oUswHgAzmeZPLeg0vAeBWsBh3xeLbX7o+8x5ADfUjn0rCYvGvfuPcI1uNmgch91R6CtZ2nxHf4vCYTwshdWdFJPPLlZ92OQH+KtSj4a0jMBbtqAF8GTNI0I+LNy00AOYamaDmuH7KYq4AVsvr5RV/wBnlxOGJsZRcVjmZEYZlMrm8UeGQqgjcgab1Y4/jd28fCz27R+7MsRpEnTKNJjfU661O4TxLuRCqmXTl7+LST6UEbh/Zq7Y7+/cOfPaVSlvlDIRnzQSPBpoIgGY3qsZ20FoFBZuZxcusDdIUKHZyoUAEkLnMa8/IRvLGLVlVrbKJkA5Yg/gKiMvPyOv92a7iODRxrZXUDMrAAg+oPtqhmKDlWP4pcukFsi5RACCNMxY8zqSZqEqcz/v61vsT2DtOZDG1Ow0Mac4JBG3wxofasrxDs9dtHk4MkZfi0MGV35cpHnqKCHYeSSelMu00kuYI9v9KTyoEMKANKakUClbernshgDexdu2t1rGbMc1slW8KlsqxpmMRr+dUgrY9hbK27d7FGc9s5E8pTxHca+MD50HSeHs1hSr3b18aZTdyZlA81QZvenjxtR+LTlHnz0qhvXWggu0g2bZ1My05j6n+VMWlzB2L3NMQFAV3gLmsKF32i4xPrQaYcWE7NE9G578qWOMp0c/4W/pWdvqiqxh/C9piM906EWsw+KYm6dPKkhUU5VXXO9qWLNqrF7JMkzMEHqD0FBe4hLV7w3bTXEOhV1crrppmGh85EVw3FWmS7dtjMoV2WCeQYgAxoT511a3ikRc6IBAV4gElCpME9cocTO9oHc0z2l4Kj3kvBEJdIYkblYyt/Cy/Kg5vwa2Vuo0bHSdq71bfQbbCubcU4WqFM0k5gRGgGtbhMToPSg4S1R2an2FR2FAoNRNSZo5oADTqU2KWDQORpSCtCaE0D/DbQa9bU7F0B9CwmvQHeAexI+TCvPlowQRuCCPXlWrxv0iYlwcmW2TGYjWTlgkTtO/tQXfbbiHdd6g/tL5BPlaQQo9yTT30R2QfrJgfCok8hLSP30rAYrE3LjZ7rl3YbtqdPhFdC+imzmTFKDBKoR6ktH6UGd45jDnfuwFjRmO8kxA+fKl8IwH2umkBiWJ8R5A/ntT+M4bmY59ALgBjyJGg/f8qteCcMe497KPF3ZCAcp/ck+WlBgsZjz9cd7OYEHIkb7ZYH57Vd8M4XkAZvFcO53y+Q/rTPZrgmQd5cHjMwD90SQT5MSPYetX2QUEZ3gfl+/3ypxMVTN1aZAJOgJjoCf0oJQxLD4WI9CRPyqxsccYEd541BHL4d/EAoEnUadJ61BwHC7txioWMoBbNIgHbSJMzoOfvVsvZ0Cc5uwN8vdgg+YYyPTX15UEsYxmErBysx3kOhHOTvtM80b8VQDgGOkSsxluEkqNiAxAKga6mYg6aVKwfBxbeVd9QdDIgg5RmyxMamP9aTibwW8yysj7pBZtRDElTGvmdOutBQ8a7PIRmbIpIWAx0MjwxcBnUDSZn3gUWK7JsAcuaOsB1+a6ge1bTiFwZIYJEMSzGBsOurH44AO5Gh1FY3HdqxbzLhgJYEM5VRHKUA0UxzAnpA0oKXifDbmHYLdXKSoYeakSD1HoQDUMUd++zsWclidySST7mkigMHUVtOzCf/XYjqXcj/CloR5/2h+XlWLXf2radjsYoshDGuIZG65b1pUDemYdeQ50F7j8SD37j8FjELvyk899XFQuJYsquLCz4XtXhv8AC3+yUWBxOa1bUiT3eJw56HuwXX5eH5VDN/Muu13h5PqbL/y7k/Og0ONv5jiFXnbR1Hr3kexPdD3FQ8RiSEuspJgW74PUqchn1Fh/4/Om8FjlDWWMS2Hsz5jvMOCf/wA/+6ol28O5I01wlyfQYcsvL8Tke/yC0wrjORAjvLiEafCt+y6j+G6496T2g4l3WCw5ZiDIXTnlQA+2lN4K7F5uY+sXh5GPqiH/ALj+VUXb3GzbwtoGctsufVjE/NWoBje1YcqCNFIq/XtjbjeuY56X3xoFmmWpZakGgbo6I0KBQNLpulg0BigKWBR93QPIm1JjWKftHSkhPECdhrQPYgaDp5ciK330SXvt7qT8dkH+F1/9qwLHmK1X0X4zJjrfRw9v5rI/MCg1VvhH2pDGYLa9CDv61adksNlvXSfwKF9okUvG2ct9o6z/ABD/AHoWB3Z8O8z6naPlpQZztVwz6vfLj+yvNI6LcO49G39Z6iq7B4V7k5VJ6kDTyk7CujcQwFvF2CpEq408j68iD+k1n+FWoQ2WWHsHK0HJM7XRBBho1M6FSOVBTYXs/cd4dSiwZbQyZACzOhlh6AzyrSLa7tkVM9sBlWFAyCSATma3JPUzvUi0VQhYY7NqSZdlghQdToJjUAsOkVRcX4/h7JY3LpMhmRbZR4/CoynKo13hjpyoLC1dAhi4kIEJCiW7tnykAQqkhgddNoioaWbiHNd7q0hbwMwytpr/AGjlVLaToD71iuJfSHdLA4dRYgEZgSWM85eWHoCBrtWZvY24/wATsffSg6PjO1WHsZ/tSz5vhtmFPUi4B/4kafLNcS+kNmkWbSqCNC/iYGIzA6Q3mADWXMUhjQO4/it28Zu3HeBAkkwOmvKokUunGsEIrcmJHPSI/qKCORRgUcUKBK8/SnLF5kYFSVYagjQjzB5UlW1oHyoLPC9pbyPbaQ/d3HuQw0YuAHDRBIIX2k0WH7QOi2wFQ90l62MwJlbuaQwmDGdo/Oaq4pUUEzEcadgAQBFhbAjN8KsCG3+Lwjy8qXc4/dOfYZxlMDZdfswPw/npvULQbb/pRqJOnzoJq9pL42eCWZyYElmuLcZv4kX20qvv32cy7Mx2liSdNhJoXUgmkUBUKBoqCQ1qgbOlPgUTvpQRHtUXd1JApDrQNZKNVpdLAoEoakIaZy0paCRb1mgkyZHLQUSXMvvRGD94igQJXnpWs7OcGv2rdvHFIspdR82YSVzQSB/haspk8zV1hu09z6k+FMFQZRiYKTOaNNdzz+8aDsnGRF0EbZd/fT9RVS1wgkHYazV6+G7zC2mHxd2jevgEj99Kobjzr7Ggm8N4qLb+L4W38j+L9/yp7tNwctkxFoA3LWpGniQ/Euug02PIgHlrSXbfTlt5eVX3Z7isgW33+7/6/wBPl0oOV8a7e33LLaBsiWDEFu8PIq5JO0RG2+lZUsSZMk9Sda6Z9InYbxHEWF3+NRz8x5/rtvE8zoE0GoM1EX1oCNIJq84F2Uv4sF7SjIrBSzEASeQnc1C4pgHwmINu4Edkyt+O2wIDA8pBB20oLjgXA1XDnEXFNxm8Nq2BmzScuYAGWaSAANfGD5ifi782bd37HKrMrWxnzLmyMuGZSNLk241BUQu3NzAY3vsJZZYJtMCyItskFHBhVkFWNtCQdpAHmGsXxbPZzL3CO943UtlVJKqjDJe0IbENEiRqWnTMRQZ/jPCwEFxA2mlwZcoRtAVImVYEwRrvyINUgNaTjbBLJE3FZ3LZGfMqyQWQ6iTJ1MHVBO4NZoUC0bWnVFMU81AgnXSgPKlqtIDUB5aft6U0g5mjLeVAV7WfL9Kae3EedOjeTSLzax00/OgboqOioJ7U2aFCgXborgoUKBomjoUKACnrfxe9ChQSsSutJa0OlFQoGrx2qw7MWg2LtK2oNxZGvI6bUVCg7n2exDPZJYknM2p9aruK2wLrACBofyH9TQoUETL/AE/M1FQ/Cef+1HQoNfgWz2EL+LMgzSBrI1muHdt8KtvFsEGWcxMdRcdZ9YUUKFBnWNFRUKDcdgca62MQoMAQ0QPijf8AKsdxe+z37jMZOZtfQwKKhQSOz+KZLyBTo7qjAgEFWYKwIII2JE76nrV9xDEsowzAw3eXRIgGItARG0SYPI6jWhQoMxxrS/dUfCl24ijoocgD5Aa76VDWioUCl3p/nQoUDb70BvQoUCjRzpQoUATcUyx1PrQoUCTR0KFB/9k="/>
          <p:cNvSpPr>
            <a:spLocks noChangeAspect="1" noChangeArrowheads="1"/>
          </p:cNvSpPr>
          <p:nvPr/>
        </p:nvSpPr>
        <p:spPr bwMode="auto">
          <a:xfrm>
            <a:off x="101600" y="-15398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7" descr="data:image/jpeg;base64,/9j/4AAQSkZJRgABAQAAAQABAAD/2wCEAAkGBhQSERMUEhQWFRUWGSAaFxcXGBsaHRsYGxwdGhwcGhsdHyYfHiAjGxoYHy8gIycpLCwsHx8xNTAqNSYsLCkBCQoKDgwOGg8PGjAkHyQqKiwsKTAvLCwwLSwsLCwsLCwsLCwsLCwsLCwsLCwsLCwsLCwsLCwsLCwsLCwsLCksKf/AABEIALcBEwMBIgACEQEDEQH/xAAcAAACAgMBAQAAAAAAAAAAAAAEBQMGAAECBwj/xABAEAACAQIEBQIDBQYFAwQDAAABAhEDIQAEEjEFEyJBUQZhMnGBFCNCkaEHM1JiscEVctHh8CSC8RZDU5I0Y5P/xAAaAQADAQEBAQAAAAAAAAAAAAACAwQBBQAG/8QALxEAAgIBAwMDAgUEAwAAAAAAAQIAEQMSITEEE0EiUWEUkSMycYGhQrHw8QXB0f/aAAwDAQACEQMRAD8AteWpSbaifbBiuQROqTaZj8r/AK4F4fRM6gV2up7j8+2Da1UX1RI7SO/tJG0GZ77Y6mTTxOUlmE5XjK0wZMsZ8/lt3/tiPLV2YnWTH4bR7wbCNx8/OAXzoDMVUFu0/wBiSN4PtgKhxpXnReCb6ekWnvJiPI+pwICqaMqskRlxGtUIGiTB7kCAdyfafIMWwBSpwxLjU0zLedrf67++F/E+MFQNJUd2vE+89/lGOH4x9ytUWC6S3yJAO02gzPj3wBIbiLYER/SDMSFUtHgeTHywdlMu6Nq5gXyB39j2t5wFlqgWSInvHfuP+b4GzHHOrSIvsJi/zJ/2xrgKN4WMajvLC3GaYYguBHxT2j3xxnOOoICkyfY7e5tB8dsVZFLOGkjSe4m5N7mPyM4Op5Y6pAkGfiH9z29sKAPtKaC8xoOK6xCgmCDP9y22JEqE/wAt7d/me+OaKAQDH6Rv2GMZrwIjz/pbG1UyxCFnYH/lsTorC8T9P7Yho5mxgW2PiPYgYnOaOwA/W364wm5mmT6mIgr+oj9MDlj2t7X/AKnHC5yAQB9TEfljn7ZrB6fr/r4wsoCZtmR1cyfHa9h/tiFELEAEA+T/AKd8SfZmJliAPAv+pOISSh6ZMfIe0HfB8CK87x3lqcACdXntiV86oBEie8f3wHlapg/nMfpjVbiSIR5mNv8Am+MK2Y3iTJnpjSp03Gxj6H++O0r2lj8oM/8APlhXW4i/g6T7H9ItjinVad7fSYx7T8QC0OzGbEwJ/MfPAZrDuP8An1/rjrltuRPy2/vjdKnIgj6n/aMNCCJJJnLVgBb853xW/WmdehlHqLPYEidQVjBYeSAdsW2hlYXsP64R+s6VMZR1eW1FVAjuSDPtEEzhOUDeoeO9QEXcBzfOpBxKhpKqCelewLfibyRafO+HXIO4bYeTiXh/BUVVWmyhAIRQCQE7RLbRiXNZekhGtokwNhJP1wCAATzH1GBgkEdV/r/fHbVm9iPl9bxidssgEq0/rf8AXAdZYj8V/wDnj/nfFAAqLJ3mVNRJ/wBca+zHyfp/5xEK0bk/IY5Gebbb6nB6FIuYTJzlt+o/87b46FMdz/X/AJ4wO2amZJ2v8vfGUq87bxIvH/BgHUAbTVJhRU+cZiLlk3gfmP8AXGYRob2jLErtTMsqjRIIN+1/zvgHN8bFQiKkEEkxILD+Ez2Nr+2BeP8AHelympbTqjUUcSdQaYiBtijU+KGTqkFuohmME7iQBeZMW7Yx2o7HaMw4wVuWPiXrDqdSAabdjNryJIsQSAe22AM5nQyGozkdlXVqJsC0yDE+PEH2wJm6WoidLSIOjVbeDBv/AA37Wk98D5Og7MKSLJmV1TG1hO0b9R27YQWJMtXGtVC8lwyrUJbTFMMCxJnp/lBMX2sLYs2c4ktHLvRUBtcnVqBsLyQLzpAEDxgb7OnKqIp0GO5sAfw9iYNtwe99sVXMM9Fo1MUIPxD4kbxYRKhhIH0GGKxUGjBZA5qXFvWeiisfERF5tM2tBmCDjXpmhUdmNUjpudUkgGbAwBJF5JtEYrTUS1WlYuxposDUYKjQfazKTHeT4xauFKVUKT1TJtYbWLexuGwePINi0ztaRtLjkU7L28b/AFPfzhxRmNIE/nhZw/pQK2mSdhEgCZJi3v7TvtgteJAQQy6Ly0gz26RBBuInFoIrbmSMpZt+I0TpEFRP9ccPHdYG1j5+dvzxBlc+jAQwj5mf1vjeYrbj+sW98CaHM8FJO0nq1xGkdtvFh3abf1wKcpuSf9sDZbWWJJlfwzY/128YM1AG++NVdpjnfacU6LWgtHzjEyUmg7/1xrKZskyRANr/APicSPWBkKxk3gAWA/8ABwLCzMW/eDtlok6iJ8MR59we+Jkyom1/z/XAOazmmIY2IDT0mD89hgfPcX0adGppMDRcaj/EZsL9/GBJVYS4yzQzM5tjVWkIKm50z/Ud/wC2JtJ2CsT3Ii/vtvt+V5wr4RRfU3UCx2AEBB85vcz+VsWCjB9zsfn+mAU6t4WX07Cb+yF4gAHvt9f+DExyukQBeLTjOaEi4n5gWudsdVq839vl/XHrN0Jm1WYOtKpcudPtIn9MQtm9JsPr5/59MRZ17ze3hoH13wDU4oqgyII7C5jz8sPVfeL54jPLZozEW3jCnjzmoyT8IqItwPiNRAd5BgMo/PEaepxBlGB/Dt9LfP8ALAmezaxRAfV95SDHuWerqYgGP4BheZDpMPFswjbhlMilTAQqdPUvwhSDBGmxAsSI7R2vhfxelzc3lFZoKc1wBBBICrB3/jN8E5euOX8LQmoFVMyUZgxU7gkgkA2sLiMBHiKHNNUNRIoUhqaQI1NN46YOgCf5oxzsPcFjJsPEryKhOpeY7fLsPw44qZY2uAD22/3wv4n6nyzIyirJJW0VF6Swk6tO0XnfE1XjeXN+cg/7gcXoUJ5kDKa4ndTLHsL95nHXIjcfXFc4p63RR9wutokM1lHjwT5tiv0ePZpkDIaigEsQkQxdmY/hZhvESRAEHyD58amhvPJhZhcvz5f+X8h/bCXh2RrNmswXZTSDKtMXsQoLWO3xrf8ALFYzfEapVi71Wi4Dswv4AMD+mD+DcSq0qLVVHOljzNw2oTdT/wC4sdPYiBbCD1KHnaUDpnANS6/Zm8fqcZiq/wDrqr2oiPdr4zD++vvEdhpVq4KKHIflmxY0nghoj4iN5NxO2J+GemKea1VgXdgIp0mpyAVJBhp6vaxAIvvg71fwwNRZXe8iwpgubm5vqINwCo87wYC9B1oNXKmqeoaihVpDAAMIGkgQWBZCDdL2kiigHV7RqWARBfUnDRRLchSEakXYHoCPqgrEmBqEBIHYXAwr4JRpA80g61nSqtpvEmSRHte2LR664XWWjTdqrnXU5Qpl3YQZKadZ1t8IsRIvc4Q8b4JToZWmTIZiupSBvEkN/piXI4R/1nTw42y47Hjn5m0qNUSrUI0obB56Q3gNcbiJgSYwv4hk3TTUqEVLAzrDRe1raVtBF9+2GWX4quYcUtfKpqAZHwiP4VAiZjf88I+MGmzE0idAsS0C5Mzp1RALN9IwztsKeKGbHuvmNOFvKUKumRTqMjGJPUFZSAfJNc/n4w04RnmGYq05YLLFRAv5FrbjaBvjeVyhpoUpaKqFVZSxZQVDPTYnqBXT9pm3tAxwOH5gBTRTVL62IIk9igLNqZb9xIIN4xQoZPTp2Bi2yY29StRI4h6cUd3amARSEt0iXKToAbuF3JggTHvhhleJJrFhIuAYGpDaVuNQm0iNjtE4QVchnGAmkEK7MHUFTGwbUNJjxfB+WyVRo11NRn7xXqUg6GAdY1MW7ARA1RcDcM7hxk1EABl3Ma8M44vPp021KGIBJI6ZWSGJO8FSImZ23xma4s1SoukLoU7agxtsWUat/JH57YT/AGNqVYPRrjUC3XTWQBEGbkAgGCASfzEzZmooGk1AB/DC3kRsxJ/KLxiTNmZ3HtLcSrpu7jmp6gEg8xwe/S23sDH6A4mzHqlUVWJZoIsyspuYtIuYv+c4rwZuhBV6ewMAAWG+skne5xqp9qVlRQxBELpFQkhdpCkycV5MtKL/AIiFxDISFrb38y15j1fKxCrI3KyQPaemfocCv6ro8sB67VIIEAF2HYQZne15vG+wr7ZaqVIekSTaDSdBPuSysPzHbBuRFSeumyhbBQ5gyDsb7W8YnLht7InuycZ4EZ0fUFGry16jSBGqrU7MTpPXp+7N4Ow9sdesM59mCKrMpcgo0EyPdgSJG99xthHxHJOjc1aZIg6jIaI7kLG3cyTgWrmwSi6kZdV0OrRaJB6gZJ7iIwpqO1zwBJtRHOS4ulIKgr1GsZb7y8XJYqDA8L/phtlPVy0lX7wtJjSQQALRGrS1/AnCPNZQGHQQTOqk/VoJ2IeV6De5uNjusrMxVNNx0KpJGsgn4GkG872FzEYNlKC1grpc+qXWt6upklzt2LSCB22E/Q/rjKnqkuR16Rv8BAPuZBP1+mKzVyioNQGWZvC8sGT7l9+5ItucZl1g3Zb+Wa58SCwn2G+HdzQBY3i9AbdRcsf+L3N9wd0MW/miJv27YX1s+AY6ySSBCN/XTbvGE9PMMrFatROYQIhm0kAWGorH/wBSbRjdXh/45BdhpJCZjteJF5ABO2DGZzZQTRix3TMIxGfFwJgTc6jfubUztYT/ADexwsznFFmmVYErU1EBWgBUYfigTIPjEumnUtRqk2n4WcibRpDBVWbyWO5sIxBXy551EK7t+8kkDYU3IYHUZMsB2+uBytlI3sQsRx6ubk+WqpVpHmVKuiTINOpG52hSBu1tXcTg7hWZFMVFoso1Dp103BEIGKQveH7D2jpGFAYAVAzENrKgFR3ud4MkTYjHb64UU2li7mJVZClVnqZQIKKQZt74Rk6f5JMBM/rO1QurmFCBTU1BSo/d1DvER0rvJ3/XAefWmrIOdoLWLMkACQJ6oESZIviepweq2z0YaAYrAAMSGWPAL9I0jpLCRF8R/wDpivV0F2pCZAJq0rRe5UNdiBZZj2wkYPgx6sLsstTvLVlJDB7DzSI1R7JqEAXBtuMD/wCI0FBbmO0knSqNYFj3ZlEd9P0ww4T6RqpUKK6FO7ipTPbcKAXkEAX7EnHPE6GYpgrToiBIFQ1EJJF9UGpIG8CB8sEOm23JnmYa/TREVVqmXqlQazveSoplV8gFDqHYmSx2IHbBC8QXQqivVQaZ5dOmyoRLG4AgzIt2/PAiLVIDHVJM9RBt2AGqFkR58YgytByEYrRcFEjVokfdox8T1McH9JvvcBuoCAmgYzFSkb8yJuAaLbG4/EO3tjWBNVcWVqCr2BSmf1xmFHpj8xH1iyyZbMEhWWooBBCqRsRb4pETpA1SB8PkYr/DOFlOKV0KOS+rSWRwra5sbFGQyfiMWEXE4b8PdChppdAxAMMrDUBsZBuBtEGLg485zeezIM1KlZlViupmd1LJuBqJDWm1/fzhzjQOI/D+MSSZ6hxvh6DkUwtNaQgsiFUCNTIYSdQ1FhqEW7mYEGt8VyNXP6BpVfvCBDSoAsxn8RJ27RfELUqCoajqGGkNJckmQDpiIA7RvbC3Ieva3TToUqShmAQFSYJsFABA99j+uIX1udajceTOxi04U0OdjEknLVqiCQLrYSD7xA8YaenuBNVo1GOojYoVsVIuwJuSD2GLScuDUBqUuY8mKlRHCWvqBEKizOn4ybGL4aUeKNUCrl2UViCAhQvqIGohGChGMd5XcSg7k2RyFVPEWMWIMWY8/p/uVXJM5QM8wQ9IkGQXNNisNNpKU/rGI6+ao02DJVesPK27CJZyQCJg7+JtiKtwetQr0ufQqAkhwaoIJVDJI7WVT0xIUtbabr6D4TXp1vvcvS5UlUaqqh2TaVJGoqQT57ecXayx4nLydLjVbbcCVSlxhKZWqgZDIStTJ1Ky/EpXpBUyDqEQYBE6sEcJyWWZzTaqIMgQjkG8DU2gAC0kCbEeBhf6x4eaWZrI5BCP0iFHSwLr0gBVAFiAASZwoSpyxqksYmSYjvb3MD6ThBanJPMvXCDjpDQl7ztI0CiAU9LprJUSSy6dQLE64AMgdMeLE4FyWRy9UEsSy7qCxVlJG8iI3MMBB95gc5TigqDWFcVEAJKSR02qGNJ6YLH4tIgbYMz+QcsKlMFJWWmkQsfxROk7wQD79zGLlLMLWTZMBRbDQR+DKzaVrCZiSXJ376QdrYKXgTU4IrrUQGTpmSfAUebXufYYg4bw5a6kTVQi2jmLp2MdUEqIEEQx33O544RlssFqVHKsDtScVbmYDOiKZgEADa87YoGRLNLvEdtwLLbfpCK+SUpeE7ySAxH1MDHeWKqmkAH2n+8T9Y+uBTn9Z1BdCmLarAACB1dRj++DsrxtKeylj82I+cd/nGMGMNuxiDn07KsrfF+MOh0hFpjcjUG1Ta0gD64T8PzwpvNRA0zpGoAyR5Fx2+G+PQK3rYiwRWPfXqIBjYKWiO+4x3Q9S03pxUWjDWI5UrGw1KDf6n6jAtgvYN/aWY+sXGLKfv8A5xPP+FpmAxFMK0AkC1hawG5UmOncGLr8WC87RzQqJUqU2pFRM6Kh+ZJ0yAAT3/TDj1Nn6dY0qY0ikJJZEFFAy/hDdUXAMTMhYw59PcdSlRQVqlXWzayOZMK3wp8WyrpkeT7YYMZ4uCc6D16eZWMjn2qnShL/AMx+FRvPSIuO1zGGhyRIMMZgibm/k7CPY+2LLXehWg/9OEN5dGVpJvJpup7C5E73vGF9f0yKjqKbIEN1qc5nBA8LypSLi79+948qaPzC4nJmLisewi5OHLR1urIW0HVzIJ99BSoD9CDv9MLa3HYIJBKi7CTBQwWA+KCQqtCkR7XxYKvpytRqKEDONy1ImbnYkqNM+fY97FJm/TOXY6iuZTq6h0MD5CkhYP5hZgY84LbDabhyIpJyRjWzGWdyzgEAb6/N9RVlUntcGROE2a4XRWqtNKjFytQVDrkrppFSQNRAve4/rex5fL8PSSmVBMaRzHNW52MMSoMncDtgetxjKtmVZMtT5dLL1Ay9J16npIu4JgC153GEMmSt2j1z4VNqsh1tVdi9QSHYiLxITeRJhZtbe3uBmdJWkCWAcMdWkdep3fSNSwDBMlTI8DBq+pEptUdcnl165RyikqIAIVtMjvH9PIFPiNZqQp0j8VNbJYXRWMQIux+cEiSMFpZfSHihnxm20fE2XaDFPeSAARKzBMASADba0TvjKqUmP7kEuLgkrBA6lj4gRvYXBBxBwHiBIZMwuqobgqzDW0hTcC7GdJIgmWF4sSubUMGBOrYSTcrOkSGmbm8/nLT5epKGNbpRk3+0jp06FSkrIGb7suArCYWdQKhephpI3JiMJFzPNpqUlmYfBzGBE28MWH+QyPBOHtXPoCTDwQQS/T8Uqyw733JiDcKbWGOa2kqQE6bsEd4QOYBhRIXxaAZNjOMbqyfFQx0BbjeK6uYApPqJqELsJAWxFw3Wbjc/KBtjvM5+mjaWR4UBS1hLAAWtcf7YK4mOaT00nOnT0v1KLEAKHWIIEWIgDtbHOa4jochlqyQy2Y05UkzYGYgkTECRfuFr1LWPMa3QCqqS5bM0CoMj/wDmx7+QsH6YzExrCp1NQrkkC5qZi4AgfCYNgLjf3xrD/qh7RH0I945yYbW3SgBCmBqUQLdvYqNzvis+tK4eiQd6VQL+7jST8SkzcFWRgd/IG5L4h6ppUTRqMtQAoRK8phAAOnUHuZCiTA+eEnEuPCsudUABaiqwGsNFRdMNK2EgX+WB6ijREDpdSHSwibNZnnCgqkNCBeomCSdIJEbAkfphp6ey9cBqtKpRS+lrLrjc6AVLediuxuMccM4LCxUp1A9xLuKSz2GkIzERe+9/AwxymeUvqp5daZXVT1K5UamDLJgBrgt1TawIjCS3FeJfyLY+JZKXpvLiqQ1OqzISHL2RwEgMBqDrJh5JadgfDUcuiuXdcqKIDa6hKHVTEQQWi4hiZ1SYsMApXHZdTaCXNNNV9KloZoJMqCSLElj3wLmswjnSaVQoILMwOkEmFDbW2ICz8PaCMCOqy1QG0S3R429RaF8W9Vvmab0zEMGQqU1BTqI3YNMdMEQZWfbEuR4izfZSajmlVVQUSzCo1PUAbQQXB2O5gjCirw/XUcqhO0VKVI6Cw1K23cAj8R6lm045bg1UrRQCry0GiPhstfWrmSsQhiBeQY07l4zggeOZL9PRo7i4dxjO5KvUC5qlmajIzKGEC0xBOmQDY7/piHh+dylBg1DIqCdnYiqYsNza4P8AXbC/imWrMyrpVSWlFlVVgFgAtrAAJDEgMTJxLU4K+khn5bGBepS07RBli12Ztm82tfxzLQuF9O5GkNtGB9ZZkjl06ahNJXSgsFMT0j3iwN5OJfTWZJphKj8sUoWSbCD0x1DddJsLyRit8PpBVH3lLUQ2ocxTBBENpgyohjAEnvG4kOXULyxVYhlPMZKRWSp1CAwiSuuIINhGMGZFo7wT0bEV4jT1f6bNJDmVsysDrpwCQTAIJJA3G8QQLxhZTzhqZU1SF1I4kn8XSR2nT7D5wRIGOzxJRGrmsQt+ZUADA7lqY1MwuZBPc4HrZhNMUFRQxh7ElD3lnJYA3hgAD7ndWTIHa1EuxYGXHocw7J8RolNVUOCoCvp6pJ/Ept0nuPIkSrCJP8aywNlzDL40qFsN9YcGD8o+eFOW4qtXTQir3CMKhUkwY1JF5I6QLgd/LJ/TWYoimKlXQ7dSqWAeAwEFXqhhN9ge3wzGKEzMFqpLl6RNVj7Tr/FqAaGo13BsGCoYMxbrgibzHfHC8Uom6isADIkU7jvcOSb+FPywOKbMVD1MypPimq/xDfm+Y3EiPfEtKjJAL1mFhJamDIv+Euf/ALWwtupJFGEnSAGwDIqPEaJApkjQqgE1WNz7gKIJYkxPexjEqZemwmkwYkAjSRER31dY77gm+GlLh1KASWYzcvXDfmEamJAv3wTSpKjSi0UYSCRyyx/lkHWDHlj3nGp1HgiY/SckGI1ysEyG3tNpg/O+Oqdd9QUEntpED3uflMge2Hj0Hpy9TSp3UTTJUeygkknbf/QC5itHU/KZogKxQ2mYIBnsCfcR2OLWxEC1PM5+2qmnPDONV+auXpVupvw6tRLXvM/y6YO3TYYbcL4jmGc01cFz0mBARhJNknUTYSLSCDcRhNk6iqwJo0rydQphJNlN1ibG/tHjDKhxZWqQNcAGYhwYMTqdjEXF57RGJBmKtvL16YMlyd/VLafvERwp+MECdI1XkSZABExhbmeL1ec1ZKellyy6dWl1KCuhkd9lIJMQQfGCDm9Je60yB0nrpnSFVQDqYqIGpYiLC1yMBrmGao9TqlVpHoamxGupVfsqr8ftI7NeMFk6oHYCAvQkC5qj6tqvQemdDEl3hWOolixiPaPBNsOfseTIjQxYADU+mJWBIiSdu5xXqOXUArUWTL6NaEwAxBMJq1EE2kHf5RKtVA7utWkSQVZKgdSFY21FuWGN/iKz0LckTjwz4r1MLi/o8tFQYXmclkDVXUj06s6vu3bSygQwZBMA9yoF79jhVxDOONdKiQnd65pln0EyArMWKDaBbuTe+B8rTpOXarHMUgKUrJUZlBbp06isxFwATtE3wLVSrNRQtRD3sZjlrMnpHc+TNhOAzZbYhABLukxaAO6b/tCuGZBBBVwahUFqrlXcz4LEgCZ2BOIKvC+YTNe+xhdRA+bQv/1XG6OdYL1FlI6KbCmYOpUbZRJILMBq2lbRJxLVarANNiq0/j5mklF7sW3ZTIBAJMgAhTGJlxeWJ/aWv1ZGyp/MgTIINKO6vHw6gdUf5lIKn2vgijlyvwkMoI+7qgVE89wCPnBxy+feow0vTanTZXd2JGnSffrMtB6VJuZjSTjcVlcEpSZ5kspMAFV0mL6TCsIuRvcGcH9OLsN/E99YSKbH9j/6BLIOK0qnU/NRjugdwB2gDVt4xmKvlM84QAmD3nU1/nPffGY93XG1j7RY6fEwvSfvK9m+OUqpWUYkGQRUbwIteI8i+GFD1CBstRiRY86oY8ySZv7TiwcP9HZR1Wq9eaxINOSqALHSmlwQ3gxe+xsTDmf2XaVphao5pgFWZVpgHdrgEgSABAw4YdQ9Jkh6hFNPYikcfJYA9Kwek1XEkmYkISYJJ7x5vgg8VAbWQCYHUGe5NwBNAmxjcQT2ODcz+zukNKf4ivMB6xphVU3lb9fgREn8sOch+y8JW0mtNILq5jKoqF7woEnSqjql9+wtgew899ThI3MQjiewZD5K8wSvuQMswn6mPOORxOmqrpCsSN30uSGO5Y0ZiFWLfLDtv2RGKtUVn1DUaVNSrEiLa6hKqJMkgAgDuTiet6FyeVoAZmupzBWNLVGpoXO2lwNTBFm1yQNhOM7TCEM+CV3K5pCzmo9wAN3AEAQBoamPc9sdVssSpdaJK7lzRrsIPctzCseDOLLkfQuXrZWqcoHetpAV8yGSnMwzp0zJAYDVMWkee+F/s4JywqHOFK4J0PQfVTWLRqADG+5UgDsPI9gmaepxAbSo5HM7DSF1SoJUohBEEEsSDMHdhEHeLF53gmZKF0o9JkE06NFwO3SQuoiSBIYn9cNuF/tAq5esaHEBDrbmgTsbFlAh1NyKii4bveLknGYUPQSm3MFqlOCHPySC0fIkX2wSYQSFJoxeTqmxjUF2+88xXVSUI4qSoulRq1EdgNhETF2N/fE+Wy7kEplmLzIdDz1Dj+YWHgyfbHoZ9SmojIyU6mpYNMy2rsVuIuRENEybzhXk+J5egBUo0RSqEEsCHfQ0wQpO3g6AR74Y3S0aiB/yS1ZEi9H8C5oZvuquXeDpaFancj4YdSQLdp+eH+S9F0MijNRpu7GZIAL9yAq2HcCBYwJ2EVzKcarq1dpLK81kCnXqRj1iNOoaWMxGx/IIftTdOhU2m1xbvuSZGCRFX0jxCdsuT1AGjH2czeY5nMo8M5jdq1QEODcQFcAgT/MBpI94r1fhGfra6lWiKagknmuQCTNlQk2Jgf8AjE1H9qBgSzod/vEDj6MrE/SCbi2DqHres5b76kU/CaZlgCPxAARHe35Y86jyZiZMibhTK5S9OZk6HWjALWYK7RBhSBqhhaYEkeL4c5D0fXKGo5Sn1CBpE99W8yBYTJO5I7YPy/qbMNLagAo+Lq72ECCJPywnzfqHMmxqVE3npBMXEElf1BGFdnGDuY1urzcVHdb0oKP77MaUUDVpRgTI6otYdpAPjpOF3FfVa0SEy1ILoB+9detTs1zcW3Nr9hip1sw7ghncgEka23v2mx7kidifOJeHZxXdPtJ+7a3MAXUAthMqxgkESCD5sBD0CYxqAkzNkzGmbaS/4uW6n1BjBAmY/mMd4gR498djLSdTAmfH/O2O+I8NpiqRTcsFMFiAZM3EnxN9vliE5LTpLyUZQy6rAg3sdMGJjffFFs4u+YttK+LkdfijUmVm6V2iFInf8Woi3gDvtOODx9QZ7nuGUaiNjBUrquQRqi2GYrZa61KepSIYnQxHupBUqRaG3BjHWV4PwthpNbMK20vov5FgVv4IPsMS5OmN2JVh6tQKfac5KvqOtRVCaYFTRqFwxJJVgqjpjqiLHvIFSuhNY61086iCY0mVWozEzLD3MnY3xaeH+mcvXFcZfTyVKgKARdVDSzAB2GpidIK3G/gTgXB3H+I0AdbU2AUoigvCKXCiIUuIkTvPnE79PKU6kUYDRNJqDuKhV05jIEqo2oa2IGhwTBi5kT5xHlgTDk1mLouptKGO9vuzAudmwIn7O6kUzIGouqEK1mpsVAYQAA8Eg+2J+Hegc8zQDyWMkq7ydEgahZhvtIm42jGHCSOJ45gOGnfD8tUqs2llguwCvTJZiLSI1Akj8IMwDbfCzP0Wo85SqSo0lkiI5dObyIsL4s+Q9DVaDE5jMfdgg6dQvc6hqkBQZAnSSZ7ROEfqWtFXNrQbUFkMEeSQlBZ1CQxAYE6trb9sF2Cq2YIzh30gwKuFSlYAk02a+w/9tCJmYZFPvuMLa9elTSsyIXKaVc1DcBkNlEEhRBElyfhiNsNeN8TU1mUpSqGNJ1KVbs5Gqm69yf8AfC3OLS1D/p1I6SwVqwmVVrDmERJt8hhYPzHLjY8Sb0tlqNZaqVKBWyt0syyJtDnUY23BGx6bnB3EmAbk06aoCU+HUGCsQgkEmSsONUA9jOAjxRKZVkoAs1IKSXYyjAPGkyLbD2wVmM7TFWlUKNKogs0A7VAAoW8E749r9RIjUxMANpJk83U0KVmDcdKHe/e+Mwup8apIqK1JCQq31L/CN5Ez595xrC9RjbA8QzKULaVqQukEhht+pn384PpVjSWA3SbaAZWdwwU2BsYK338HFd4ewckuCVW7mzdN7CPMEW9/GCcxxsvJFN1RB0kLKgm2kxvtce3tjodLgCt3G+05f/IZSy9vFx5Md1OJVRTJMqpsBMBgLXjcDaNu0Y6/xslBMNGwLECw83iMJa+cqn7PFPUdAZKYBcGQYGmBqJYHb6GQMSVM1QHSeZlyQ2oMuvQ4H4gYYqTIBJkWxecjHacpOitbHjxLbw3NVatWgqMTRBOohwjKVVjpZZlSWCwTIPYmbRn1MLyWqAPppmt0mVj3hTDC8CQd+2KhwzLq32gECaoVEZShWn1aiWMgXggAi+ph8zHzLFdOaccyYpquscsAfCKbAKARuADNjIsMRK769Tce0sPSo2LbY8/EuH+PsQVbXLbhnDCPdSu31xy/Fwq6VqwLyAqqNvJDARvaMUuk7qvU4VL9BgrPveJuNrjBr8JYBXqppW2kqCyFomA20jwwJHnFfdCcicxcDP6lNiM+J8HOcVaJLVKlMWcrqZQwBGswJVrEAkTuO+K1leH5/Is2lHAYxpIVqdXSJjQ3S23xRbzOGeX44tMpTNKpEkqee6JYTZqZVWMH/e2LVlPXQ1FVK01/jeSGPuAZjt3PaMBk0ZR4lmLJkwDT49jIeAcQzdSkXWkykGGR0NZDYX0t/wBQg8FTVH9iK3G6oZ3q5dqgF3BqI9MANcrKGooC6j2IIuAJYMKPqw6kCLTZmYKuh4lvGknf2IwzPq1R8YA7EDcn/bbCewynYze+jDdZUOK8KqZ6tRr5WrSblSoy7jS4DRr1FZBBEeFtY3xVs9w7PZYla9GpUpzAFUCqI2WHltJjxpvj0nK1skukUKVNCCY+EEFjcSVaJ8YPzGbrG+sou2kEH6k6V/L+uM7BY2Y7H1ITYbieZ8B4X9oDGll2TyFYPT9pSowO387RGGGa9LlRqKXGxoGLXuaNW1yZIRoI84sXqIq2oqipVcD7wqpBiw1COrY++ErDYhjq3J2k/wCXtHzb6YL6MEbxjdeSaEr9as2pRmHCBrqSGAn+UwIPtqn54b8Oyg1hSgZH/ErMCWg/jVWF/wCYH6G+CBmy9QUn1VEdWMMSYhSZjSQbwMJeI8Mo5cs9LUlYiQiatIOqF0m5C/FI1Ra5xM2kHt8t4jkXJk9ZFLNKiHMFUNZkFRQlRampF1BVPMCjS0aztpIgi8RjsqFqOnNbnalGlXMNqMGRYCACSxuJUEG4EnB8wtYV2Q8hlhnCO4WopEOWpjVcDcoDcgwJwZWyFVKNOolPXTcKxpBVV/gkyEphyLXPNMSZ9muxQhDsa/maETmrEBq6VADEgwNDSyhg3wKGkSQSQp1TIK+I2USrlQxZgUlBtAHNYSBuhglCNj0yAUxs5tqjkkVWDHlUl1KiMTp1BtRupsYc6SY3FsFtnENOnRqAHXqUq1QrVQpAIcqLE6lIsdXcE76cpAAbyL/SK7AFkGV7MOSNRcIQZlZK6jExq6lMnYMfAUdoKdQ6ehFefiZBuI7yJEg3nD7hmWWkrvKVDrim7hqekjcNpbyxJGx23wu4rmAjLTehQ5uluZpcKrWJWRqUqyH/ACzIEHbCsTd1qHiY2BlUFhFT51goAXSdE6RIYauuJ+TDfwMOODNmfs7VqVfS4qVWfrdXYDQoXp+IyBv5Hyxqvw5NKis5plOgnRq+7pgBgwp/iMghr23jHWSXQlOooDU0q1wpNRE1dSssliAB0zJPj548HBZR8x3aKAmvFQnhXqfMUlVDUDRMaiZBJkmCBeZPa5OHFH1rmAdXKQzuALn3ks1/0ntitPlX5pOkhKhlGZ0VdImRrJCDTBkbm284Jp8Pd1XlaXLAvZj00wYE6hp1MdRCGTYXvOKtYVbPE5z4SWND9paE/aDAU/fKSCRqVHRotZwQQJBHw2x5nxnMrU4jWrKYDVSSQdNiTMHpsRO/g4tFTMcui9F3UOrSwlpp1GAZekNpZTpYEgBokHbFWzNNmqLTRWd3qBiFEg3vYQY1AgExCgWvJmZy6kV52lmDCcWRWJ2reOMzxmrzC1PMuw1ES5pEQB2DEn9Bgep6rqDoBkx0/uSBAgb0/l3/AKYI4lw0U5qZhwsyug6Q15gkWa/sDBthHVTLq3WDPZDTIY992FrfP2xGB7zplk/pAhqcRzCkFqSuggS1Gg1vmEkW/m+oxscYcldSURYLL0VNhAix/wCbWwkrigwhXCHsugkEf5gO/nAKZdjAW4JsRsY7Y2h7TFqe38KzyJQpDSidCnSEkCQDYkG153xmPOa1DRpVZ06FiKamxQHfQfONYLuRBx2ZZeMcW5lRaTRUDSLkqHaJkxpkdJEHbUbYQpzuYywMwisx5ZcFZMqWFMEwbkSASN/fEdDiubktkqiVVYhmy4GrSwg/uKpLmGuGSSbXFgBRx6iemtl3pVFkTRZrSdRBp1NTDz+8G53xdlzepttiK/T5kvTLopCdxLLmTmG4etF6JpZctqATrI0gvGgmZMM2mwG8jEfAuHHM0ScwiUVpr01KlF3aoSzNsBLRqPWZAJAAMHCjNtSzH2ZqVZBygysCTRfSzalCmoeXuzD95f64Fy2TzFOqDUpZhUUEIyKGBFxGokoQdiFI+e2AGT8MC6qMKWxI8mPa3EXq5hadEaaSfBSqaAhVTDsqrTWm0/FIVj72MT5fjSKKtA6GYAwHIIBksCjUyRB1E6W9uobYXZL1BpyqIU6TVdWIAFQABHXRUjWCDzCbT1d74Z8NqTk80aeZ5HKEkOwYVBUB6Z0gqxZTcXOo7TgmcZAvg8TNBS7FiJs/xLLFqheiYEBIfTy3i/mRrtpsLYsuTrOmVZ8pVYAJ10yrAPYEMojVTNjZZU+bk4r3o7h65yto0BnsZYvCIphmdUgG0WMX+WJPVXFKq5h6FeslRFBQNS+B1YX+FpJJAkMSQbG0Ysy4sZOgnauYhS1+kftIaHqKo1SorE8uq+qrTYFunVO09JvYiJJ8wDzXzWVdXLByA/TSLnlsgPSJ3VyliTIPzuQX9SVW6EqVFUKFjmOzELcXmAI7Cw+eJ+HcObM1adJWYuYkljCj4ixPgASY9r+Y8vUJp9I8VLcfTswLP73LH6QpVqn2nNIo/wCnpslFQfhdhcibsUp6je5nyYEGSzIheZUk2lVvfySL/TDvj3ExRonL5apUp8ocuVCwzRTJFQATBV1WRsZt3xS6eW1LqmA5kDYiN18mGBF+2k9xjOjJvWfMi6lFO3AEtlL1MlP4TTp9/h6jH+Yk/lGJa3q+pUBCMSP8p799sVKjSpoQ4ufxGJP9IBib27YK+3N8CC5El6kaQPaJA2kGDBkdxHTJb4nM7af0kmPVz4YdTkX8bH2BBnGn4mqgdDVG7Ajc/QW/PAtCqwo0qhZRzQWVADr07Kb3hoLe3c4h/wAUg2LKNjU0yFnvG7HvpEk4WudStxvYcNpreEHM1OajCly6qo0Ko1EhiBBUr2BM9iO2IOIcVSoU56FXTZqNTQwBjsQbb/CE37Yi4zSAcdepRy15hME6hq19tM2MWAge+BKnF6ika4qqphecizfYaiTp/wC0kY4bPeQuJ9LjxgYwrDxGtXM065aMxMMzKKgOqmHgkFiKgKhgILaSIAuMM6dJjlOWvKqCmVKIja7F6mqNBDqQrKbBT+WKxTq0S7mohTYMEIZddmtM2ImwIFsd5bh1Jyg51NkmDIKWMEfy2jcHAlrNkwewAfTGXFc/WcBHirUDg6Kjy1RU1No6tMkFR07kE2MY7po+Yy7PmA/ONQsHXSSdEkKSpIQAgLp95vcEY5fMIKih3qoBqKk81T9EbpIOzRIN7Yjq8eqUrcujDEGIKEyBaBF4m5wzu2u3MXocbeJ1ms2c5y1QrljOvmKktcSC/LN4uQwRb33k4npolSiaQzBcKChqLl21aLRpp6xUswYsYid5m6jLcVSnE0GABAhaoPYj4WRux3kG4uMc8LeglNlbm3aQrIhAH/cyjebyTv74JWA3HIglHojxHeUytGlVyj01JL1zTq81YLagy7XBUj8JUECN8MuLZFQ9EU0CIodytNQxDgIqvTQyGaRuQdMmRio0cyi1tVLMCmso5VlqLJXvCqROn3I/UFx6iz1OuV5VSgaYYn95TE6wdXS7L3CGLRJ3wDD1qw9oK3W8F9S0OUg112qBoK9zr6gQahm4liTvcA9yd8D4nyiamWNRqKWdngwTBCsAevYmSDAbYd40oVgiUQitSDO5+CpJYTB0M2w8R2gjE3DKb0kWr9nakwLak5dQBhvfWWLA2226hecOvTgptzfvDFNl42r7wKpnKj6kcNrr/AlgUVn1SNYAUGQFloGpvEGDJ0qzUaiZIK5djzXpmKhpAhQh1QDTmRpkyRJHfDX1Bmq4WnzMvlqFSsQSFplXCpPxBmIAYSpFhcjFXz9YiGVVpjV8VO19+nwLX02t2x4ZbYARLIyrvvDa/pSsrURm0dDWbRTJDBlIAABLgLp279sM/UXpdoWq/wB1UFIczZkLpCsdeo3MiwmSRiHiHrdm5R+7fltqIYErzANwQAwJg7MfecT08wM3l6VbM1Aop1mA5aiXOhGVVLd9eo3mBsCcLZWV6MYj7WRKJnMvpqadLL/KRJAjvtb+0YdcZ4auVUISXLKCjxpnVY2J7AEXI3HkYPdhU5lfm0lZwKaBqgLqDKvKk6yYEADUYO5uccZiklPLVtVanW5qgI19R0wRqDfDECZJg7nbGadiYQVSx0nmWShxpKVOkhqKCtNLcyqIlFP4XA79hjMV7ifAlq1NZrssqlgBaEUd2HjGYnI35lXbJ8fzKXWqw7EncnzYmT2PvHyw/qepm5dOW59jNOuFqaYi6vIqKO3SVix2GIePem6uupUp0XFIvpWQd2bpAOxuTtOA6OSUU2FUVgyiVAAAI1Q2otdQNxAgkGTsR0smMqTficbG9j9T/gha5nJ1JmlWosdjRYVVnv0VNLAd/wB59cGZXIwZoZ2mhJsGNSg28i5Gg/MPGKhXpwSOxNpvP12OGtes/Jpr8O7Ke5EAEn67e2EEeKjxt6j4loq1+JlSgrPWUEEhK1OvBvBCh2I3xqiM+hP3NYAgBgKD3AMiRp0tF7Q25xUqDzMnYGekGYvF/JwRlc2w3iBcgeO8C0WnGeoEERlBgDLXS5jEnM0HJ7krymAPclgoPtI+mAs3w3LaV0FywswAUjfuQLNFhcj6YWcTzGmq4RdKsSQDBKg3AmfEH644fi7ghlYgj+pj+kYEuTGCrGmP6QQUGo1Ay3D6lCudMTokQVPa2q5FgMWP0TmOSjZgqtDLg6F/irVCYGt92VdzEAHt0k4qfAKzVaiUyjVGa7ERqCkiWDH5G+wIA3gErjvFjUCIARQo/CANIB7kCSCBJgRa+BZZvcLbR3wnIVcwcwNI5wbmspJHNDqdRVhKzCoQJ0nyIjG8uKC0KVNKdTVUk6mq0V61/h1khYB0hfxWvYHCfgvGKtEasuwI3tpDCPYgqb+18FJxuhXdTWWCN0ChVuQTCgBlNu5ddxpg2oTMG9LGhdwX6eiTztJBl9Xw5evUMyCKrkDpj/26I7Wtf3xI+QdmSmcqlOkW6qlc1lVFNzHNqCe5jYk4X+peLFiVWo1QE2ZmYqFOygTE7dhGDeAURlcpVzbxzKnRR1adtpvFpIvtAE4DKxA23icWDz4jY5hGqSxy7ArpCj7M7ikoJQ6FWobAAgEbE7HfXEEFYQtXpXaQw6iDDLOhI0mLwP6YWUvW1enQpIOU6quli4ZrAiVLagYXYRcgibicD5HNCqWNNVEEmGZiBfdAQRINiBc4bgx21Pt/3F5cpVfSAT7+06XO1EqVadXRVRVJnTqgBTYGl1qIsdJ0jxfEb5PLuW0sKfcSwqKp8KyXjv1II2nCbjlR6WZDcyddMglFItFwJA284Cp0ZK1B1+wPV+Q/rhGTHTGpZ02XWnz5lhfhNRabkrrU1AdVNlYEAMsgrNpO/b6YhQgDTKse/cX7amEzHbviDN8XJKmlppMohoBBa4+IagZF7wN9hg3J8eq1HC1bBR8bgOD2vIk9u5+WEkMJSH95ssy06Uzc2MQ0XIBMeL4ZUc+xphWZoHZtTiZtOoj9B2wHmOLpSJSpTpsodtJAOmV6SQCSsEXEqY3GCco9OqpKc0xvywKkA7TAQqN9zG+Ao+IVgiQ03di3TSqFqgQW06mhoI0wJMkXF7Yw8BcGor5ZqbkhW+9UdTbQGJ1CxuLe4xrJ5anqvUNMcy7QR0kb2UgR4JGLJlONvOn7cKgN4SnSq9yYBqFD4tBH1wQ2EVkLIfTKln+G2ArJWpmIDGmGUkbhAQNXYypPzwBSylJSsVOkhgSVggkWJCkk3ti2eoM6Xq0nFKqeWCdT09BJO46emDpJuZvvGFdX1WxJ/wCnoi1yyyZ+U/2PzwSnaoILkA1FNPhYYvBQ2lWBJk++r+hBwy4a9WgTVoLRdyogVGEqdpVdakNFoI+UY3V9S0qqMtTLUdZU6XCwdUeBf8jgzL8SyWimtaiXYrLOrMOxMlQwX628zON0zxYkbrF9fiGcNUPrrI1SwVXcKCB0qL+BHcm5m5wqzvEKsnmIS56yXQEEgQGvIPiNvbFnq8HyteTl6ugxOl3/ABEADS0xeRa87Cb4Ay2VzP3qqK2qk0GCSwmdwu/4Pz374zV4ghkIiylxJtAZqWXqahJJpIgBJGwQLNzH9ccf4ySopGhQ5bPqhS4AeN7VbGB2w1p8NzbA6qTsDvrTUS3eQ1+3y2vgfN8NqUuXzkC6ngEBVhrwfEWPfB3cz0DaAvxWgo0HLKI8VKlz5vVP6DGqvEcrUbqyrEwAdNdVBgR/8ZMx598OK3pyoJLU6Ti8kMhM+14FwbYif0+wCty6IAE/vKIDLf4iaqzPkR+hgtRBgacdVcU53M0atRqjUszLGT1of1OXk4zBWZrU6bFHy6hhuPvD77jMR+WMxmv4hhE9/wCZceN1Ptubo0VUsmW66koNBa2lR7RYn3Mb4J4rlWrZtMsUopT6K1bQAF0AkU1dhe+k2J2FsKslxGxfSzhrHQT2taL+9vph1wP1OlWoF5FQsTA1oZZhYFhAkAAm+3kY+hbF6bnySZWvg0Ij9VekMhQpstGlVq5is4Wl1sQGInoUDqAMWk7iT2NJ49lXLqgy+hgsQpLOdJ0y6SSrHwQojssSfa83lgeIU8xmKtMLl0ilRkMQzKNTtpkrtAt39sa9R8Yo08lm2QU6VaurAcshXdypAnSNbNfYjv7zjmFCRYE6gyitDNZM8V4L6UrVsuWSnUaXC7BQInd3hB1biZ2jDbiXoenl6lFDmKRdzNRHMckABjzWRnUCxvMnx2xe6fAc5kcrlgKwy9NbstKnUqVJIM6mWm6iJtKgTuWtjzxaj1q1esnNq62OljTFV2tqJZAApJCqGMWJAIwoitveWKST8CLOPZRKdZoIrKbrVWQGAOkx9bD+2wgydDmVERQNTEASY+vy7zt74n4pwsJyw1SsRBDcykyKt56ZY/hh/n38S5nPUcvahLnbmMAJ9woJC9+7GO4Fil00xuMltyYyz3FaeVpGjQaWf95UEgkHcL4XuARJ3gGBivUc4VaFMqYBGxj++FlbMFmLEkncnEhr6jIEY1MdDcRzNbUJa+H0adSsiM4pKwZVc2CnT0lri2qMScb4a1FiKsmPhIMkxeQ34lvv4jAXDOFNVCa5Vf4iAZA3tP0w2yWb0asuz81G6RPUqsFYqwYjUpBEb7HbE5SNGQg1BvT/AAds1WFOSF3qGfhTuZ8na+HvE64zDtp5emmpWlTZZGnZbx0iRqsDc+2JMrwt6eTVKLqrVTNd+8bctZ20zc+ZwvyWVNJymtY8NpAIgxEqServ8sVYsLH8RuPEj6jqlDaFMUiqgOmrbVAEkEBvwsStu94vpafGJ6WYYWVAsWGogRF+w8bxhzS4lVWVVlDn4ytchQABAiXiCBPw2nbYE1MhBYilsbqDMm19U3j5zcTGKlxk7SR8gG8qHGU1Uw/MTUougJJvuRYWwno1o+E6WHg/63x6lw7jL0SBTAUnYHTNvmTJ+mLNwXi9Sv01MsjajpdiIA9nkQbXH9MMz9KWXbxBxdZp2niJzjG1W4PeJvtc7+18Mcnly/wkhezNOm4MSdB32gXPbHv3DvTOUos706VMO/xFFtHggWjbtgo5WkaiNBL/AITpMhe8MRIBjsRiDse5lf1224nz1DlXEsCoDAMjAm4Uj8nTEuTSpSTXp06zCyCWPuBAMAgiRfftj2L1/V5KZfMI5VqddWg/wFWpkAeCSvjBPHstRWj9qp5Ra9dgAh5Rqu3cSdDECB8R2tfHu34jB1JqwJ4TncmdOsalcEioNLKRbUrEC4lZ+oPtifh9ZyrgqX0qWdjTRgFGzFokC63k7m0mcegcXpZ2kVzVcrRWoPs4sCyagTTqGf5plYGkMQsSTiPLfsvrVVp1a7URULdSAALYwCzUoZqhIksIA6vJxnbF1N7+1zzg8QqUraVIKghgCtmVSCII7E7xtvhmvqHVRU81y5UW5oK6piCrp0/mfrhrS9D5mqz0aVEc2iLpUcU2FFizITHxSRpsbW8zhY37Oc7TWqXyz01pqSTzJ1RaEA1FicAEsbiH3+AWgFX1OTqV6agzB+6o9u0hQZ95nDhM1yNDaab+CaVZWUKJvGjVHnC3O8Iq1UFZEqOukNUK09Wm5DSAojrDWmR3GOMnlMx01jTMT0DQ01Iu2kdwFlWI2wAT4hDIBtcsKeoqTsvTSc7jqamQdrE0ifbftjirxNadWq2h6bPBAWpsIYRPTa8KQbQcS8F/ZSalNs1VzCUcuo1U2Gli9MXBLOVVbQJbvMjvhbnsrRaKaoy8wOq1DVosGqqfu/3KgAgnQf8AN33wXbobwO6jGqh+a42Wgs9ZdJ1CacgHTp/DVj4Zv9d74UZmtSbQeYDB/wDiYfpDdu0/TCXKVxQqKytJgg/vEIkkRIhpG0gj9MZxB/tHMq6jrEGNTPKAQYZgDK2JHiT2x7eGCo308fvG5Ihhz6YEizCqt9gYKwCP0/XEYqf/ALaRgQDzb+0agIHsLf3T8I4waLNqJmIAemlQbzEVAwX6Yjz2bqkK4Yw2r4RADDcaYtAgwLbbYypozrV1H9cKxBZkmFmKlHsoHn2xrFUOeq/xH88bw8B/aI14THPpr1U2XbSXbl6tTKqgz7Am98WjJeua9WuwouEBEA1AhNNdQv1Bvlbz4xS+GcGDSzSY2EXnf6Qt8WDLZagKehnpjVcktED5+5ta+OrhTI6Wfy+04+bGgOoj1GemZfi2VoKBXritVqGWIUNBMGOnSq2EkXk++IuJDIVayM4rVDTE0kUkAtvqIB1TIF5EfrjzygmUplY++YmYUFvpBMLG95298XjhmVGToc00hl2cgBqgUsJMDSCRf8VrAXNsFoq7MmIqivMtVPP5ioLpXJfZUqJTKiCJknVA8+Y+LA/pbgSZT7pGbpmKYYaqhN2ZqkAkA2A6RaYJOEdL1DFJqhDgGAzkjXVaw09AnRJAAWJk3xYMsmXpGnTKI1RwWOoagoAlixmFA2uTHmcJfEOfsIWPK4FfcxpxzLUszS0VqNOsisCQtQlkInqsAZ7EDeTvisP+z7htWjphTRptqsagqq2kKZY9RWFW2mLAjaS9oepEzJ5dHXWEwaiOaNMEdlcdTD/LOK7xv0PnKlRn107nd6zsFAuJLCY+pPtiYYxfq2lJyEj07yqeqP2X5ZWLZRnZCuomFdFBsAHaoskbkHt7wMecZ7I8lwA9N9r021LcAxqt5x7PR9N5/KIKiZjL6ZlRTqGDvNmVVbxuO9+xrXEOI5cFmbJUDWZiHnUFJa8hSYUNJJiDvc74Psat13jk6gjYiVEcXb7PoJjwIvp3s3gm2NZLOnn01YnS1RdjBgsZJMH+Je+LvwzgYzVOpSpU0pF16mB1AdQYiGYuY0gaQYidzBwpT9kmZJZjWy6MD1I9RlIAMAjpiDYyD7QDYTv0xXYyodSr7VUs7VEpakG20z0yIn9Qd+84V57Ja9j0+52F9pHvi38W9LakXl1ULBYe4Ku25IBuhYmZEgntjyvj4q0GIiQJUkMxv4jsRGKtWhABOUmPVmO86zcqwdmkEaYJBuBB6Yi+DuB8cpMLp10gTILS9JRcEEfEgIHnQT2QYr2UrAqwKksR0kzAIuAPBPk+Md5PivKKmnp1iSWYdSsO4J+tzsPOMQ7St1I2qXOtVUxBQhhqQ1FBDAzefoR9MRf4hmqKQl6U/DTNr3PTEj/MNvljjLcQFcK0KEb8GkAI4EvSAMwCJqp7SPiVphp56jKUqAqO5JDi4CxtACsTMzYzE2wffrmI7TD8sZj1VXo6GSu0EHSSAYFpVla4ZZFvkRY4f8C/aYR/+Y+8BSumSe5gmPpit54hYV1pPTb4gXk22ZDJGtD5g7g9oruc4YwcEDLqPiR9SkMJsYcn8mBvPgHBaw5oiGgvbie06ctxGm4C1mDi9T4SYIICEmNwPYHv4dcHzapTNPltRWkdK6pgqLAqe4mRPeJ748v4D6iFMTmOIGF/AuimPEAqp8jYYtPAeM5LL3SrUAJJ0vWqsJPhXaIN9x+WE5MNmxDDkAj5j/1Lk/tmUr0VCuzA6YcWYXU+x1AYVeiaFU0KQzdNqNVQVhhpJYd1jsRNgb3Pc4JX1nlaroq5ikGaYAbUzadwAhJt3nD+sKcF209pJsbbeML0lTM12pUyg+pM99k4zlK0gpWpik5+THf6FD2+Eb2xfBxAayCIH8R7nwMBgLVJZHRu8QCZ9jJA+mBs5mXieUUHYuV+L5Ek74JcYLUYp8vpBX/cr/pviH2fiXEKDGxq84D+WppLRJ8ut/ZrYu5zAa6LzNxa1vF7YoGZo5anmftVapXNWAhFOidOkgr1b+V6gwHSPfD/AIV6kDp0OAvghEInvBYn9MF2uahPmG3yIh9KZajWXNcMzYlcvXOga2U6WJZLgg2DDv4wo41+ySqpb7LQowbIftNXUPDQVA6THT1SPyPoua4hlaTrVrcpDUinziAJP4UZ4sT2BIwaa6sRpO2+8jCSNR3EYMmndZ5B6a9ArxCq9V2dKbi+hwHSsIDgoyGRqkzI3AOxwFnv2c8RytZnVBWp0wX1qygMgJkMGIJJTdRJiwJtF34blDkuI1wtaiKOZOtVNQa1e5IKGDBl4a4su2Ltks/rs2na/UDhYxmjHNnph8z57q/swzNZFzGTC1qNRtg8ugPZ1IAtsWGraRY46y3pPNZMlc3R5dF9K8wqr01cdKVCRqETYzB6iY2xffSmd/w7P5jIkjlsTUoxeVgsAP8AsBFrDlxMsMXKslLP0qtBjKOkEXG+xHyIBB9hjwxaluY+bt5P1nih9YCkTTzNCiayEhy9CjMg9yUkwIE3nyd8Zi95ThvE6KCkcrSr8vpFVmpguoMKYLyOmIBvEYzA639pXSnyJ5rlPTOYzLEJCU7kS5PTtBO7d7kYE4x6Zr0wymCEG4IsTf2JkHxbGYzHayYwMdCcJc7Nk3iHI5o0agYC67TcA+bEf1/PBNTjtdnZ2qOWbdpufHe0e2MxmOWuQjYToqAeRHfF/W+Yr0UokqqKZ6BpLQ0qXI3ixFoB7E7VwZurN37ETJ2Pn29sZjMVAGtVxWkXp8S/+hPV2ZV1y9IcxioWkrxpQmercXgHzPti85f9lL1XL5nN1zrMskwSd91YqPERtjMZgMj7AxOga42416DyyUUFPLLWcEAvUqMrwJ3dSC1rRIGKzxz9m9WoutaZ0EXQV9Ue4L9Q/wAupsZjMAmVhGMgG4ldybU8qDzqlQGRv1fKCJgYueU9SCpT0VX1LHSTTLEW3DFg2NYzFopn01ED8uryYNmsqyoXy7K5vF3U9zF8ea8U4uoZ1JdWmGGlN/Mi/wCv0xmMx7NtH9JiViYjQS0nYm3vBBg/ljdTLaiYuTde0f8AjGYzHNLGdIKBDODZ9qDQxIRviiCV0dSuo2DKZYe8g2JBc8arVNIWowV0YNpkknX0tpIEACZAJ8Y3jMafyxLbOCJM/Ds1Qofa2KGlK9eqWIeWgBlNpMEEGe2Cstwqvm6TOaKCio1a0CK6E/EwUsFO3UABPYWGMxmDVfNxWR7FkCV/NcOqo5UwCDewO3/cYBEbYCzfNUkPVYAWgf8Ak4zGY8Ca5jsZ1Vc5yXHq1BvuqrJI+IEg22+GD9JwbW9UZupf7QSCbgloHf598bxmPbrW/M3LjQ8iNeHeucxQQAUqL6T1O6lnJ8yz2t2FsXfh37VMnVQDMUjr7nQBbzKyfHfGsZhmonmQPiXxG2V47lWg5fMZmlewksh9irdvqD74MfiVInU4o1jtLI9Npt+Ia8ZjMVLiDSPK5Q0JHX4hEo2VplCIZHCnVBt1A3jcSlsd0PUOVGpWy5F+rQZnteWXGsZguwhW4IzvqqEHRWJr5Sll61RF6VqUSKh8AVme0eYPfzjWZ9RtQRXzuXFCSAQhSqATJ9u3tjMZiEqFfSJcrFkszkcNynEtNSlV+8SBTqJTKNTg6oUmO/8AUjucNqvDEpLLl203Z1VAZA+InebdsbxmF2QSBCIDDeDrxHL1BqMtP4igvFvPtjeMxmPTBP/Z"/>
          <p:cNvSpPr>
            <a:spLocks noChangeAspect="1" noChangeArrowheads="1"/>
          </p:cNvSpPr>
          <p:nvPr/>
        </p:nvSpPr>
        <p:spPr bwMode="auto">
          <a:xfrm>
            <a:off x="304800" y="-158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558800" y="2340372"/>
            <a:ext cx="11188700" cy="2772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ko-KR" altLang="en-US" sz="2200" dirty="0" smtClean="0">
                <a:solidFill>
                  <a:schemeClr val="tx1">
                    <a:lumMod val="50000"/>
                  </a:schemeClr>
                </a:solidFill>
              </a:rPr>
              <a:t>기본법 제</a:t>
            </a:r>
            <a:r>
              <a:rPr lang="en-US" altLang="ko-KR" sz="2200" dirty="0" smtClean="0">
                <a:solidFill>
                  <a:schemeClr val="tx1">
                    <a:lumMod val="50000"/>
                  </a:schemeClr>
                </a:solidFill>
              </a:rPr>
              <a:t>21</a:t>
            </a:r>
            <a:r>
              <a:rPr lang="ko-KR" altLang="en-US" sz="2200" dirty="0" smtClean="0">
                <a:solidFill>
                  <a:schemeClr val="tx1">
                    <a:lumMod val="50000"/>
                  </a:schemeClr>
                </a:solidFill>
              </a:rPr>
              <a:t>조 제</a:t>
            </a:r>
            <a:r>
              <a:rPr lang="en-US" altLang="ko-KR" sz="2200" dirty="0" smtClean="0">
                <a:solidFill>
                  <a:schemeClr val="tx1">
                    <a:lumMod val="50000"/>
                  </a:schemeClr>
                </a:solidFill>
              </a:rPr>
              <a:t>2</a:t>
            </a:r>
            <a:r>
              <a:rPr lang="ko-KR" altLang="en-US" sz="2200" dirty="0" smtClean="0">
                <a:solidFill>
                  <a:schemeClr val="tx1">
                    <a:lumMod val="50000"/>
                  </a:schemeClr>
                </a:solidFill>
              </a:rPr>
              <a:t>항의 의미에서의 자유민주주의적 기본질서란 모든 형태의 폭력적 자의적 지배를 배제하고 국민의 자주적 결정에 기초하는</a:t>
            </a:r>
            <a:r>
              <a:rPr lang="en-US" altLang="ko-KR" sz="2200" dirty="0" smtClean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ko-KR" altLang="en-US" sz="2200" dirty="0" smtClean="0">
                <a:solidFill>
                  <a:schemeClr val="tx1">
                    <a:lumMod val="50000"/>
                  </a:schemeClr>
                </a:solidFill>
              </a:rPr>
              <a:t>그때 그때의 다수에 따라 그리고</a:t>
            </a:r>
            <a:r>
              <a:rPr lang="en-US" altLang="ko-KR" sz="22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ko-KR" altLang="en-US" sz="2200" dirty="0" smtClean="0">
                <a:solidFill>
                  <a:schemeClr val="tx1">
                    <a:lumMod val="50000"/>
                  </a:schemeClr>
                </a:solidFill>
              </a:rPr>
              <a:t>자유와 평등에 따라 구성된 법치국가적 통치질서를 의미한다</a:t>
            </a:r>
            <a:r>
              <a:rPr lang="en-US" altLang="ko-KR" sz="2200" dirty="0" smtClean="0">
                <a:solidFill>
                  <a:schemeClr val="tx1">
                    <a:lumMod val="50000"/>
                  </a:schemeClr>
                </a:solidFill>
              </a:rPr>
              <a:t>. </a:t>
            </a:r>
            <a:r>
              <a:rPr lang="ko-KR" altLang="en-US" sz="2200" dirty="0" smtClean="0">
                <a:solidFill>
                  <a:schemeClr val="tx1">
                    <a:lumMod val="50000"/>
                  </a:schemeClr>
                </a:solidFill>
              </a:rPr>
              <a:t>그와 같은 질서의 기본적 원리에 속하는 것으로는 적어도 다음과 같은 것들을 제시할 수 있다</a:t>
            </a:r>
            <a:r>
              <a:rPr lang="en-US" altLang="ko-KR" sz="2200" dirty="0" smtClean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ko-KR" altLang="en-US" sz="2200" dirty="0" smtClean="0">
                <a:solidFill>
                  <a:schemeClr val="tx1">
                    <a:lumMod val="50000"/>
                  </a:schemeClr>
                </a:solidFill>
              </a:rPr>
              <a:t>헌법에 의하여 구체화된 인권</a:t>
            </a:r>
            <a:r>
              <a:rPr lang="en-US" altLang="ko-KR" sz="2200" dirty="0" smtClean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ko-KR" altLang="en-US" sz="2200" dirty="0" smtClean="0">
                <a:solidFill>
                  <a:schemeClr val="tx1">
                    <a:lumMod val="50000"/>
                  </a:schemeClr>
                </a:solidFill>
              </a:rPr>
              <a:t>특히 생명과 인격의 자유로운 발현과 관련한 개인의 권리의 존중</a:t>
            </a:r>
            <a:r>
              <a:rPr lang="en-US" altLang="ko-KR" sz="2200" dirty="0" smtClean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ko-KR" altLang="en-US" sz="2200" dirty="0" smtClean="0">
                <a:solidFill>
                  <a:schemeClr val="tx1">
                    <a:lumMod val="50000"/>
                  </a:schemeClr>
                </a:solidFill>
              </a:rPr>
              <a:t>국민주권</a:t>
            </a:r>
            <a:r>
              <a:rPr lang="en-US" altLang="ko-KR" sz="2200" dirty="0" smtClean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ko-KR" altLang="en-US" sz="2200" dirty="0" smtClean="0">
                <a:solidFill>
                  <a:schemeClr val="tx1">
                    <a:lumMod val="50000"/>
                  </a:schemeClr>
                </a:solidFill>
              </a:rPr>
              <a:t>권력분립</a:t>
            </a:r>
            <a:r>
              <a:rPr lang="en-US" altLang="ko-KR" sz="2200" dirty="0" smtClean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ko-KR" altLang="en-US" sz="2200" dirty="0" smtClean="0">
                <a:solidFill>
                  <a:schemeClr val="tx1">
                    <a:lumMod val="50000"/>
                  </a:schemeClr>
                </a:solidFill>
              </a:rPr>
              <a:t>책임정치</a:t>
            </a:r>
            <a:r>
              <a:rPr lang="en-US" altLang="ko-KR" sz="2200" dirty="0" smtClean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ko-KR" altLang="en-US" sz="2200" dirty="0" smtClean="0">
                <a:solidFill>
                  <a:schemeClr val="tx1">
                    <a:lumMod val="50000"/>
                  </a:schemeClr>
                </a:solidFill>
              </a:rPr>
              <a:t>행정의 </a:t>
            </a:r>
            <a:r>
              <a:rPr lang="ko-KR" altLang="en-US" sz="2200" dirty="0" err="1" smtClean="0">
                <a:solidFill>
                  <a:schemeClr val="tx1">
                    <a:lumMod val="50000"/>
                  </a:schemeClr>
                </a:solidFill>
              </a:rPr>
              <a:t>합법률성</a:t>
            </a:r>
            <a:r>
              <a:rPr lang="en-US" altLang="ko-KR" sz="2200" dirty="0" smtClean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ko-KR" altLang="en-US" sz="2200" dirty="0" smtClean="0">
                <a:solidFill>
                  <a:schemeClr val="tx1">
                    <a:lumMod val="50000"/>
                  </a:schemeClr>
                </a:solidFill>
              </a:rPr>
              <a:t>법원의 독립</a:t>
            </a:r>
            <a:r>
              <a:rPr lang="en-US" altLang="ko-KR" sz="2200" dirty="0" smtClean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ko-KR" altLang="en-US" sz="2200" dirty="0" smtClean="0">
                <a:solidFill>
                  <a:schemeClr val="tx1">
                    <a:lumMod val="50000"/>
                  </a:schemeClr>
                </a:solidFill>
              </a:rPr>
              <a:t>복수정당제와 야당의 합헌적 형성과 활동에 관한 권한을 포함한 모든 정당의 기회 균등</a:t>
            </a:r>
            <a:r>
              <a:rPr lang="en-US" altLang="ko-KR" sz="22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altLang="ko-KR" sz="2200" dirty="0" err="1" smtClean="0">
                <a:solidFill>
                  <a:schemeClr val="tx1">
                    <a:lumMod val="50000"/>
                  </a:schemeClr>
                </a:solidFill>
              </a:rPr>
              <a:t>BverfGE</a:t>
            </a:r>
            <a:r>
              <a:rPr lang="en-US" altLang="ko-KR" sz="2200" dirty="0" smtClean="0">
                <a:solidFill>
                  <a:schemeClr val="tx1">
                    <a:lumMod val="50000"/>
                  </a:schemeClr>
                </a:solidFill>
              </a:rPr>
              <a:t>  2, 1</a:t>
            </a:r>
            <a:r>
              <a:rPr lang="ko-KR" altLang="en-US" sz="2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ko-KR" altLang="en-US" sz="2200" dirty="0" smtClean="0">
                <a:solidFill>
                  <a:schemeClr val="tx1">
                    <a:lumMod val="50000"/>
                  </a:schemeClr>
                </a:solidFill>
              </a:rPr>
              <a:t>「</a:t>
            </a:r>
            <a:r>
              <a:rPr lang="en-US" altLang="ko-KR" sz="2200" dirty="0" smtClean="0">
                <a:solidFill>
                  <a:schemeClr val="tx1">
                    <a:lumMod val="50000"/>
                  </a:schemeClr>
                </a:solidFill>
              </a:rPr>
              <a:t>12f</a:t>
            </a:r>
            <a:r>
              <a:rPr lang="ko-KR" altLang="en-US" sz="2200" dirty="0" smtClean="0">
                <a:solidFill>
                  <a:schemeClr val="tx1">
                    <a:lumMod val="50000"/>
                  </a:schemeClr>
                </a:solidFill>
              </a:rPr>
              <a:t>」</a:t>
            </a:r>
            <a:r>
              <a:rPr lang="en-US" altLang="ko-KR" sz="2200" dirty="0" smtClean="0">
                <a:solidFill>
                  <a:schemeClr val="tx1">
                    <a:lumMod val="50000"/>
                  </a:schemeClr>
                </a:solidFill>
              </a:rPr>
              <a:t>) </a:t>
            </a:r>
            <a:endParaRPr lang="ko-KR" altLang="en-US" sz="22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665" y="99279"/>
            <a:ext cx="3486151" cy="2117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508000" y="5498496"/>
            <a:ext cx="8990415" cy="51395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b="1" dirty="0" smtClean="0">
                <a:solidFill>
                  <a:srgbClr val="002060"/>
                </a:solidFill>
                <a:ea typeface="굴림" charset="-127"/>
              </a:rPr>
              <a:t>그렇다면 민주주의의 실질적인 </a:t>
            </a:r>
            <a:r>
              <a:rPr lang="ko-KR" altLang="en-US" sz="2400" b="1" dirty="0">
                <a:solidFill>
                  <a:srgbClr val="002060"/>
                </a:solidFill>
                <a:ea typeface="굴림" charset="-127"/>
              </a:rPr>
              <a:t>내용</a:t>
            </a:r>
            <a:r>
              <a:rPr lang="en-US" altLang="ko-KR" sz="2400" b="1" dirty="0">
                <a:solidFill>
                  <a:srgbClr val="002060"/>
                </a:solidFill>
                <a:ea typeface="굴림" charset="-127"/>
              </a:rPr>
              <a:t>, </a:t>
            </a:r>
            <a:r>
              <a:rPr lang="ko-KR" altLang="en-US" sz="2400" b="1" dirty="0">
                <a:solidFill>
                  <a:srgbClr val="002060"/>
                </a:solidFill>
                <a:ea typeface="굴림" charset="-127"/>
              </a:rPr>
              <a:t>민주주의의 핵은 누가 </a:t>
            </a:r>
            <a:r>
              <a:rPr lang="ko-KR" altLang="en-US" sz="2400" b="1" dirty="0" smtClean="0">
                <a:solidFill>
                  <a:srgbClr val="002060"/>
                </a:solidFill>
                <a:ea typeface="굴림" charset="-127"/>
              </a:rPr>
              <a:t>정할까</a:t>
            </a:r>
            <a:r>
              <a:rPr lang="en-US" altLang="ko-KR" sz="2400" b="1" dirty="0" smtClean="0">
                <a:solidFill>
                  <a:srgbClr val="002060"/>
                </a:solidFill>
                <a:ea typeface="굴림" charset="-127"/>
              </a:rPr>
              <a:t>? </a:t>
            </a:r>
            <a:endParaRPr lang="ko-KR" altLang="en-US" sz="2400" b="1" dirty="0" smtClean="0">
              <a:solidFill>
                <a:srgbClr val="FF0000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741" y="5017516"/>
            <a:ext cx="1968341" cy="1724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894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058400" cy="932597"/>
          </a:xfrm>
        </p:spPr>
        <p:txBody>
          <a:bodyPr>
            <a:normAutofit/>
          </a:bodyPr>
          <a:lstStyle/>
          <a:p>
            <a:r>
              <a:rPr lang="ko-KR" altLang="en-US" sz="4400" dirty="0"/>
              <a:t>방어적 민주주의의 이해 </a:t>
            </a:r>
            <a:endParaRPr lang="en-US" altLang="ko-KR" sz="4400" dirty="0" smtClean="0">
              <a:ea typeface="굴림" charset="-127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40211" y="1328900"/>
            <a:ext cx="10750551" cy="5364000"/>
          </a:xfrm>
        </p:spPr>
        <p:txBody>
          <a:bodyPr/>
          <a:lstStyle/>
          <a:p>
            <a:r>
              <a:rPr lang="ko-KR" altLang="en-US" sz="3200" dirty="0"/>
              <a:t>○ </a:t>
            </a:r>
            <a:r>
              <a:rPr lang="ko-KR" altLang="en-US" sz="3200" dirty="0" smtClean="0">
                <a:ea typeface="굴림" charset="-127"/>
              </a:rPr>
              <a:t>자유민주주적 기본질서의 도입 </a:t>
            </a:r>
            <a:endParaRPr lang="en-US" altLang="ko-KR" sz="3200" dirty="0" smtClean="0">
              <a:ea typeface="굴림" charset="-127"/>
            </a:endParaRPr>
          </a:p>
          <a:p>
            <a:pPr marL="0" indent="0">
              <a:buNone/>
            </a:pPr>
            <a:r>
              <a:rPr lang="ko-KR" altLang="en-US" sz="2400" dirty="0" smtClean="0"/>
              <a:t>    「</a:t>
            </a:r>
            <a:r>
              <a:rPr lang="ko-KR" altLang="en-US" sz="2400" dirty="0">
                <a:ea typeface="굴림" charset="-127"/>
              </a:rPr>
              <a:t>민주적 가치</a:t>
            </a:r>
            <a:r>
              <a:rPr lang="en-US" altLang="ko-KR" sz="2400" dirty="0">
                <a:latin typeface="Franklin Gothic Book"/>
                <a:ea typeface="굴림" charset="-127"/>
              </a:rPr>
              <a:t> </a:t>
            </a:r>
            <a:r>
              <a:rPr lang="ko-KR" altLang="en-US" sz="2400" dirty="0" smtClean="0"/>
              <a:t>」 </a:t>
            </a:r>
            <a:r>
              <a:rPr lang="en-US" altLang="ko-KR" sz="2400" dirty="0" smtClean="0"/>
              <a:t>&amp; </a:t>
            </a:r>
            <a:r>
              <a:rPr lang="ko-KR" altLang="en-US" sz="2400" dirty="0" smtClean="0"/>
              <a:t>「가치로서의 민주주의</a:t>
            </a:r>
            <a:r>
              <a:rPr lang="en-US" altLang="ko-KR" sz="2400" dirty="0" smtClean="0">
                <a:latin typeface="Franklin Gothic Book"/>
                <a:ea typeface="굴림" charset="-127"/>
              </a:rPr>
              <a:t> </a:t>
            </a:r>
            <a:r>
              <a:rPr lang="ko-KR" altLang="en-US" sz="2400" dirty="0"/>
              <a:t>」</a:t>
            </a:r>
          </a:p>
          <a:p>
            <a:pPr marL="0" indent="0">
              <a:buNone/>
            </a:pPr>
            <a:r>
              <a:rPr lang="en-US" altLang="ko-KR" sz="2700" dirty="0">
                <a:ea typeface="굴림" charset="-127"/>
              </a:rPr>
              <a:t> </a:t>
            </a:r>
            <a:endParaRPr lang="ko-KR" altLang="en-US" sz="2700" dirty="0">
              <a:ea typeface="굴림" charset="-127"/>
            </a:endParaRPr>
          </a:p>
        </p:txBody>
      </p:sp>
      <p:sp>
        <p:nvSpPr>
          <p:cNvPr id="2" name="AutoShape 4" descr="data:image/jpeg;base64,/9j/4AAQSkZJRgABAQAAAQABAAD/2wCEAAkGBhQSERUUEhQUFBUVFRcVFxcUFxQXFxgYGhUXGBQUFxgXHCYeFxojHBQXHy8gJCcpLCwsFR4xNTAqNSYrLCkBCQoKBQUFDQUFDSkYEhgpKSkpKSkpKSkpKSkpKSkpKSkpKSkpKSkpKSkpKSkpKSkpKSkpKSkpKSkpKSkpKSkpKf/AABEIALMBGgMBIgACEQEDEQH/xAAcAAAABwEBAAAAAAAAAAAAAAAAAQIDBAUGBwj/xABBEAACAQIEAwYCCAMGBgMAAAABAhEAAwQSITEFQVEGEyJhcYEykQcUI0JSobHwksHRM2KCsuHxJENyosLSFSWj/8QAFAEBAAAAAAAAAAAAAAAAAAAAAP/EABQRAQAAAAAAAAAAAAAAAAAAAAD/2gAMAwEAAhEDEQA/AOVXNqi0+21Mc6AUAaOioDYUmlE0QoBFFFHQIoCIoqURRRQGgp4Cm0FO5aAIfFT986VGB1p69QQ2pJpwiiK0DdGBS1t0+tmgZW3Ti4U1f4Hshiri5lskDq5VJ9MxE1NbsPiwqnIhmdA6SOk6/p0oMk+HimytX2K4Lftn7SzcXzyyPmJHKq+7ZB2oIIWrDh41qJk1qbw7eglYjaoWEWSQatL6SPaqYEq2lBMbCKdKaOBjY0hMaRrFPjGA0ES7mmDTQU9KlXLgJmnrEUETIelMGr9wIqmxQ1oI8Uk0qiYUABpdNilZ6B9tqYIqQW0qPQHFJpRNJoDoUKOKARQijoCgSVohSzRCgO3S2pAoyaAkbWpLCotoa1MiRQQ4o8tHGtSMPYJIUCSTAA1JPIAUEvg/CHvsEQSeZOyjqTXQ+EdlbViCBL/jbUz/AHfw+2vmak9nOBjD2guhc6uep6DyGw9zzq3+r+cUBJbigbZNSFQUljFALdmqPjvYuzfBIHdvGjKIHlmA0P61orN0U7fGkig4dxvglzDvlceYI2YdRUbAnxV2DjnC1xFs230B2aJKt91gOfQ+Rrl+J4Y1m81t9GUwf9KBd1tKqLo1NXD29Kqry6mgabYUgpTjnaimgYK0pLhG1KakUDv1lutNkzSSaC0BRSSadcU2RQJoUZFJigcmimjo6BFHRkUdAUUIpUUoJQImjFKoooBRZaWBQNAiKEUqjAoE2xrU3lUTnUlTQMKnirYdi+HS7XSP7NRlPLO2g/INWd/+OuAFspjrvW17Et/w7+dwfkBHtqaDX2LcD9zS2OsQP51jcfxrEXblxLHwpoWnIqnaWY767AD51C4fw5LNyb+Jc3CZOUFVB00M7/IUHRra6UxicZbt/GygnrvTWDxBuKArT5/oawV2xau3731gF2t3CuWY8IjxMZAUHTn6SaDoGF4vYectxTBy7xr01qwf4ZGoI0I1B9K5lbwmBuObdsmzciAFa4GncZRcChj5Aia1XZfvUTu3uLeT7jidRzkHVSNQQddNYoLa7vWM7fcPIv27gHxplOn4SQPUxHyrZ4m3An9/7VX9q8Ofq9t4jI06zGukGAetBh+GYIOxDnKAJM+1ROP4a3mi2kGAfDr7xVtxHhL3QtxCFzMF6AzFROIL3K5I+0Jy5vLTT9KDJ31g+1NTU/i2Ca2+V4nKDoZGtQGQigImhRRQoCNKWk0c0BsaIChQoCNDu6FHFAijJoqFAKUtJilLQO0cUVCgEUeSlBaUq0CYonWnhbomt0EaKcA0o8tHloEZKsOGXgjhmXOBy/SodzQV1Hh3C7KYaxCKGZASSN5E60GXxnaI3FIt2sgIhtjVz2Ds5sPcPS6q+8NI/MVa4fBrkukoNFP6VTdj8ce7ZAPCHzEiZkmJjaIIFBMx/BCGFu0cq5hcuZZ1JI0kGRpIkHTNI1iKlexarfZwCQ0wumVQfMCWPnofU10K3aDCedEbABJ6UFbwZctwrtCjQelU/EuzDG6cTZktIJE65l+B08wOXy51ZYfiFtG7xm1Zjp5cqVe7V2bQLB1dVdVuKpGZMxgGB0O4oKThvZ+1fuG5dW2zt8YKnUnUkgmAZ8q1GD4MEMp4RMxy899fapFvDq0XLcHMJkcwdjT95yooG7qzpVZ2l7V4dEFk5/EYzASFIGszuBO28VZhzIJ9fzrDcUwhvW7loAMbeM7tXA1KSxJMbkCRPnQVXaHjzMy2xA7ppMc2Un+dP2eL279oI8BnIBYwI861d/slhmcO6gMxkqDGc8yaPiuCw1hIFq0n+ET+lBz3i/CjaZiHVhGhJBNR7vFFbCd2RLAiNNtZn+VXONx9tpUKhHpVDcwi7DwyfUUFZSascdwa5bUORKHZht5T0qBFAQFIenIont0DU0YNPfVIgsY/WpGG4ehIDXMoOmYjSghTUlOH3CAQuhE1JwfC0bEC01wBS0Zht5V0Cx2aQKoBkAAT1gb0HKwaFFSqAUanWioCgkKKMrSbRpwCgUoowKNKXmoFAUlhSyaQaBphRMsUtqK7QM5cxrrHHcM/1a0toSQgPtFctwZ8SjqQPma7BxFHBQIYyqAR8qBixh3HDmznxlTPXXb3qr4fhFtBQg+54tdzoxP5flVpisVGFvTyGoqo4Ez3r3eAAKgIiY0Kx+lBsML8IjnTuIQHw8tz/Sq3gGKD2xH3SVHPY07xrFlECgElmEBRqT0HlzJ201oM1xXheHtg5FPiuA5hocxIkBtCdAdTMRUnBdksCyn7MrmUAw5MfheJ0Pn+WtJs2MWdQvdCdFIRusFtd/TTlS8Fwa+waMUc8yA6grPSOQ9DzoLTBIcNltySgACn05Grt7gYCqDCcPu2ybd8qwJBV0kDaCCG1Bn9af8ArBV4G00E/Ep+lVWIZZBtqsjVlQCCxG+mmYmD7GatsY0/KqTGOVVFtsEMFthrp+dBTcY4joTudtTBB8vIVksRjrtwtmeSNBm51M4jj2+sqX8RM7czVTjle3c+0XLmM67xQEmFbMJ3OwFLxJe0RnXTrUu1iLbO5YlYXwxVFexTNoSSPOg1OD493SFSBctMJKN0+9HrVTxfC2z9raGW23wjz5jyqPbMJr0qMMSchSfDOaPOgQkdY9aReuToJpA86tDxxDg+4NlM6tK3R8UTJnTflvQRMDgjdMAgebGrrG8H1Bd1yQM3d6xpvFVGBsKSAZZmOi8vetLxa0bIUhVQ5ZBU9ORFBnb8QwUGAREiDA511jhXD/sLXi/5af5RXN+IccD22LIM9xQMw5Ab11XhZTuLWo/s05/3RQcHIoxQagDQKigKIUYoH7VOoKatCpNtKAiDFIM1KaKZciaBINLikg0rNQBlpm4aXeu6UxNBM4NazYi0OtxP8wrqHa3GNadCm+WPKud9kbObG2B/fH5Sf5V1HjqTcOYeCAJHI0FdxEA4C5caAWUT13H9ajdnMICtzumkZQIO501qR2mXLw4kbEqAessIrMd59XVLyXAH5ry9xQabgN1bRFvUNqWBHMHcHpH6Vfvelp3gaVza728vEglEOoJI0kA6jykfrWmwvG2YKyIzowzKdAYkgyOsgj2oL/EIzDQwKawmD1OUmaqMd2iCDVXXTmrfrtVA3b7IdP8AWg2mNxJywxkj971BsYvMRrrM1geI9sHuDwiCdyf6VP7L8Rd21l25Abx16AeZ0FBvr2MJJgSSIUdTGg/18pqux6Gy2RyG8C+LlqsGPIEGpGAud0wLeO42mgOVBz8RHhG++rRsBUftWpuWkupJKRMDdGAPqdY9KDL4SwLbPdufdnJIJk8orMcSxr3nNxzJ2HlWwbvb+HMXABsVI1FZDFoqkoOXPqaBd3CMqo50DDQ8j5UxfgAEQT+lSLfF3FruTDJMgEajXlVcwNBKS2WG4EcidahuIMVY4jhp7kXg6k5srLsR0quKUCbaSY6mNaF+1lJHTpQy0TignYNwmpHiK+E9POrTBcOuX1LXboCgczqfKqJcb4QrAEDY8xQZxl0Os7UEjit20SBZDAKIObr5V2PhnZ6LNoEnS2n+UVx/GYBVFohwxuAEgfd1Gh/fKu/4S54E0+6v6Cg83PSaU1IigXmowaSBSgKCRYFTzpUHCnWpzbUDFw0gijJoHQUANNPcoFqCpm0AJJ2Ak+1A0blBWq3t9j8WwkWLkf3oX/MRS17FYsmBYYmJ0Kf1oJf0fIHx9kAbFj8lNdC7RcV7nEZSJDRI/LSsZ2YwowF5cRiXt2sqtCFs1wyNIRdfnFHxv6SmvXf+Esw50FxwGf8Awrsv50Gz7cIn1JVNxLQzISXPIamANWPkK5ffx+ELFS+IKn74W3ofJM0kf4qW/CLl+4v1m+WuMYyg5mA5mOX5Vb8aw2FwifV8On2rD7S88NcVdiF5KTtpH5UEKxwC3cQnDYq1dIBlHm03WIfTl1rV8Bw72cJZMZ1FsvcAjPbDMXDAf8xNdY8SmZBG3OeI3g8DxMVUIGYz4QIVR5CuocIurewqup0K5SoUAZ+6XOTEaghx5qgB8wrMf2tswQrqeWhHsP30rGcUxa3DmJUdJP8AMCrLg3DfHiFZCchtXNdQFYhSZj4iHBB6FutW+E4BZHdhrSklFz6EnVQDcBmZB1IHXzFBjLGEDEQHcnZVAUHyDNvp5VsOHWO5UgAqqiLjKfCtz7gLfFcE6GIIzAbwKeTB2bYtvFhc9vNmyWScwBDDxKDsCeUGR6xsR2mtqBse7EIpAVVeTNzIpYO3QA5RqRvNBfpjFNv7TwTbDeLOCM2YMGVNSQVYEdBO1VnHe0FtbFxA2d3nLkzACfCCSyggBRPmTp5ZK/xRrjE5iJ3uP4nbplGwqJmVTo1yesxQavsrZxd9WS3aLKW8VzwrBgaFnYBtI0matMZ9GbaM7qhJ8US8ewGvtPpWIwnarFWDNjEXbfXUEH/qBEH3BrTcO+mPFKIvW7V4fiANt/mun5UDPEvo1xdqSireXraaT/C0E+01mLuDdWyurIw1IdSp+RArq3DPpUwd3+0z2G10cZl1/vLWimxibcfZX0MaHK6+375UHn9zR90YB68q61xD6L8K5m3nst0Bzp/C2vsGrM8S+jfE2wSht3gPwnI38L6fImgxKLvSGGlam32AxrD+wP8AHZH/AJ1BxvY7GWvjw93rKLnHztyKDPZaXbNO3sOymGBU9CCD8jQt4VyhYKSo3PSgXZw50Y7TuK9B4Nfs01PwL+grz5gGJcKJ1O1ehbAOVfQfpQecTSYpZFFQEtKoqLNQPW3inWxFRQaOge76gbtMhaKYoHZrefRdw2bly8y6KoVWP4ifFHnEfOsAr13Hstw7usHZWIJQMf8AqbUk/MUEjGXlX4tiQB5sZgfvrWS472yXC3u7tAklRmZTsx1K6+UH3q641iovQNRYtPfb/q+FP5kVz7sxw/61i8zahZuN68p9/wBKCu47w85jdueE3PEtv7wHVuk9Kh4C25fLa0J0MaR6mtD2js95iTEkTlX0GmkDaZNN4O/cV1s2oUswHgAzmeZPLeg0vAeBWsBh3xeLbX7o+8x5ADfUjn0rCYvGvfuPcI1uNmgch91R6CtZ2nxHf4vCYTwshdWdFJPPLlZ92OQH+KtSj4a0jMBbtqAF8GTNI0I+LNy00AOYamaDmuH7KYq4AVsvr5RV/wBnlxOGJsZRcVjmZEYZlMrm8UeGQqgjcgab1Y4/jd28fCz27R+7MsRpEnTKNJjfU661O4TxLuRCqmXTl7+LST6UEbh/Zq7Y7+/cOfPaVSlvlDIRnzQSPBpoIgGY3qsZ20FoFBZuZxcusDdIUKHZyoUAEkLnMa8/IRvLGLVlVrbKJkA5Yg/gKiMvPyOv92a7iODRxrZXUDMrAAg+oPtqhmKDlWP4pcukFsi5RACCNMxY8zqSZqEqcz/v61vsT2DtOZDG1Ow0Mac4JBG3wxofasrxDs9dtHk4MkZfi0MGV35cpHnqKCHYeSSelMu00kuYI9v9KTyoEMKANKakUClbernshgDexdu2t1rGbMc1slW8KlsqxpmMRr+dUgrY9hbK27d7FGc9s5E8pTxHca+MD50HSeHs1hSr3b18aZTdyZlA81QZvenjxtR+LTlHnz0qhvXWggu0g2bZ1My05j6n+VMWlzB2L3NMQFAV3gLmsKF32i4xPrQaYcWE7NE9G578qWOMp0c/4W/pWdvqiqxh/C9piM906EWsw+KYm6dPKkhUU5VXXO9qWLNqrF7JMkzMEHqD0FBe4hLV7w3bTXEOhV1crrppmGh85EVw3FWmS7dtjMoV2WCeQYgAxoT511a3ikRc6IBAV4gElCpME9cocTO9oHc0z2l4Kj3kvBEJdIYkblYyt/Cy/Kg5vwa2Vuo0bHSdq71bfQbbCubcU4WqFM0k5gRGgGtbhMToPSg4S1R2an2FR2FAoNRNSZo5oADTqU2KWDQORpSCtCaE0D/DbQa9bU7F0B9CwmvQHeAexI+TCvPlowQRuCCPXlWrxv0iYlwcmW2TGYjWTlgkTtO/tQXfbbiHdd6g/tL5BPlaQQo9yTT30R2QfrJgfCok8hLSP30rAYrE3LjZ7rl3YbtqdPhFdC+imzmTFKDBKoR6ktH6UGd45jDnfuwFjRmO8kxA+fKl8IwH2umkBiWJ8R5A/ntT+M4bmY59ALgBjyJGg/f8qteCcMe497KPF3ZCAcp/ck+WlBgsZjz9cd7OYEHIkb7ZYH57Vd8M4XkAZvFcO53y+Q/rTPZrgmQd5cHjMwD90SQT5MSPYetX2QUEZ3gfl+/3ypxMVTN1aZAJOgJjoCf0oJQxLD4WI9CRPyqxsccYEd541BHL4d/EAoEnUadJ61BwHC7txioWMoBbNIgHbSJMzoOfvVsvZ0Cc5uwN8vdgg+YYyPTX15UEsYxmErBysx3kOhHOTvtM80b8VQDgGOkSsxluEkqNiAxAKga6mYg6aVKwfBxbeVd9QdDIgg5RmyxMamP9aTibwW8yysj7pBZtRDElTGvmdOutBQ8a7PIRmbIpIWAx0MjwxcBnUDSZn3gUWK7JsAcuaOsB1+a6ge1bTiFwZIYJEMSzGBsOurH44AO5Gh1FY3HdqxbzLhgJYEM5VRHKUA0UxzAnpA0oKXifDbmHYLdXKSoYeakSD1HoQDUMUd++zsWclidySST7mkigMHUVtOzCf/XYjqXcj/CloR5/2h+XlWLXf2radjsYoshDGuIZG65b1pUDemYdeQ50F7j8SD37j8FjELvyk899XFQuJYsquLCz4XtXhv8AC3+yUWBxOa1bUiT3eJw56HuwXX5eH5VDN/Muu13h5PqbL/y7k/Og0ONv5jiFXnbR1Hr3kexPdD3FQ8RiSEuspJgW74PUqchn1Fh/4/Om8FjlDWWMS2Hsz5jvMOCf/wA/+6ol28O5I01wlyfQYcsvL8Tke/yC0wrjORAjvLiEafCt+y6j+G6496T2g4l3WCw5ZiDIXTnlQA+2lN4K7F5uY+sXh5GPqiH/ALj+VUXb3GzbwtoGctsufVjE/NWoBje1YcqCNFIq/XtjbjeuY56X3xoFmmWpZakGgbo6I0KBQNLpulg0BigKWBR93QPIm1JjWKftHSkhPECdhrQPYgaDp5ciK330SXvt7qT8dkH+F1/9qwLHmK1X0X4zJjrfRw9v5rI/MCg1VvhH2pDGYLa9CDv61adksNlvXSfwKF9okUvG2ct9o6z/ABD/AHoWB3Z8O8z6naPlpQZztVwz6vfLj+yvNI6LcO49G39Z6iq7B4V7k5VJ6kDTyk7CujcQwFvF2CpEq408j68iD+k1n+FWoQ2WWHsHK0HJM7XRBBho1M6FSOVBTYXs/cd4dSiwZbQyZACzOhlh6AzyrSLa7tkVM9sBlWFAyCSATma3JPUzvUi0VQhYY7NqSZdlghQdToJjUAsOkVRcX4/h7JY3LpMhmRbZR4/CoynKo13hjpyoLC1dAhi4kIEJCiW7tnykAQqkhgddNoioaWbiHNd7q0hbwMwytpr/AGjlVLaToD71iuJfSHdLA4dRYgEZgSWM85eWHoCBrtWZvY24/wATsffSg6PjO1WHsZ/tSz5vhtmFPUi4B/4kafLNcS+kNmkWbSqCNC/iYGIzA6Q3mADWXMUhjQO4/it28Zu3HeBAkkwOmvKokUunGsEIrcmJHPSI/qKCORRgUcUKBK8/SnLF5kYFSVYagjQjzB5UlW1oHyoLPC9pbyPbaQ/d3HuQw0YuAHDRBIIX2k0WH7QOi2wFQ90l62MwJlbuaQwmDGdo/Oaq4pUUEzEcadgAQBFhbAjN8KsCG3+Lwjy8qXc4/dOfYZxlMDZdfswPw/npvULQbb/pRqJOnzoJq9pL42eCWZyYElmuLcZv4kX20qvv32cy7Mx2liSdNhJoXUgmkUBUKBoqCQ1qgbOlPgUTvpQRHtUXd1JApDrQNZKNVpdLAoEoakIaZy0paCRb1mgkyZHLQUSXMvvRGD94igQJXnpWs7OcGv2rdvHFIspdR82YSVzQSB/haspk8zV1hu09z6k+FMFQZRiYKTOaNNdzz+8aDsnGRF0EbZd/fT9RVS1wgkHYazV6+G7zC2mHxd2jevgEj99Kobjzr7Ggm8N4qLb+L4W38j+L9/yp7tNwctkxFoA3LWpGniQ/Euug02PIgHlrSXbfTlt5eVX3Z7isgW33+7/6/wBPl0oOV8a7e33LLaBsiWDEFu8PIq5JO0RG2+lZUsSZMk9Sda6Z9InYbxHEWF3+NRz8x5/rtvE8zoE0GoM1EX1oCNIJq84F2Uv4sF7SjIrBSzEASeQnc1C4pgHwmINu4Edkyt+O2wIDA8pBB20oLjgXA1XDnEXFNxm8Nq2BmzScuYAGWaSAANfGD5ifi782bd37HKrMrWxnzLmyMuGZSNLk241BUQu3NzAY3vsJZZYJtMCyItskFHBhVkFWNtCQdpAHmGsXxbPZzL3CO943UtlVJKqjDJe0IbENEiRqWnTMRQZ/jPCwEFxA2mlwZcoRtAVImVYEwRrvyINUgNaTjbBLJE3FZ3LZGfMqyQWQ6iTJ1MHVBO4NZoUC0bWnVFMU81AgnXSgPKlqtIDUB5aft6U0g5mjLeVAV7WfL9Kae3EedOjeTSLzax00/OgboqOioJ7U2aFCgXborgoUKBomjoUKACnrfxe9ChQSsSutJa0OlFQoGrx2qw7MWg2LtK2oNxZGvI6bUVCg7n2exDPZJYknM2p9aruK2wLrACBofyH9TQoUETL/AE/M1FQ/Cef+1HQoNfgWz2EL+LMgzSBrI1muHdt8KtvFsEGWcxMdRcdZ9YUUKFBnWNFRUKDcdgca62MQoMAQ0QPijf8AKsdxe+z37jMZOZtfQwKKhQSOz+KZLyBTo7qjAgEFWYKwIII2JE76nrV9xDEsowzAw3eXRIgGItARG0SYPI6jWhQoMxxrS/dUfCl24ijoocgD5Aa76VDWioUCl3p/nQoUDb70BvQoUCjRzpQoUATcUyx1PrQoUCTR0KFB/9k="/>
          <p:cNvSpPr>
            <a:spLocks noChangeAspect="1" noChangeArrowheads="1"/>
          </p:cNvSpPr>
          <p:nvPr/>
        </p:nvSpPr>
        <p:spPr bwMode="auto">
          <a:xfrm>
            <a:off x="101600" y="-15398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7" descr="data:image/jpeg;base64,/9j/4AAQSkZJRgABAQAAAQABAAD/2wCEAAkGBhQSERMUEhQWFRUWGSAaFxcXGBsaHRsYGxwdGhwcGhsdHyYfHiAjGxoYHy8gIycpLCwsHx8xNTAqNSYsLCkBCQoKDgwOGg8PGjAkHyQqKiwsKTAvLCwwLSwsLCwsLCwsLCwsLCwsLCwsLCwsLCwsLCwsLCwsLCwsLCwsLCksKf/AABEIALcBEwMBIgACEQEDEQH/xAAcAAACAgMBAQAAAAAAAAAAAAAEBQMGAAECBwj/xABAEAACAQIEBQIDBQYFAwQDAAABAhEDIQAEEjEFEyJBUQZhMnGBFCNCkaEHM1JiscEVctHh8CSC8RZDU5I0Y5P/xAAaAQADAQEBAQAAAAAAAAAAAAACAwQBBQAG/8QALxEAAgIBAwMDAgUEAwAAAAAAAQIAEQMSITEEE0EiUWEUkSMycYGhQrHw8QXB0f/aAAwDAQACEQMRAD8AteWpSbaifbBiuQROqTaZj8r/AK4F4fRM6gV2up7j8+2Da1UX1RI7SO/tJG0GZ77Y6mTTxOUlmE5XjK0wZMsZ8/lt3/tiPLV2YnWTH4bR7wbCNx8/OAXzoDMVUFu0/wBiSN4PtgKhxpXnReCb6ekWnvJiPI+pwICqaMqskRlxGtUIGiTB7kCAdyfafIMWwBSpwxLjU0zLedrf67++F/E+MFQNJUd2vE+89/lGOH4x9ytUWC6S3yJAO02gzPj3wBIbiLYER/SDMSFUtHgeTHywdlMu6Nq5gXyB39j2t5wFlqgWSInvHfuP+b4GzHHOrSIvsJi/zJ/2xrgKN4WMajvLC3GaYYguBHxT2j3xxnOOoICkyfY7e5tB8dsVZFLOGkjSe4m5N7mPyM4Op5Y6pAkGfiH9z29sKAPtKaC8xoOK6xCgmCDP9y22JEqE/wAt7d/me+OaKAQDH6Rv2GMZrwIjz/pbG1UyxCFnYH/lsTorC8T9P7Yho5mxgW2PiPYgYnOaOwA/W364wm5mmT6mIgr+oj9MDlj2t7X/AKnHC5yAQB9TEfljn7ZrB6fr/r4wsoCZtmR1cyfHa9h/tiFELEAEA+T/AKd8SfZmJliAPAv+pOISSh6ZMfIe0HfB8CK87x3lqcACdXntiV86oBEie8f3wHlapg/nMfpjVbiSIR5mNv8Am+MK2Y3iTJnpjSp03Gxj6H++O0r2lj8oM/8APlhXW4i/g6T7H9ItjinVad7fSYx7T8QC0OzGbEwJ/MfPAZrDuP8An1/rjrltuRPy2/vjdKnIgj6n/aMNCCJJJnLVgBb853xW/WmdehlHqLPYEidQVjBYeSAdsW2hlYXsP64R+s6VMZR1eW1FVAjuSDPtEEzhOUDeoeO9QEXcBzfOpBxKhpKqCelewLfibyRafO+HXIO4bYeTiXh/BUVVWmyhAIRQCQE7RLbRiXNZekhGtokwNhJP1wCAATzH1GBgkEdV/r/fHbVm9iPl9bxidssgEq0/rf8AXAdZYj8V/wDnj/nfFAAqLJ3mVNRJ/wBca+zHyfp/5xEK0bk/IY5Gebbb6nB6FIuYTJzlt+o/87b46FMdz/X/AJ4wO2amZJ2v8vfGUq87bxIvH/BgHUAbTVJhRU+cZiLlk3gfmP8AXGYRob2jLErtTMsqjRIIN+1/zvgHN8bFQiKkEEkxILD+Ez2Nr+2BeP8AHelympbTqjUUcSdQaYiBtijU+KGTqkFuohmME7iQBeZMW7Yx2o7HaMw4wVuWPiXrDqdSAabdjNryJIsQSAe22AM5nQyGozkdlXVqJsC0yDE+PEH2wJm6WoidLSIOjVbeDBv/AA37Wk98D5Og7MKSLJmV1TG1hO0b9R27YQWJMtXGtVC8lwyrUJbTFMMCxJnp/lBMX2sLYs2c4ktHLvRUBtcnVqBsLyQLzpAEDxgb7OnKqIp0GO5sAfw9iYNtwe99sVXMM9Fo1MUIPxD4kbxYRKhhIH0GGKxUGjBZA5qXFvWeiisfERF5tM2tBmCDjXpmhUdmNUjpudUkgGbAwBJF5JtEYrTUS1WlYuxposDUYKjQfazKTHeT4xauFKVUKT1TJtYbWLexuGwePINi0ztaRtLjkU7L28b/AFPfzhxRmNIE/nhZw/pQK2mSdhEgCZJi3v7TvtgteJAQQy6Ly0gz26RBBuInFoIrbmSMpZt+I0TpEFRP9ccPHdYG1j5+dvzxBlc+jAQwj5mf1vjeYrbj+sW98CaHM8FJO0nq1xGkdtvFh3abf1wKcpuSf9sDZbWWJJlfwzY/128YM1AG++NVdpjnfacU6LWgtHzjEyUmg7/1xrKZskyRANr/APicSPWBkKxk3gAWA/8ABwLCzMW/eDtlok6iJ8MR59we+Jkyom1/z/XAOazmmIY2IDT0mD89hgfPcX0adGppMDRcaj/EZsL9/GBJVYS4yzQzM5tjVWkIKm50z/Ud/wC2JtJ2CsT3Ii/vtvt+V5wr4RRfU3UCx2AEBB85vcz+VsWCjB9zsfn+mAU6t4WX07Cb+yF4gAHvt9f+DExyukQBeLTjOaEi4n5gWudsdVq839vl/XHrN0Jm1WYOtKpcudPtIn9MQtm9JsPr5/59MRZ17ze3hoH13wDU4oqgyII7C5jz8sPVfeL54jPLZozEW3jCnjzmoyT8IqItwPiNRAd5BgMo/PEaepxBlGB/Dt9LfP8ALAmezaxRAfV95SDHuWerqYgGP4BheZDpMPFswjbhlMilTAQqdPUvwhSDBGmxAsSI7R2vhfxelzc3lFZoKc1wBBBICrB3/jN8E5euOX8LQmoFVMyUZgxU7gkgkA2sLiMBHiKHNNUNRIoUhqaQI1NN46YOgCf5oxzsPcFjJsPEryKhOpeY7fLsPw44qZY2uAD22/3wv4n6nyzIyirJJW0VF6Swk6tO0XnfE1XjeXN+cg/7gcXoUJ5kDKa4ndTLHsL95nHXIjcfXFc4p63RR9wutokM1lHjwT5tiv0ePZpkDIaigEsQkQxdmY/hZhvESRAEHyD58amhvPJhZhcvz5f+X8h/bCXh2RrNmswXZTSDKtMXsQoLWO3xrf8ALFYzfEapVi71Wi4Dswv4AMD+mD+DcSq0qLVVHOljzNw2oTdT/wC4sdPYiBbCD1KHnaUDpnANS6/Zm8fqcZiq/wDrqr2oiPdr4zD++vvEdhpVq4KKHIflmxY0nghoj4iN5NxO2J+GemKea1VgXdgIp0mpyAVJBhp6vaxAIvvg71fwwNRZXe8iwpgubm5vqINwCo87wYC9B1oNXKmqeoaihVpDAAMIGkgQWBZCDdL2kiigHV7RqWARBfUnDRRLchSEakXYHoCPqgrEmBqEBIHYXAwr4JRpA80g61nSqtpvEmSRHte2LR664XWWjTdqrnXU5Qpl3YQZKadZ1t8IsRIvc4Q8b4JToZWmTIZiupSBvEkN/piXI4R/1nTw42y47Hjn5m0qNUSrUI0obB56Q3gNcbiJgSYwv4hk3TTUqEVLAzrDRe1raVtBF9+2GWX4quYcUtfKpqAZHwiP4VAiZjf88I+MGmzE0idAsS0C5Mzp1RALN9IwztsKeKGbHuvmNOFvKUKumRTqMjGJPUFZSAfJNc/n4w04RnmGYq05YLLFRAv5FrbjaBvjeVyhpoUpaKqFVZSxZQVDPTYnqBXT9pm3tAxwOH5gBTRTVL62IIk9igLNqZb9xIIN4xQoZPTp2Bi2yY29StRI4h6cUd3amARSEt0iXKToAbuF3JggTHvhhleJJrFhIuAYGpDaVuNQm0iNjtE4QVchnGAmkEK7MHUFTGwbUNJjxfB+WyVRo11NRn7xXqUg6GAdY1MW7ARA1RcDcM7hxk1EABl3Ma8M44vPp021KGIBJI6ZWSGJO8FSImZ23xma4s1SoukLoU7agxtsWUat/JH57YT/AGNqVYPRrjUC3XTWQBEGbkAgGCASfzEzZmooGk1AB/DC3kRsxJ/KLxiTNmZ3HtLcSrpu7jmp6gEg8xwe/S23sDH6A4mzHqlUVWJZoIsyspuYtIuYv+c4rwZuhBV6ewMAAWG+skne5xqp9qVlRQxBELpFQkhdpCkycV5MtKL/AIiFxDISFrb38y15j1fKxCrI3KyQPaemfocCv6ro8sB67VIIEAF2HYQZne15vG+wr7ZaqVIekSTaDSdBPuSysPzHbBuRFSeumyhbBQ5gyDsb7W8YnLht7InuycZ4EZ0fUFGry16jSBGqrU7MTpPXp+7N4Ow9sdesM59mCKrMpcgo0EyPdgSJG99xthHxHJOjc1aZIg6jIaI7kLG3cyTgWrmwSi6kZdV0OrRaJB6gZJ7iIwpqO1zwBJtRHOS4ulIKgr1GsZb7y8XJYqDA8L/phtlPVy0lX7wtJjSQQALRGrS1/AnCPNZQGHQQTOqk/VoJ2IeV6De5uNjusrMxVNNx0KpJGsgn4GkG872FzEYNlKC1grpc+qXWt6upklzt2LSCB22E/Q/rjKnqkuR16Rv8BAPuZBP1+mKzVyioNQGWZvC8sGT7l9+5ItucZl1g3Zb+Wa58SCwn2G+HdzQBY3i9AbdRcsf+L3N9wd0MW/miJv27YX1s+AY6ySSBCN/XTbvGE9PMMrFatROYQIhm0kAWGorH/wBSbRjdXh/45BdhpJCZjteJF5ABO2DGZzZQTRix3TMIxGfFwJgTc6jfubUztYT/ADexwsznFFmmVYErU1EBWgBUYfigTIPjEumnUtRqk2n4WcibRpDBVWbyWO5sIxBXy551EK7t+8kkDYU3IYHUZMsB2+uBytlI3sQsRx6ubk+WqpVpHmVKuiTINOpG52hSBu1tXcTg7hWZFMVFoso1Dp103BEIGKQveH7D2jpGFAYAVAzENrKgFR3ud4MkTYjHb64UU2li7mJVZClVnqZQIKKQZt74Rk6f5JMBM/rO1QurmFCBTU1BSo/d1DvER0rvJ3/XAefWmrIOdoLWLMkACQJ6oESZIviepweq2z0YaAYrAAMSGWPAL9I0jpLCRF8R/wDpivV0F2pCZAJq0rRe5UNdiBZZj2wkYPgx6sLsstTvLVlJDB7DzSI1R7JqEAXBtuMD/wCI0FBbmO0knSqNYFj3ZlEd9P0ww4T6RqpUKK6FO7ipTPbcKAXkEAX7EnHPE6GYpgrToiBIFQ1EJJF9UGpIG8CB8sEOm23JnmYa/TREVVqmXqlQazveSoplV8gFDqHYmSx2IHbBC8QXQqivVQaZ5dOmyoRLG4AgzIt2/PAiLVIDHVJM9RBt2AGqFkR58YgytByEYrRcFEjVokfdox8T1McH9JvvcBuoCAmgYzFSkb8yJuAaLbG4/EO3tjWBNVcWVqCr2BSmf1xmFHpj8xH1iyyZbMEhWWooBBCqRsRb4pETpA1SB8PkYr/DOFlOKV0KOS+rSWRwra5sbFGQyfiMWEXE4b8PdChppdAxAMMrDUBsZBuBtEGLg485zeezIM1KlZlViupmd1LJuBqJDWm1/fzhzjQOI/D+MSSZ6hxvh6DkUwtNaQgsiFUCNTIYSdQ1FhqEW7mYEGt8VyNXP6BpVfvCBDSoAsxn8RJ27RfELUqCoajqGGkNJckmQDpiIA7RvbC3Ieva3TToUqShmAQFSYJsFABA99j+uIX1udajceTOxi04U0OdjEknLVqiCQLrYSD7xA8YaenuBNVo1GOojYoVsVIuwJuSD2GLScuDUBqUuY8mKlRHCWvqBEKizOn4ybGL4aUeKNUCrl2UViCAhQvqIGohGChGMd5XcSg7k2RyFVPEWMWIMWY8/p/uVXJM5QM8wQ9IkGQXNNisNNpKU/rGI6+ao02DJVesPK27CJZyQCJg7+JtiKtwetQr0ufQqAkhwaoIJVDJI7WVT0xIUtbabr6D4TXp1vvcvS5UlUaqqh2TaVJGoqQT57ecXayx4nLydLjVbbcCVSlxhKZWqgZDIStTJ1Ky/EpXpBUyDqEQYBE6sEcJyWWZzTaqIMgQjkG8DU2gAC0kCbEeBhf6x4eaWZrI5BCP0iFHSwLr0gBVAFiAASZwoSpyxqksYmSYjvb3MD6ThBanJPMvXCDjpDQl7ztI0CiAU9LprJUSSy6dQLE64AMgdMeLE4FyWRy9UEsSy7qCxVlJG8iI3MMBB95gc5TigqDWFcVEAJKSR02qGNJ6YLH4tIgbYMz+QcsKlMFJWWmkQsfxROk7wQD79zGLlLMLWTZMBRbDQR+DKzaVrCZiSXJ376QdrYKXgTU4IrrUQGTpmSfAUebXufYYg4bw5a6kTVQi2jmLp2MdUEqIEEQx33O544RlssFqVHKsDtScVbmYDOiKZgEADa87YoGRLNLvEdtwLLbfpCK+SUpeE7ySAxH1MDHeWKqmkAH2n+8T9Y+uBTn9Z1BdCmLarAACB1dRj++DsrxtKeylj82I+cd/nGMGMNuxiDn07KsrfF+MOh0hFpjcjUG1Ta0gD64T8PzwpvNRA0zpGoAyR5Fx2+G+PQK3rYiwRWPfXqIBjYKWiO+4x3Q9S03pxUWjDWI5UrGw1KDf6n6jAtgvYN/aWY+sXGLKfv8A5xPP+FpmAxFMK0AkC1hawG5UmOncGLr8WC87RzQqJUqU2pFRM6Kh+ZJ0yAAT3/TDj1Nn6dY0qY0ikJJZEFFAy/hDdUXAMTMhYw59PcdSlRQVqlXWzayOZMK3wp8WyrpkeT7YYMZ4uCc6D16eZWMjn2qnShL/AMx+FRvPSIuO1zGGhyRIMMZgibm/k7CPY+2LLXehWg/9OEN5dGVpJvJpup7C5E73vGF9f0yKjqKbIEN1qc5nBA8LypSLi79+948qaPzC4nJmLisewi5OHLR1urIW0HVzIJ99BSoD9CDv9MLa3HYIJBKi7CTBQwWA+KCQqtCkR7XxYKvpytRqKEDONy1ImbnYkqNM+fY97FJm/TOXY6iuZTq6h0MD5CkhYP5hZgY84LbDabhyIpJyRjWzGWdyzgEAb6/N9RVlUntcGROE2a4XRWqtNKjFytQVDrkrppFSQNRAve4/rex5fL8PSSmVBMaRzHNW52MMSoMncDtgetxjKtmVZMtT5dLL1Ay9J16npIu4JgC153GEMmSt2j1z4VNqsh1tVdi9QSHYiLxITeRJhZtbe3uBmdJWkCWAcMdWkdep3fSNSwDBMlTI8DBq+pEptUdcnl165RyikqIAIVtMjvH9PIFPiNZqQp0j8VNbJYXRWMQIux+cEiSMFpZfSHihnxm20fE2XaDFPeSAARKzBMASADba0TvjKqUmP7kEuLgkrBA6lj4gRvYXBBxBwHiBIZMwuqobgqzDW0hTcC7GdJIgmWF4sSubUMGBOrYSTcrOkSGmbm8/nLT5epKGNbpRk3+0jp06FSkrIGb7suArCYWdQKhephpI3JiMJFzPNpqUlmYfBzGBE28MWH+QyPBOHtXPoCTDwQQS/T8Uqyw733JiDcKbWGOa2kqQE6bsEd4QOYBhRIXxaAZNjOMbqyfFQx0BbjeK6uYApPqJqELsJAWxFw3Wbjc/KBtjvM5+mjaWR4UBS1hLAAWtcf7YK4mOaT00nOnT0v1KLEAKHWIIEWIgDtbHOa4jochlqyQy2Y05UkzYGYgkTECRfuFr1LWPMa3QCqqS5bM0CoMj/wDmx7+QsH6YzExrCp1NQrkkC5qZi4AgfCYNgLjf3xrD/qh7RH0I945yYbW3SgBCmBqUQLdvYqNzvis+tK4eiQd6VQL+7jST8SkzcFWRgd/IG5L4h6ppUTRqMtQAoRK8phAAOnUHuZCiTA+eEnEuPCsudUABaiqwGsNFRdMNK2EgX+WB6ijREDpdSHSwibNZnnCgqkNCBeomCSdIJEbAkfphp6ey9cBqtKpRS+lrLrjc6AVLediuxuMccM4LCxUp1A9xLuKSz2GkIzERe+9/AwxymeUvqp5daZXVT1K5UamDLJgBrgt1TawIjCS3FeJfyLY+JZKXpvLiqQ1OqzISHL2RwEgMBqDrJh5JadgfDUcuiuXdcqKIDa6hKHVTEQQWi4hiZ1SYsMApXHZdTaCXNNNV9KloZoJMqCSLElj3wLmswjnSaVQoILMwOkEmFDbW2ICz8PaCMCOqy1QG0S3R429RaF8W9Vvmab0zEMGQqU1BTqI3YNMdMEQZWfbEuR4izfZSajmlVVQUSzCo1PUAbQQXB2O5gjCirw/XUcqhO0VKVI6Cw1K23cAj8R6lm045bg1UrRQCry0GiPhstfWrmSsQhiBeQY07l4zggeOZL9PRo7i4dxjO5KvUC5qlmajIzKGEC0xBOmQDY7/piHh+dylBg1DIqCdnYiqYsNza4P8AXbC/imWrMyrpVSWlFlVVgFgAtrAAJDEgMTJxLU4K+khn5bGBepS07RBli12Ztm82tfxzLQuF9O5GkNtGB9ZZkjl06ahNJXSgsFMT0j3iwN5OJfTWZJphKj8sUoWSbCD0x1DddJsLyRit8PpBVH3lLUQ2ocxTBBENpgyohjAEnvG4kOXULyxVYhlPMZKRWSp1CAwiSuuIINhGMGZFo7wT0bEV4jT1f6bNJDmVsysDrpwCQTAIJJA3G8QQLxhZTzhqZU1SF1I4kn8XSR2nT7D5wRIGOzxJRGrmsQt+ZUADA7lqY1MwuZBPc4HrZhNMUFRQxh7ElD3lnJYA3hgAD7ndWTIHa1EuxYGXHocw7J8RolNVUOCoCvp6pJ/Ept0nuPIkSrCJP8aywNlzDL40qFsN9YcGD8o+eFOW4qtXTQir3CMKhUkwY1JF5I6QLgd/LJ/TWYoimKlXQ7dSqWAeAwEFXqhhN9ge3wzGKEzMFqpLl6RNVj7Tr/FqAaGo13BsGCoYMxbrgibzHfHC8Uom6isADIkU7jvcOSb+FPywOKbMVD1MypPimq/xDfm+Y3EiPfEtKjJAL1mFhJamDIv+Euf/ALWwtupJFGEnSAGwDIqPEaJApkjQqgE1WNz7gKIJYkxPexjEqZemwmkwYkAjSRER31dY77gm+GlLh1KASWYzcvXDfmEamJAv3wTSpKjSi0UYSCRyyx/lkHWDHlj3nGp1HgiY/SckGI1ysEyG3tNpg/O+Oqdd9QUEntpED3uflMge2Hj0Hpy9TSp3UTTJUeygkknbf/QC5itHU/KZogKxQ2mYIBnsCfcR2OLWxEC1PM5+2qmnPDONV+auXpVupvw6tRLXvM/y6YO3TYYbcL4jmGc01cFz0mBARhJNknUTYSLSCDcRhNk6iqwJo0rydQphJNlN1ibG/tHjDKhxZWqQNcAGYhwYMTqdjEXF57RGJBmKtvL16YMlyd/VLafvERwp+MECdI1XkSZABExhbmeL1ec1ZKellyy6dWl1KCuhkd9lIJMQQfGCDm9Je60yB0nrpnSFVQDqYqIGpYiLC1yMBrmGao9TqlVpHoamxGupVfsqr8ftI7NeMFk6oHYCAvQkC5qj6tqvQemdDEl3hWOolixiPaPBNsOfseTIjQxYADU+mJWBIiSdu5xXqOXUArUWTL6NaEwAxBMJq1EE2kHf5RKtVA7utWkSQVZKgdSFY21FuWGN/iKz0LckTjwz4r1MLi/o8tFQYXmclkDVXUj06s6vu3bSygQwZBMA9yoF79jhVxDOONdKiQnd65pln0EyArMWKDaBbuTe+B8rTpOXarHMUgKUrJUZlBbp06isxFwATtE3wLVSrNRQtRD3sZjlrMnpHc+TNhOAzZbYhABLukxaAO6b/tCuGZBBBVwahUFqrlXcz4LEgCZ2BOIKvC+YTNe+xhdRA+bQv/1XG6OdYL1FlI6KbCmYOpUbZRJILMBq2lbRJxLVarANNiq0/j5mklF7sW3ZTIBAJMgAhTGJlxeWJ/aWv1ZGyp/MgTIINKO6vHw6gdUf5lIKn2vgijlyvwkMoI+7qgVE89wCPnBxy+feow0vTanTZXd2JGnSffrMtB6VJuZjSTjcVlcEpSZ5kspMAFV0mL6TCsIuRvcGcH9OLsN/E99YSKbH9j/6BLIOK0qnU/NRjugdwB2gDVt4xmKvlM84QAmD3nU1/nPffGY93XG1j7RY6fEwvSfvK9m+OUqpWUYkGQRUbwIteI8i+GFD1CBstRiRY86oY8ySZv7TiwcP9HZR1Wq9eaxINOSqALHSmlwQ3gxe+xsTDmf2XaVphao5pgFWZVpgHdrgEgSABAw4YdQ9Jkh6hFNPYikcfJYA9Kwek1XEkmYkISYJJ7x5vgg8VAbWQCYHUGe5NwBNAmxjcQT2ODcz+zukNKf4ivMB6xphVU3lb9fgREn8sOch+y8JW0mtNILq5jKoqF7woEnSqjql9+wtgew899ThI3MQjiewZD5K8wSvuQMswn6mPOORxOmqrpCsSN30uSGO5Y0ZiFWLfLDtv2RGKtUVn1DUaVNSrEiLa6hKqJMkgAgDuTiet6FyeVoAZmupzBWNLVGpoXO2lwNTBFm1yQNhOM7TCEM+CV3K5pCzmo9wAN3AEAQBoamPc9sdVssSpdaJK7lzRrsIPctzCseDOLLkfQuXrZWqcoHetpAV8yGSnMwzp0zJAYDVMWkee+F/s4JywqHOFK4J0PQfVTWLRqADG+5UgDsPI9gmaepxAbSo5HM7DSF1SoJUohBEEEsSDMHdhEHeLF53gmZKF0o9JkE06NFwO3SQuoiSBIYn9cNuF/tAq5esaHEBDrbmgTsbFlAh1NyKii4bveLknGYUPQSm3MFqlOCHPySC0fIkX2wSYQSFJoxeTqmxjUF2+88xXVSUI4qSoulRq1EdgNhETF2N/fE+Wy7kEplmLzIdDz1Dj+YWHgyfbHoZ9SmojIyU6mpYNMy2rsVuIuRENEybzhXk+J5egBUo0RSqEEsCHfQ0wQpO3g6AR74Y3S0aiB/yS1ZEi9H8C5oZvuquXeDpaFancj4YdSQLdp+eH+S9F0MijNRpu7GZIAL9yAq2HcCBYwJ2EVzKcarq1dpLK81kCnXqRj1iNOoaWMxGx/IIftTdOhU2m1xbvuSZGCRFX0jxCdsuT1AGjH2czeY5nMo8M5jdq1QEODcQFcAgT/MBpI94r1fhGfra6lWiKagknmuQCTNlQk2Jgf8AjE1H9qBgSzod/vEDj6MrE/SCbi2DqHres5b76kU/CaZlgCPxAARHe35Y86jyZiZMibhTK5S9OZk6HWjALWYK7RBhSBqhhaYEkeL4c5D0fXKGo5Sn1CBpE99W8yBYTJO5I7YPy/qbMNLagAo+Lq72ECCJPywnzfqHMmxqVE3npBMXEElf1BGFdnGDuY1urzcVHdb0oKP77MaUUDVpRgTI6otYdpAPjpOF3FfVa0SEy1ILoB+9detTs1zcW3Nr9hip1sw7ghncgEka23v2mx7kidifOJeHZxXdPtJ+7a3MAXUAthMqxgkESCD5sBD0CYxqAkzNkzGmbaS/4uW6n1BjBAmY/mMd4gR498djLSdTAmfH/O2O+I8NpiqRTcsFMFiAZM3EnxN9vliE5LTpLyUZQy6rAg3sdMGJjffFFs4u+YttK+LkdfijUmVm6V2iFInf8Woi3gDvtOODx9QZ7nuGUaiNjBUrquQRqi2GYrZa61KepSIYnQxHupBUqRaG3BjHWV4PwthpNbMK20vov5FgVv4IPsMS5OmN2JVh6tQKfac5KvqOtRVCaYFTRqFwxJJVgqjpjqiLHvIFSuhNY61086iCY0mVWozEzLD3MnY3xaeH+mcvXFcZfTyVKgKARdVDSzAB2GpidIK3G/gTgXB3H+I0AdbU2AUoigvCKXCiIUuIkTvPnE79PKU6kUYDRNJqDuKhV05jIEqo2oa2IGhwTBi5kT5xHlgTDk1mLouptKGO9vuzAudmwIn7O6kUzIGouqEK1mpsVAYQAA8Eg+2J+Hegc8zQDyWMkq7ydEgahZhvtIm42jGHCSOJ45gOGnfD8tUqs2llguwCvTJZiLSI1Akj8IMwDbfCzP0Wo85SqSo0lkiI5dObyIsL4s+Q9DVaDE5jMfdgg6dQvc6hqkBQZAnSSZ7ROEfqWtFXNrQbUFkMEeSQlBZ1CQxAYE6trb9sF2Cq2YIzh30gwKuFSlYAk02a+w/9tCJmYZFPvuMLa9elTSsyIXKaVc1DcBkNlEEhRBElyfhiNsNeN8TU1mUpSqGNJ1KVbs5Gqm69yf8AfC3OLS1D/p1I6SwVqwmVVrDmERJt8hhYPzHLjY8Sb0tlqNZaqVKBWyt0syyJtDnUY23BGx6bnB3EmAbk06aoCU+HUGCsQgkEmSsONUA9jOAjxRKZVkoAs1IKSXYyjAPGkyLbD2wVmM7TFWlUKNKogs0A7VAAoW8E749r9RIjUxMANpJk83U0KVmDcdKHe/e+Mwup8apIqK1JCQq31L/CN5Ez595xrC9RjbA8QzKULaVqQukEhht+pn384PpVjSWA3SbaAZWdwwU2BsYK338HFd4ewckuCVW7mzdN7CPMEW9/GCcxxsvJFN1RB0kLKgm2kxvtce3tjodLgCt3G+05f/IZSy9vFx5Md1OJVRTJMqpsBMBgLXjcDaNu0Y6/xslBMNGwLECw83iMJa+cqn7PFPUdAZKYBcGQYGmBqJYHb6GQMSVM1QHSeZlyQ2oMuvQ4H4gYYqTIBJkWxecjHacpOitbHjxLbw3NVatWgqMTRBOohwjKVVjpZZlSWCwTIPYmbRn1MLyWqAPppmt0mVj3hTDC8CQd+2KhwzLq32gECaoVEZShWn1aiWMgXggAi+ph8zHzLFdOaccyYpquscsAfCKbAKARuADNjIsMRK769Tce0sPSo2LbY8/EuH+PsQVbXLbhnDCPdSu31xy/Fwq6VqwLyAqqNvJDARvaMUuk7qvU4VL9BgrPveJuNrjBr8JYBXqppW2kqCyFomA20jwwJHnFfdCcicxcDP6lNiM+J8HOcVaJLVKlMWcrqZQwBGswJVrEAkTuO+K1leH5/Is2lHAYxpIVqdXSJjQ3S23xRbzOGeX44tMpTNKpEkqee6JYTZqZVWMH/e2LVlPXQ1FVK01/jeSGPuAZjt3PaMBk0ZR4lmLJkwDT49jIeAcQzdSkXWkykGGR0NZDYX0t/wBQg8FTVH9iK3G6oZ3q5dqgF3BqI9MANcrKGooC6j2IIuAJYMKPqw6kCLTZmYKuh4lvGknf2IwzPq1R8YA7EDcn/bbCewynYze+jDdZUOK8KqZ6tRr5WrSblSoy7jS4DRr1FZBBEeFtY3xVs9w7PZYla9GpUpzAFUCqI2WHltJjxpvj0nK1skukUKVNCCY+EEFjcSVaJ8YPzGbrG+sou2kEH6k6V/L+uM7BY2Y7H1ITYbieZ8B4X9oDGll2TyFYPT9pSowO387RGGGa9LlRqKXGxoGLXuaNW1yZIRoI84sXqIq2oqipVcD7wqpBiw1COrY++ErDYhjq3J2k/wCXtHzb6YL6MEbxjdeSaEr9as2pRmHCBrqSGAn+UwIPtqn54b8Oyg1hSgZH/ErMCWg/jVWF/wCYH6G+CBmy9QUn1VEdWMMSYhSZjSQbwMJeI8Mo5cs9LUlYiQiatIOqF0m5C/FI1Ra5xM2kHt8t4jkXJk9ZFLNKiHMFUNZkFRQlRampF1BVPMCjS0aztpIgi8RjsqFqOnNbnalGlXMNqMGRYCACSxuJUEG4EnB8wtYV2Q8hlhnCO4WopEOWpjVcDcoDcgwJwZWyFVKNOolPXTcKxpBVV/gkyEphyLXPNMSZ9muxQhDsa/maETmrEBq6VADEgwNDSyhg3wKGkSQSQp1TIK+I2USrlQxZgUlBtAHNYSBuhglCNj0yAUxs5tqjkkVWDHlUl1KiMTp1BtRupsYc6SY3FsFtnENOnRqAHXqUq1QrVQpAIcqLE6lIsdXcE76cpAAbyL/SK7AFkGV7MOSNRcIQZlZK6jExq6lMnYMfAUdoKdQ6ehFefiZBuI7yJEg3nD7hmWWkrvKVDrim7hqekjcNpbyxJGx23wu4rmAjLTehQ5uluZpcKrWJWRqUqyH/ACzIEHbCsTd1qHiY2BlUFhFT51goAXSdE6RIYauuJ+TDfwMOODNmfs7VqVfS4qVWfrdXYDQoXp+IyBv5Hyxqvw5NKis5plOgnRq+7pgBgwp/iMghr23jHWSXQlOooDU0q1wpNRE1dSssliAB0zJPj548HBZR8x3aKAmvFQnhXqfMUlVDUDRMaiZBJkmCBeZPa5OHFH1rmAdXKQzuALn3ks1/0ntitPlX5pOkhKhlGZ0VdImRrJCDTBkbm284Jp8Pd1XlaXLAvZj00wYE6hp1MdRCGTYXvOKtYVbPE5z4SWND9paE/aDAU/fKSCRqVHRotZwQQJBHw2x5nxnMrU4jWrKYDVSSQdNiTMHpsRO/g4tFTMcui9F3UOrSwlpp1GAZekNpZTpYEgBokHbFWzNNmqLTRWd3qBiFEg3vYQY1AgExCgWvJmZy6kV52lmDCcWRWJ2reOMzxmrzC1PMuw1ES5pEQB2DEn9Bgep6rqDoBkx0/uSBAgb0/l3/AKYI4lw0U5qZhwsyug6Q15gkWa/sDBthHVTLq3WDPZDTIY992FrfP2xGB7zplk/pAhqcRzCkFqSuggS1Gg1vmEkW/m+oxscYcldSURYLL0VNhAix/wCbWwkrigwhXCHsugkEf5gO/nAKZdjAW4JsRsY7Y2h7TFqe38KzyJQpDSidCnSEkCQDYkG153xmPOa1DRpVZ06FiKamxQHfQfONYLuRBx2ZZeMcW5lRaTRUDSLkqHaJkxpkdJEHbUbYQpzuYywMwisx5ZcFZMqWFMEwbkSASN/fEdDiubktkqiVVYhmy4GrSwg/uKpLmGuGSSbXFgBRx6iemtl3pVFkTRZrSdRBp1NTDz+8G53xdlzepttiK/T5kvTLopCdxLLmTmG4etF6JpZctqATrI0gvGgmZMM2mwG8jEfAuHHM0ScwiUVpr01KlF3aoSzNsBLRqPWZAJAAMHCjNtSzH2ZqVZBygysCTRfSzalCmoeXuzD95f64Fy2TzFOqDUpZhUUEIyKGBFxGokoQdiFI+e2AGT8MC6qMKWxI8mPa3EXq5hadEaaSfBSqaAhVTDsqrTWm0/FIVj72MT5fjSKKtA6GYAwHIIBksCjUyRB1E6W9uobYXZL1BpyqIU6TVdWIAFQABHXRUjWCDzCbT1d74Z8NqTk80aeZ5HKEkOwYVBUB6Z0gqxZTcXOo7TgmcZAvg8TNBS7FiJs/xLLFqheiYEBIfTy3i/mRrtpsLYsuTrOmVZ8pVYAJ10yrAPYEMojVTNjZZU+bk4r3o7h65yto0BnsZYvCIphmdUgG0WMX+WJPVXFKq5h6FeslRFBQNS+B1YX+FpJJAkMSQbG0Ysy4sZOgnauYhS1+kftIaHqKo1SorE8uq+qrTYFunVO09JvYiJJ8wDzXzWVdXLByA/TSLnlsgPSJ3VyliTIPzuQX9SVW6EqVFUKFjmOzELcXmAI7Cw+eJ+HcObM1adJWYuYkljCj4ixPgASY9r+Y8vUJp9I8VLcfTswLP73LH6QpVqn2nNIo/wCnpslFQfhdhcibsUp6je5nyYEGSzIheZUk2lVvfySL/TDvj3ExRonL5apUp8ocuVCwzRTJFQATBV1WRsZt3xS6eW1LqmA5kDYiN18mGBF+2k9xjOjJvWfMi6lFO3AEtlL1MlP4TTp9/h6jH+Yk/lGJa3q+pUBCMSP8p799sVKjSpoQ4ufxGJP9IBib27YK+3N8CC5El6kaQPaJA2kGDBkdxHTJb4nM7af0kmPVz4YdTkX8bH2BBnGn4mqgdDVG7Ajc/QW/PAtCqwo0qhZRzQWVADr07Kb3hoLe3c4h/wAUg2LKNjU0yFnvG7HvpEk4WudStxvYcNpreEHM1OajCly6qo0Ko1EhiBBUr2BM9iO2IOIcVSoU56FXTZqNTQwBjsQbb/CE37Yi4zSAcdepRy15hME6hq19tM2MWAge+BKnF6ika4qqphecizfYaiTp/wC0kY4bPeQuJ9LjxgYwrDxGtXM065aMxMMzKKgOqmHgkFiKgKhgILaSIAuMM6dJjlOWvKqCmVKIja7F6mqNBDqQrKbBT+WKxTq0S7mohTYMEIZddmtM2ImwIFsd5bh1Jyg51NkmDIKWMEfy2jcHAlrNkwewAfTGXFc/WcBHirUDg6Kjy1RU1No6tMkFR07kE2MY7po+Yy7PmA/ONQsHXSSdEkKSpIQAgLp95vcEY5fMIKih3qoBqKk81T9EbpIOzRIN7Yjq8eqUrcujDEGIKEyBaBF4m5wzu2u3MXocbeJ1ms2c5y1QrljOvmKktcSC/LN4uQwRb33k4npolSiaQzBcKChqLl21aLRpp6xUswYsYid5m6jLcVSnE0GABAhaoPYj4WRux3kG4uMc8LeglNlbm3aQrIhAH/cyjebyTv74JWA3HIglHojxHeUytGlVyj01JL1zTq81YLagy7XBUj8JUECN8MuLZFQ9EU0CIodytNQxDgIqvTQyGaRuQdMmRio0cyi1tVLMCmso5VlqLJXvCqROn3I/UFx6iz1OuV5VSgaYYn95TE6wdXS7L3CGLRJ3wDD1qw9oK3W8F9S0OUg112qBoK9zr6gQahm4liTvcA9yd8D4nyiamWNRqKWdngwTBCsAevYmSDAbYd40oVgiUQitSDO5+CpJYTB0M2w8R2gjE3DKb0kWr9nakwLak5dQBhvfWWLA2226hecOvTgptzfvDFNl42r7wKpnKj6kcNrr/AlgUVn1SNYAUGQFloGpvEGDJ0qzUaiZIK5djzXpmKhpAhQh1QDTmRpkyRJHfDX1Bmq4WnzMvlqFSsQSFplXCpPxBmIAYSpFhcjFXz9YiGVVpjV8VO19+nwLX02t2x4ZbYARLIyrvvDa/pSsrURm0dDWbRTJDBlIAABLgLp279sM/UXpdoWq/wB1UFIczZkLpCsdeo3MiwmSRiHiHrdm5R+7fltqIYErzANwQAwJg7MfecT08wM3l6VbM1Aop1mA5aiXOhGVVLd9eo3mBsCcLZWV6MYj7WRKJnMvpqadLL/KRJAjvtb+0YdcZ4auVUISXLKCjxpnVY2J7AEXI3HkYPdhU5lfm0lZwKaBqgLqDKvKk6yYEADUYO5uccZiklPLVtVanW5qgI19R0wRqDfDECZJg7nbGadiYQVSx0nmWShxpKVOkhqKCtNLcyqIlFP4XA79hjMV7ifAlq1NZrssqlgBaEUd2HjGYnI35lXbJ8fzKXWqw7EncnzYmT2PvHyw/qepm5dOW59jNOuFqaYi6vIqKO3SVix2GIePem6uupUp0XFIvpWQd2bpAOxuTtOA6OSUU2FUVgyiVAAAI1Q2otdQNxAgkGTsR0smMqTficbG9j9T/gha5nJ1JmlWosdjRYVVnv0VNLAd/wB59cGZXIwZoZ2mhJsGNSg28i5Gg/MPGKhXpwSOxNpvP12OGtes/Jpr8O7Ke5EAEn67e2EEeKjxt6j4loq1+JlSgrPWUEEhK1OvBvBCh2I3xqiM+hP3NYAgBgKD3AMiRp0tF7Q25xUqDzMnYGekGYvF/JwRlc2w3iBcgeO8C0WnGeoEERlBgDLXS5jEnM0HJ7krymAPclgoPtI+mAs3w3LaV0FywswAUjfuQLNFhcj6YWcTzGmq4RdKsSQDBKg3AmfEH644fi7ghlYgj+pj+kYEuTGCrGmP6QQUGo1Ay3D6lCudMTokQVPa2q5FgMWP0TmOSjZgqtDLg6F/irVCYGt92VdzEAHt0k4qfAKzVaiUyjVGa7ERqCkiWDH5G+wIA3gErjvFjUCIARQo/CANIB7kCSCBJgRa+BZZvcLbR3wnIVcwcwNI5wbmspJHNDqdRVhKzCoQJ0nyIjG8uKC0KVNKdTVUk6mq0V61/h1khYB0hfxWvYHCfgvGKtEasuwI3tpDCPYgqb+18FJxuhXdTWWCN0ChVuQTCgBlNu5ddxpg2oTMG9LGhdwX6eiTztJBl9Xw5evUMyCKrkDpj/26I7Wtf3xI+QdmSmcqlOkW6qlc1lVFNzHNqCe5jYk4X+peLFiVWo1QE2ZmYqFOygTE7dhGDeAURlcpVzbxzKnRR1adtpvFpIvtAE4DKxA23icWDz4jY5hGqSxy7ArpCj7M7ikoJQ6FWobAAgEbE7HfXEEFYQtXpXaQw6iDDLOhI0mLwP6YWUvW1enQpIOU6quli4ZrAiVLagYXYRcgibicD5HNCqWNNVEEmGZiBfdAQRINiBc4bgx21Pt/3F5cpVfSAT7+06XO1EqVadXRVRVJnTqgBTYGl1qIsdJ0jxfEb5PLuW0sKfcSwqKp8KyXjv1II2nCbjlR6WZDcyddMglFItFwJA284Cp0ZK1B1+wPV+Q/rhGTHTGpZ02XWnz5lhfhNRabkrrU1AdVNlYEAMsgrNpO/b6YhQgDTKse/cX7amEzHbviDN8XJKmlppMohoBBa4+IagZF7wN9hg3J8eq1HC1bBR8bgOD2vIk9u5+WEkMJSH95ssy06Uzc2MQ0XIBMeL4ZUc+xphWZoHZtTiZtOoj9B2wHmOLpSJSpTpsodtJAOmV6SQCSsEXEqY3GCco9OqpKc0xvywKkA7TAQqN9zG+Ao+IVgiQ03di3TSqFqgQW06mhoI0wJMkXF7Yw8BcGor5ZqbkhW+9UdTbQGJ1CxuLe4xrJ5anqvUNMcy7QR0kb2UgR4JGLJlONvOn7cKgN4SnSq9yYBqFD4tBH1wQ2EVkLIfTKln+G2ArJWpmIDGmGUkbhAQNXYypPzwBSylJSsVOkhgSVggkWJCkk3ti2eoM6Xq0nFKqeWCdT09BJO46emDpJuZvvGFdX1WxJ/wCnoi1yyyZ+U/2PzwSnaoILkA1FNPhYYvBQ2lWBJk++r+hBwy4a9WgTVoLRdyogVGEqdpVdakNFoI+UY3V9S0qqMtTLUdZU6XCwdUeBf8jgzL8SyWimtaiXYrLOrMOxMlQwX628zON0zxYkbrF9fiGcNUPrrI1SwVXcKCB0qL+BHcm5m5wqzvEKsnmIS56yXQEEgQGvIPiNvbFnq8HyteTl6ugxOl3/ABEADS0xeRa87Cb4Ay2VzP3qqK2qk0GCSwmdwu/4Pz374zV4ghkIiylxJtAZqWXqahJJpIgBJGwQLNzH9ccf4ySopGhQ5bPqhS4AeN7VbGB2w1p8NzbA6qTsDvrTUS3eQ1+3y2vgfN8NqUuXzkC6ngEBVhrwfEWPfB3cz0DaAvxWgo0HLKI8VKlz5vVP6DGqvEcrUbqyrEwAdNdVBgR/8ZMx598OK3pyoJLU6Ti8kMhM+14FwbYif0+wCty6IAE/vKIDLf4iaqzPkR+hgtRBgacdVcU53M0atRqjUszLGT1of1OXk4zBWZrU6bFHy6hhuPvD77jMR+WMxmv4hhE9/wCZceN1Ptubo0VUsmW66koNBa2lR7RYn3Mb4J4rlWrZtMsUopT6K1bQAF0AkU1dhe+k2J2FsKslxGxfSzhrHQT2taL+9vph1wP1OlWoF5FQsTA1oZZhYFhAkAAm+3kY+hbF6bnySZWvg0Ij9VekMhQpstGlVq5is4Wl1sQGInoUDqAMWk7iT2NJ49lXLqgy+hgsQpLOdJ0y6SSrHwQojssSfa83lgeIU8xmKtMLl0ilRkMQzKNTtpkrtAt39sa9R8Yo08lm2QU6VaurAcshXdypAnSNbNfYjv7zjmFCRYE6gyitDNZM8V4L6UrVsuWSnUaXC7BQInd3hB1biZ2jDbiXoenl6lFDmKRdzNRHMckABjzWRnUCxvMnx2xe6fAc5kcrlgKwy9NbstKnUqVJIM6mWm6iJtKgTuWtjzxaj1q1esnNq62OljTFV2tqJZAApJCqGMWJAIwoitveWKST8CLOPZRKdZoIrKbrVWQGAOkx9bD+2wgydDmVERQNTEASY+vy7zt74n4pwsJyw1SsRBDcykyKt56ZY/hh/n38S5nPUcvahLnbmMAJ9woJC9+7GO4Fil00xuMltyYyz3FaeVpGjQaWf95UEgkHcL4XuARJ3gGBivUc4VaFMqYBGxj++FlbMFmLEkncnEhr6jIEY1MdDcRzNbUJa+H0adSsiM4pKwZVc2CnT0lri2qMScb4a1FiKsmPhIMkxeQ34lvv4jAXDOFNVCa5Vf4iAZA3tP0w2yWb0asuz81G6RPUqsFYqwYjUpBEb7HbE5SNGQg1BvT/AAds1WFOSF3qGfhTuZ8na+HvE64zDtp5emmpWlTZZGnZbx0iRqsDc+2JMrwt6eTVKLqrVTNd+8bctZ20zc+ZwvyWVNJymtY8NpAIgxEqServ8sVYsLH8RuPEj6jqlDaFMUiqgOmrbVAEkEBvwsStu94vpafGJ6WYYWVAsWGogRF+w8bxhzS4lVWVVlDn4ytchQABAiXiCBPw2nbYE1MhBYilsbqDMm19U3j5zcTGKlxk7SR8gG8qHGU1Uw/MTUougJJvuRYWwno1o+E6WHg/63x6lw7jL0SBTAUnYHTNvmTJ+mLNwXi9Sv01MsjajpdiIA9nkQbXH9MMz9KWXbxBxdZp2niJzjG1W4PeJvtc7+18Mcnly/wkhezNOm4MSdB32gXPbHv3DvTOUos706VMO/xFFtHggWjbtgo5WkaiNBL/AITpMhe8MRIBjsRiDse5lf1224nz1DlXEsCoDAMjAm4Uj8nTEuTSpSTXp06zCyCWPuBAMAgiRfftj2L1/V5KZfMI5VqddWg/wFWpkAeCSvjBPHstRWj9qp5Ra9dgAh5Rqu3cSdDECB8R2tfHu34jB1JqwJ4TncmdOsalcEioNLKRbUrEC4lZ+oPtifh9ZyrgqX0qWdjTRgFGzFokC63k7m0mcegcXpZ2kVzVcrRWoPs4sCyagTTqGf5plYGkMQsSTiPLfsvrVVp1a7URULdSAALYwCzUoZqhIksIA6vJxnbF1N7+1zzg8QqUraVIKghgCtmVSCII7E7xtvhmvqHVRU81y5UW5oK6piCrp0/mfrhrS9D5mqz0aVEc2iLpUcU2FFizITHxSRpsbW8zhY37Oc7TWqXyz01pqSTzJ1RaEA1FicAEsbiH3+AWgFX1OTqV6agzB+6o9u0hQZ95nDhM1yNDaab+CaVZWUKJvGjVHnC3O8Iq1UFZEqOukNUK09Wm5DSAojrDWmR3GOMnlMx01jTMT0DQ01Iu2kdwFlWI2wAT4hDIBtcsKeoqTsvTSc7jqamQdrE0ifbftjirxNadWq2h6bPBAWpsIYRPTa8KQbQcS8F/ZSalNs1VzCUcuo1U2Gli9MXBLOVVbQJbvMjvhbnsrRaKaoy8wOq1DVosGqqfu/3KgAgnQf8AN33wXbobwO6jGqh+a42Wgs9ZdJ1CacgHTp/DVj4Zv9d74UZmtSbQeYDB/wDiYfpDdu0/TCXKVxQqKytJgg/vEIkkRIhpG0gj9MZxB/tHMq6jrEGNTPKAQYZgDK2JHiT2x7eGCo308fvG5Ihhz6YEizCqt9gYKwCP0/XEYqf/ALaRgQDzb+0agIHsLf3T8I4waLNqJmIAemlQbzEVAwX6Yjz2bqkK4Yw2r4RADDcaYtAgwLbbYypozrV1H9cKxBZkmFmKlHsoHn2xrFUOeq/xH88bw8B/aI14THPpr1U2XbSXbl6tTKqgz7Am98WjJeua9WuwouEBEA1AhNNdQv1Bvlbz4xS+GcGDSzSY2EXnf6Qt8WDLZagKehnpjVcktED5+5ta+OrhTI6Wfy+04+bGgOoj1GemZfi2VoKBXritVqGWIUNBMGOnSq2EkXk++IuJDIVayM4rVDTE0kUkAtvqIB1TIF5EfrjzygmUplY++YmYUFvpBMLG95298XjhmVGToc00hl2cgBqgUsJMDSCRf8VrAXNsFoq7MmIqivMtVPP5ioLpXJfZUqJTKiCJknVA8+Y+LA/pbgSZT7pGbpmKYYaqhN2ZqkAkA2A6RaYJOEdL1DFJqhDgGAzkjXVaw09AnRJAAWJk3xYMsmXpGnTKI1RwWOoagoAlixmFA2uTHmcJfEOfsIWPK4FfcxpxzLUszS0VqNOsisCQtQlkInqsAZ7EDeTvisP+z7htWjphTRptqsagqq2kKZY9RWFW2mLAjaS9oepEzJ5dHXWEwaiOaNMEdlcdTD/LOK7xv0PnKlRn107nd6zsFAuJLCY+pPtiYYxfq2lJyEj07yqeqP2X5ZWLZRnZCuomFdFBsAHaoskbkHt7wMecZ7I8lwA9N9r021LcAxqt5x7PR9N5/KIKiZjL6ZlRTqGDvNmVVbxuO9+xrXEOI5cFmbJUDWZiHnUFJa8hSYUNJJiDvc74Psat13jk6gjYiVEcXb7PoJjwIvp3s3gm2NZLOnn01YnS1RdjBgsZJMH+Je+LvwzgYzVOpSpU0pF16mB1AdQYiGYuY0gaQYidzBwpT9kmZJZjWy6MD1I9RlIAMAjpiDYyD7QDYTv0xXYyodSr7VUs7VEpakG20z0yIn9Qd+84V57Ja9j0+52F9pHvi38W9LakXl1ULBYe4Ku25IBuhYmZEgntjyvj4q0GIiQJUkMxv4jsRGKtWhABOUmPVmO86zcqwdmkEaYJBuBB6Yi+DuB8cpMLp10gTILS9JRcEEfEgIHnQT2QYr2UrAqwKksR0kzAIuAPBPk+Md5PivKKmnp1iSWYdSsO4J+tzsPOMQ7St1I2qXOtVUxBQhhqQ1FBDAzefoR9MRf4hmqKQl6U/DTNr3PTEj/MNvljjLcQFcK0KEb8GkAI4EvSAMwCJqp7SPiVphp56jKUqAqO5JDi4CxtACsTMzYzE2wffrmI7TD8sZj1VXo6GSu0EHSSAYFpVla4ZZFvkRY4f8C/aYR/+Y+8BSumSe5gmPpit54hYV1pPTb4gXk22ZDJGtD5g7g9oruc4YwcEDLqPiR9SkMJsYcn8mBvPgHBaw5oiGgvbie06ctxGm4C1mDi9T4SYIICEmNwPYHv4dcHzapTNPltRWkdK6pgqLAqe4mRPeJ748v4D6iFMTmOIGF/AuimPEAqp8jYYtPAeM5LL3SrUAJJ0vWqsJPhXaIN9x+WE5MNmxDDkAj5j/1Lk/tmUr0VCuzA6YcWYXU+x1AYVeiaFU0KQzdNqNVQVhhpJYd1jsRNgb3Pc4JX1nlaroq5ikGaYAbUzadwAhJt3nD+sKcF209pJsbbeML0lTM12pUyg+pM99k4zlK0gpWpik5+THf6FD2+Eb2xfBxAayCIH8R7nwMBgLVJZHRu8QCZ9jJA+mBs5mXieUUHYuV+L5Ek74JcYLUYp8vpBX/cr/pviH2fiXEKDGxq84D+WppLRJ8ut/ZrYu5zAa6LzNxa1vF7YoGZo5anmftVapXNWAhFOidOkgr1b+V6gwHSPfD/AIV6kDp0OAvghEInvBYn9MF2uahPmG3yIh9KZajWXNcMzYlcvXOga2U6WJZLgg2DDv4wo41+ySqpb7LQowbIftNXUPDQVA6THT1SPyPoua4hlaTrVrcpDUinziAJP4UZ4sT2BIwaa6sRpO2+8jCSNR3EYMmndZ5B6a9ArxCq9V2dKbi+hwHSsIDgoyGRqkzI3AOxwFnv2c8RytZnVBWp0wX1qygMgJkMGIJJTdRJiwJtF34blDkuI1wtaiKOZOtVNQa1e5IKGDBl4a4su2Ltks/rs2na/UDhYxmjHNnph8z57q/swzNZFzGTC1qNRtg8ugPZ1IAtsWGraRY46y3pPNZMlc3R5dF9K8wqr01cdKVCRqETYzB6iY2xffSmd/w7P5jIkjlsTUoxeVgsAP8AsBFrDlxMsMXKslLP0qtBjKOkEXG+xHyIBB9hjwxaluY+bt5P1nih9YCkTTzNCiayEhy9CjMg9yUkwIE3nyd8Zi95ThvE6KCkcrSr8vpFVmpguoMKYLyOmIBvEYzA639pXSnyJ5rlPTOYzLEJCU7kS5PTtBO7d7kYE4x6Zr0wymCEG4IsTf2JkHxbGYzHayYwMdCcJc7Nk3iHI5o0agYC67TcA+bEf1/PBNTjtdnZ2qOWbdpufHe0e2MxmOWuQjYToqAeRHfF/W+Yr0UokqqKZ6BpLQ0qXI3ixFoB7E7VwZurN37ETJ2Pn29sZjMVAGtVxWkXp8S/+hPV2ZV1y9IcxioWkrxpQmercXgHzPti85f9lL1XL5nN1zrMskwSd91YqPERtjMZgMj7AxOga42416DyyUUFPLLWcEAvUqMrwJ3dSC1rRIGKzxz9m9WoutaZ0EXQV9Ue4L9Q/wAupsZjMAmVhGMgG4ldybU8qDzqlQGRv1fKCJgYueU9SCpT0VX1LHSTTLEW3DFg2NYzFopn01ED8uryYNmsqyoXy7K5vF3U9zF8ea8U4uoZ1JdWmGGlN/Mi/wCv0xmMx7NtH9JiViYjQS0nYm3vBBg/ljdTLaiYuTde0f8AjGYzHNLGdIKBDODZ9qDQxIRviiCV0dSuo2DKZYe8g2JBc8arVNIWowV0YNpkknX0tpIEACZAJ8Y3jMafyxLbOCJM/Ds1Qofa2KGlK9eqWIeWgBlNpMEEGe2Cstwqvm6TOaKCio1a0CK6E/EwUsFO3UABPYWGMxmDVfNxWR7FkCV/NcOqo5UwCDewO3/cYBEbYCzfNUkPVYAWgf8Ak4zGY8Ca5jsZ1Vc5yXHq1BvuqrJI+IEg22+GD9JwbW9UZupf7QSCbgloHf598bxmPbrW/M3LjQ8iNeHeucxQQAUqL6T1O6lnJ8yz2t2FsXfh37VMnVQDMUjr7nQBbzKyfHfGsZhmonmQPiXxG2V47lWg5fMZmlewksh9irdvqD74MfiVInU4o1jtLI9Npt+Ia8ZjMVLiDSPK5Q0JHX4hEo2VplCIZHCnVBt1A3jcSlsd0PUOVGpWy5F+rQZnteWXGsZguwhW4IzvqqEHRWJr5Sll61RF6VqUSKh8AVme0eYPfzjWZ9RtQRXzuXFCSAQhSqATJ9u3tjMZiEqFfSJcrFkszkcNynEtNSlV+8SBTqJTKNTg6oUmO/8AUjucNqvDEpLLl203Z1VAZA+InebdsbxmF2QSBCIDDeDrxHL1BqMtP4igvFvPtjeMxmPTBP/Z"/>
          <p:cNvSpPr>
            <a:spLocks noChangeAspect="1" noChangeArrowheads="1"/>
          </p:cNvSpPr>
          <p:nvPr/>
        </p:nvSpPr>
        <p:spPr bwMode="auto">
          <a:xfrm>
            <a:off x="304800" y="-158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508000" y="2479163"/>
            <a:ext cx="11061700" cy="2537337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 </a:t>
            </a:r>
            <a:r>
              <a:rPr lang="ko-KR" altLang="en-US" sz="2200" dirty="0" smtClean="0">
                <a:ea typeface="굴림" charset="-127"/>
              </a:rPr>
              <a:t>헌재</a:t>
            </a:r>
            <a:r>
              <a:rPr lang="en-US" altLang="ko-KR" sz="2200" dirty="0" smtClean="0">
                <a:ea typeface="굴림" charset="-127"/>
              </a:rPr>
              <a:t> </a:t>
            </a:r>
            <a:r>
              <a:rPr lang="en-US" altLang="ko-KR" sz="2200" dirty="0">
                <a:ea typeface="굴림" charset="-127"/>
              </a:rPr>
              <a:t>1990. 4. 2. 89</a:t>
            </a:r>
            <a:r>
              <a:rPr lang="ko-KR" altLang="en-US" sz="2200" dirty="0">
                <a:ea typeface="굴림" charset="-127"/>
              </a:rPr>
              <a:t>헌가</a:t>
            </a:r>
            <a:r>
              <a:rPr lang="en-US" altLang="ko-KR" sz="2200" dirty="0">
                <a:ea typeface="굴림" charset="-127"/>
              </a:rPr>
              <a:t>113</a:t>
            </a:r>
            <a:r>
              <a:rPr lang="ko-KR" altLang="en-US" sz="2200" dirty="0">
                <a:ea typeface="굴림" charset="-127"/>
              </a:rPr>
              <a:t>   </a:t>
            </a:r>
            <a:endParaRPr lang="en-US" altLang="ko-KR" sz="2200" dirty="0">
              <a:ea typeface="굴림" charset="-127"/>
            </a:endParaRPr>
          </a:p>
          <a:p>
            <a:pPr>
              <a:buNone/>
            </a:pPr>
            <a:r>
              <a:rPr lang="en-US" altLang="ko-KR" sz="2200" dirty="0" smtClean="0">
                <a:solidFill>
                  <a:schemeClr val="tx1"/>
                </a:solidFill>
                <a:ea typeface="굴림" charset="-127"/>
              </a:rPr>
              <a:t> </a:t>
            </a:r>
            <a:r>
              <a:rPr lang="ko-KR" altLang="en-US" sz="2200" dirty="0" smtClean="0">
                <a:solidFill>
                  <a:schemeClr val="tx1"/>
                </a:solidFill>
                <a:ea typeface="굴림" charset="-127"/>
              </a:rPr>
              <a:t>자유민주적 </a:t>
            </a:r>
            <a:r>
              <a:rPr lang="ko-KR" altLang="en-US" sz="2200" dirty="0">
                <a:solidFill>
                  <a:schemeClr val="tx1"/>
                </a:solidFill>
                <a:ea typeface="굴림" charset="-127"/>
              </a:rPr>
              <a:t>기본질서에 </a:t>
            </a:r>
            <a:r>
              <a:rPr lang="ko-KR" altLang="en-US" sz="2200" dirty="0" err="1">
                <a:solidFill>
                  <a:schemeClr val="tx1"/>
                </a:solidFill>
                <a:ea typeface="굴림" charset="-127"/>
              </a:rPr>
              <a:t>위해를</a:t>
            </a:r>
            <a:r>
              <a:rPr lang="ko-KR" altLang="en-US" sz="2200" dirty="0">
                <a:solidFill>
                  <a:schemeClr val="tx1"/>
                </a:solidFill>
                <a:ea typeface="굴림" charset="-127"/>
              </a:rPr>
              <a:t> 준다 함은 모든 폭력적 지배와 자의적 지배 즉 반국가단체의 일인독재 내지 일당독재를 배제하고 다수의 의사에 의한 국민의 자치</a:t>
            </a:r>
            <a:r>
              <a:rPr lang="en-US" altLang="ko-KR" sz="2200" dirty="0">
                <a:solidFill>
                  <a:schemeClr val="tx1"/>
                </a:solidFill>
                <a:ea typeface="굴림" charset="-127"/>
              </a:rPr>
              <a:t>, </a:t>
            </a:r>
            <a:r>
              <a:rPr lang="ko-KR" altLang="en-US" sz="2200" dirty="0" err="1">
                <a:solidFill>
                  <a:schemeClr val="tx1"/>
                </a:solidFill>
                <a:ea typeface="굴림" charset="-127"/>
              </a:rPr>
              <a:t>자유ㆍ평등의</a:t>
            </a:r>
            <a:r>
              <a:rPr lang="ko-KR" altLang="en-US" sz="2200" dirty="0">
                <a:solidFill>
                  <a:schemeClr val="tx1"/>
                </a:solidFill>
                <a:ea typeface="굴림" charset="-127"/>
              </a:rPr>
              <a:t> 기본 원칙에 의한 법치주의적 통치질서의 유지를 어렵게 만드는 것이고</a:t>
            </a:r>
            <a:r>
              <a:rPr lang="en-US" altLang="ko-KR" sz="2200" dirty="0">
                <a:solidFill>
                  <a:schemeClr val="tx1"/>
                </a:solidFill>
                <a:ea typeface="굴림" charset="-127"/>
              </a:rPr>
              <a:t>, </a:t>
            </a:r>
            <a:r>
              <a:rPr lang="ko-KR" altLang="en-US" sz="2200" dirty="0">
                <a:solidFill>
                  <a:schemeClr val="tx1"/>
                </a:solidFill>
                <a:ea typeface="굴림" charset="-127"/>
              </a:rPr>
              <a:t>이를 보다 구체적으로 말하면 기본적 인권의 존중</a:t>
            </a:r>
            <a:r>
              <a:rPr lang="en-US" altLang="ko-KR" sz="2200" dirty="0">
                <a:solidFill>
                  <a:schemeClr val="tx1"/>
                </a:solidFill>
                <a:ea typeface="굴림" charset="-127"/>
              </a:rPr>
              <a:t>, </a:t>
            </a:r>
            <a:r>
              <a:rPr lang="ko-KR" altLang="en-US" sz="2200" dirty="0">
                <a:solidFill>
                  <a:schemeClr val="tx1"/>
                </a:solidFill>
                <a:ea typeface="굴림" charset="-127"/>
              </a:rPr>
              <a:t>권력분립</a:t>
            </a:r>
            <a:r>
              <a:rPr lang="en-US" altLang="ko-KR" sz="2200" dirty="0">
                <a:solidFill>
                  <a:schemeClr val="tx1"/>
                </a:solidFill>
                <a:ea typeface="굴림" charset="-127"/>
              </a:rPr>
              <a:t>, </a:t>
            </a:r>
            <a:r>
              <a:rPr lang="ko-KR" altLang="en-US" sz="2200" dirty="0">
                <a:solidFill>
                  <a:schemeClr val="tx1"/>
                </a:solidFill>
                <a:ea typeface="굴림" charset="-127"/>
              </a:rPr>
              <a:t>의회제도</a:t>
            </a:r>
            <a:r>
              <a:rPr lang="en-US" altLang="ko-KR" sz="2200" dirty="0">
                <a:solidFill>
                  <a:schemeClr val="tx1"/>
                </a:solidFill>
                <a:ea typeface="굴림" charset="-127"/>
              </a:rPr>
              <a:t>, </a:t>
            </a:r>
            <a:r>
              <a:rPr lang="ko-KR" altLang="en-US" sz="2200" dirty="0">
                <a:solidFill>
                  <a:schemeClr val="tx1"/>
                </a:solidFill>
                <a:ea typeface="굴림" charset="-127"/>
              </a:rPr>
              <a:t>복수정당제도</a:t>
            </a:r>
            <a:r>
              <a:rPr lang="en-US" altLang="ko-KR" sz="2200" dirty="0">
                <a:solidFill>
                  <a:schemeClr val="tx1"/>
                </a:solidFill>
                <a:ea typeface="굴림" charset="-127"/>
              </a:rPr>
              <a:t>, </a:t>
            </a:r>
            <a:r>
              <a:rPr lang="ko-KR" altLang="en-US" sz="2200" dirty="0">
                <a:solidFill>
                  <a:schemeClr val="tx1"/>
                </a:solidFill>
                <a:ea typeface="굴림" charset="-127"/>
              </a:rPr>
              <a:t>선거제도</a:t>
            </a:r>
            <a:r>
              <a:rPr lang="en-US" altLang="ko-KR" sz="2200" dirty="0">
                <a:solidFill>
                  <a:schemeClr val="tx1"/>
                </a:solidFill>
                <a:ea typeface="굴림" charset="-127"/>
              </a:rPr>
              <a:t>, </a:t>
            </a:r>
            <a:r>
              <a:rPr lang="ko-KR" altLang="en-US" sz="2200" dirty="0">
                <a:solidFill>
                  <a:schemeClr val="tx1"/>
                </a:solidFill>
                <a:ea typeface="굴림" charset="-127"/>
              </a:rPr>
              <a:t>사유재산과 시장경제를 골간으로 한 경제질서 및 사법권의 독립 등 우리의 내부 체제를 </a:t>
            </a:r>
            <a:r>
              <a:rPr lang="ko-KR" altLang="en-US" sz="2200" dirty="0" err="1">
                <a:solidFill>
                  <a:schemeClr val="tx1"/>
                </a:solidFill>
                <a:ea typeface="굴림" charset="-127"/>
              </a:rPr>
              <a:t>파괴ㆍ변혁시키려는</a:t>
            </a:r>
            <a:r>
              <a:rPr lang="ko-KR" altLang="en-US" sz="2200" dirty="0">
                <a:solidFill>
                  <a:schemeClr val="tx1"/>
                </a:solidFill>
                <a:ea typeface="굴림" charset="-127"/>
              </a:rPr>
              <a:t> 것으로 풀이할 수 있을 것이다</a:t>
            </a:r>
            <a:r>
              <a:rPr lang="en-US" altLang="ko-KR" sz="2200" dirty="0">
                <a:solidFill>
                  <a:schemeClr val="tx1"/>
                </a:solidFill>
                <a:ea typeface="굴림" charset="-127"/>
              </a:rPr>
              <a:t>. 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969" y="310986"/>
            <a:ext cx="3009180" cy="203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 bwMode="auto">
          <a:xfrm>
            <a:off x="1257300" y="5182390"/>
            <a:ext cx="7955513" cy="162021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 smtClean="0">
                <a:solidFill>
                  <a:srgbClr val="FF0000"/>
                </a:solidFill>
              </a:rPr>
              <a:t>“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민주주의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방식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”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으로 민주주의의 핵을 침해가능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?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 b="1" dirty="0" smtClean="0">
              <a:solidFill>
                <a:srgbClr val="FF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 smtClean="0">
                <a:solidFill>
                  <a:srgbClr val="FF0000"/>
                </a:solidFill>
              </a:rPr>
              <a:t>If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헌법에 </a:t>
            </a:r>
            <a:r>
              <a:rPr lang="ko-KR" altLang="en-US" sz="2000" b="1" dirty="0">
                <a:solidFill>
                  <a:srgbClr val="FF0000"/>
                </a:solidFill>
              </a:rPr>
              <a:t>의하여 구체화된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인권 등을 침해하는 단체와 개인이 있다면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?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 b="1" dirty="0" smtClean="0">
              <a:solidFill>
                <a:srgbClr val="FF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solidFill>
                  <a:srgbClr val="FF0000"/>
                </a:solidFill>
              </a:rPr>
              <a:t>우리는 경험한 적이 있나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? </a:t>
            </a:r>
            <a:endParaRPr lang="ko-KR" altLang="en-US" sz="2000" b="1" dirty="0" smtClean="0">
              <a:solidFill>
                <a:srgbClr val="FF0000"/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817" y="5023468"/>
            <a:ext cx="1654611" cy="1724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931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1187</TotalTime>
  <Words>790</Words>
  <Application>Microsoft Office PowerPoint</Application>
  <PresentationFormat>와이드스크린</PresentationFormat>
  <Paragraphs>115</Paragraphs>
  <Slides>12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5" baseType="lpstr">
      <vt:lpstr>HY견고딕</vt:lpstr>
      <vt:lpstr>굴림</vt:lpstr>
      <vt:lpstr>나눔스퀘어 Bold</vt:lpstr>
      <vt:lpstr>맑은 고딕</vt:lpstr>
      <vt:lpstr>Arial</vt:lpstr>
      <vt:lpstr>Calibri</vt:lpstr>
      <vt:lpstr>Calibri Light</vt:lpstr>
      <vt:lpstr>Cambria Math</vt:lpstr>
      <vt:lpstr>Franklin Gothic Book</vt:lpstr>
      <vt:lpstr>Times New Roman</vt:lpstr>
      <vt:lpstr>Wingdings</vt:lpstr>
      <vt:lpstr>추억</vt:lpstr>
      <vt:lpstr>Image</vt:lpstr>
      <vt:lpstr>민주주의 의의와 역사적 전개(Ⅱ)</vt:lpstr>
      <vt:lpstr>생각해보기</vt:lpstr>
      <vt:lpstr>민주주의의 역사적 전개(현대)</vt:lpstr>
      <vt:lpstr>민주주의의 역사적 전개(현대)</vt:lpstr>
      <vt:lpstr>민주주의의 역사적 전개(현대)</vt:lpstr>
      <vt:lpstr>민주주의의 역사적 전개(현대)</vt:lpstr>
      <vt:lpstr>방어적 민주주의의 이해 </vt:lpstr>
      <vt:lpstr>방어적 민주주의의 이해 </vt:lpstr>
      <vt:lpstr>방어적 민주주의의 이해 </vt:lpstr>
      <vt:lpstr>방어적 민주주의의 이해 </vt:lpstr>
      <vt:lpstr>정리: 방어적 민주주의</vt:lpstr>
      <vt:lpstr>PowerPoint 프레젠테이션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Kimyonghoon</dc:creator>
  <cp:lastModifiedBy>김용훈</cp:lastModifiedBy>
  <cp:revision>66</cp:revision>
  <dcterms:created xsi:type="dcterms:W3CDTF">2015-05-01T10:34:08Z</dcterms:created>
  <dcterms:modified xsi:type="dcterms:W3CDTF">2022-03-19T16:03:37Z</dcterms:modified>
</cp:coreProperties>
</file>