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358" r:id="rId2"/>
    <p:sldId id="359" r:id="rId3"/>
    <p:sldId id="360" r:id="rId4"/>
    <p:sldId id="361" r:id="rId5"/>
    <p:sldId id="373" r:id="rId6"/>
    <p:sldId id="374" r:id="rId7"/>
    <p:sldId id="363" r:id="rId8"/>
    <p:sldId id="375" r:id="rId9"/>
    <p:sldId id="3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00" autoAdjust="0"/>
  </p:normalViewPr>
  <p:slideViewPr>
    <p:cSldViewPr snapToGrid="0">
      <p:cViewPr>
        <p:scale>
          <a:sx n="119" d="100"/>
          <a:sy n="119" d="100"/>
        </p:scale>
        <p:origin x="-988" y="-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37364-EF38-4D55-8882-D2F47E7473B5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1CF4E8-BE4D-4CBC-9ADB-F4A9A277157E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(           )</a:t>
          </a:r>
          <a:endParaRPr lang="ko-KR" altLang="en-US" dirty="0">
            <a:solidFill>
              <a:schemeClr val="tx1"/>
            </a:solidFill>
          </a:endParaRPr>
        </a:p>
      </dgm:t>
    </dgm:pt>
    <dgm:pt modelId="{11155B55-0B92-4248-A91C-1816CA4EC5C5}" type="parTrans" cxnId="{93412108-0096-4634-9D8E-6E064C57A39A}">
      <dgm:prSet/>
      <dgm:spPr/>
      <dgm:t>
        <a:bodyPr/>
        <a:lstStyle/>
        <a:p>
          <a:pPr latinLnBrk="1"/>
          <a:endParaRPr lang="ko-KR" altLang="en-US"/>
        </a:p>
      </dgm:t>
    </dgm:pt>
    <dgm:pt modelId="{2977DB3E-CB60-401E-8953-0714FCBE7F69}" type="sibTrans" cxnId="{93412108-0096-4634-9D8E-6E064C57A39A}">
      <dgm:prSet/>
      <dgm:spPr/>
      <dgm:t>
        <a:bodyPr/>
        <a:lstStyle/>
        <a:p>
          <a:pPr latinLnBrk="1"/>
          <a:endParaRPr lang="ko-KR" altLang="en-US"/>
        </a:p>
      </dgm:t>
    </dgm:pt>
    <dgm:pt modelId="{4EE74759-1F0F-4FC4-A33E-80A1A6F60B42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국왕 </a:t>
          </a:r>
          <a:r>
            <a:rPr lang="en-US" altLang="ko-KR" sz="1800" dirty="0" smtClean="0"/>
            <a:t>&amp; </a:t>
          </a:r>
          <a:r>
            <a:rPr lang="ko-KR" altLang="en-US" sz="1800" dirty="0" smtClean="0"/>
            <a:t>수상</a:t>
          </a:r>
          <a:endParaRPr lang="ko-KR" altLang="en-US" sz="1800" dirty="0"/>
        </a:p>
      </dgm:t>
    </dgm:pt>
    <dgm:pt modelId="{8A8F6BD8-6C19-4122-B4F4-EC8F265D42A1}" type="parTrans" cxnId="{8088303E-A6D7-4674-8C42-05A73B98E7EE}">
      <dgm:prSet/>
      <dgm:spPr/>
      <dgm:t>
        <a:bodyPr/>
        <a:lstStyle/>
        <a:p>
          <a:pPr latinLnBrk="1"/>
          <a:endParaRPr lang="ko-KR" altLang="en-US"/>
        </a:p>
      </dgm:t>
    </dgm:pt>
    <dgm:pt modelId="{C28253AD-9ABF-41E6-89B6-5FDE762E0EDA}" type="sibTrans" cxnId="{8088303E-A6D7-4674-8C42-05A73B98E7EE}">
      <dgm:prSet/>
      <dgm:spPr/>
      <dgm:t>
        <a:bodyPr/>
        <a:lstStyle/>
        <a:p>
          <a:pPr latinLnBrk="1"/>
          <a:endParaRPr lang="ko-KR" altLang="en-US"/>
        </a:p>
      </dgm:t>
    </dgm:pt>
    <dgm:pt modelId="{79F6C1A8-7220-4BBD-B8D6-6BD21F794735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(           )</a:t>
          </a:r>
          <a:endParaRPr lang="ko-KR" altLang="en-US" dirty="0"/>
        </a:p>
      </dgm:t>
    </dgm:pt>
    <dgm:pt modelId="{D6FB0050-BD2D-4A19-9BB8-246BF9CEF850}" type="parTrans" cxnId="{E58182D7-E845-47F4-9D86-4B58BBFEFCE9}">
      <dgm:prSet/>
      <dgm:spPr/>
      <dgm:t>
        <a:bodyPr/>
        <a:lstStyle/>
        <a:p>
          <a:pPr latinLnBrk="1"/>
          <a:endParaRPr lang="ko-KR" altLang="en-US"/>
        </a:p>
      </dgm:t>
    </dgm:pt>
    <dgm:pt modelId="{1EF2E3F6-47FF-423F-BD65-9FCAC920CA51}" type="sibTrans" cxnId="{E58182D7-E845-47F4-9D86-4B58BBFEFCE9}">
      <dgm:prSet/>
      <dgm:spPr/>
      <dgm:t>
        <a:bodyPr/>
        <a:lstStyle/>
        <a:p>
          <a:pPr latinLnBrk="1"/>
          <a:endParaRPr lang="ko-KR" altLang="en-US"/>
        </a:p>
      </dgm:t>
    </dgm:pt>
    <dgm:pt modelId="{3BBA2888-AC76-43C7-B275-1BC72BCF457A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연방대통령과 수상 </a:t>
          </a:r>
          <a:endParaRPr lang="ko-KR" altLang="en-US" sz="1800" dirty="0"/>
        </a:p>
      </dgm:t>
    </dgm:pt>
    <dgm:pt modelId="{CFCA694E-361B-472E-AA39-DB6F07DFE45F}" type="parTrans" cxnId="{338EB73C-6240-417B-9B95-D4E1D9178133}">
      <dgm:prSet/>
      <dgm:spPr/>
      <dgm:t>
        <a:bodyPr/>
        <a:lstStyle/>
        <a:p>
          <a:pPr latinLnBrk="1"/>
          <a:endParaRPr lang="ko-KR" altLang="en-US"/>
        </a:p>
      </dgm:t>
    </dgm:pt>
    <dgm:pt modelId="{2B0EC40D-270B-46A2-9759-2A8EA8FD562D}" type="sibTrans" cxnId="{338EB73C-6240-417B-9B95-D4E1D9178133}">
      <dgm:prSet/>
      <dgm:spPr/>
      <dgm:t>
        <a:bodyPr/>
        <a:lstStyle/>
        <a:p>
          <a:pPr latinLnBrk="1"/>
          <a:endParaRPr lang="ko-KR" altLang="en-US"/>
        </a:p>
      </dgm:t>
    </dgm:pt>
    <dgm:pt modelId="{CA201391-3A95-41F3-9C19-D1D6D9489187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(           )</a:t>
          </a:r>
          <a:endParaRPr lang="ko-KR" altLang="en-US" dirty="0"/>
        </a:p>
      </dgm:t>
    </dgm:pt>
    <dgm:pt modelId="{92B75F0E-15F4-4F5E-993A-1F2E3896EC9D}" type="parTrans" cxnId="{35BAFA46-2434-401C-B6B1-1ED417D514D7}">
      <dgm:prSet/>
      <dgm:spPr/>
      <dgm:t>
        <a:bodyPr/>
        <a:lstStyle/>
        <a:p>
          <a:pPr latinLnBrk="1"/>
          <a:endParaRPr lang="ko-KR" altLang="en-US"/>
        </a:p>
      </dgm:t>
    </dgm:pt>
    <dgm:pt modelId="{23E9D99C-467A-43A0-9001-C816CA50A849}" type="sibTrans" cxnId="{35BAFA46-2434-401C-B6B1-1ED417D514D7}">
      <dgm:prSet/>
      <dgm:spPr/>
      <dgm:t>
        <a:bodyPr/>
        <a:lstStyle/>
        <a:p>
          <a:pPr latinLnBrk="1"/>
          <a:endParaRPr lang="ko-KR" altLang="en-US"/>
        </a:p>
      </dgm:t>
    </dgm:pt>
    <dgm:pt modelId="{6FE7321C-D931-4CA4-9EA2-08413D01CC9A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직접민주주의의 구현</a:t>
          </a:r>
          <a:endParaRPr lang="ko-KR" altLang="en-US" sz="1800" dirty="0"/>
        </a:p>
      </dgm:t>
    </dgm:pt>
    <dgm:pt modelId="{9D9FE8D9-530D-44D2-81BA-7F098962F704}" type="parTrans" cxnId="{44729CF1-C6A3-4D83-A035-98A0E43D6EE0}">
      <dgm:prSet/>
      <dgm:spPr/>
      <dgm:t>
        <a:bodyPr/>
        <a:lstStyle/>
        <a:p>
          <a:pPr latinLnBrk="1"/>
          <a:endParaRPr lang="ko-KR" altLang="en-US"/>
        </a:p>
      </dgm:t>
    </dgm:pt>
    <dgm:pt modelId="{4D2F8B69-B2DD-4569-895C-A3FA2DF948F0}" type="sibTrans" cxnId="{44729CF1-C6A3-4D83-A035-98A0E43D6EE0}">
      <dgm:prSet/>
      <dgm:spPr/>
      <dgm:t>
        <a:bodyPr/>
        <a:lstStyle/>
        <a:p>
          <a:pPr latinLnBrk="1"/>
          <a:endParaRPr lang="ko-KR" altLang="en-US"/>
        </a:p>
      </dgm:t>
    </dgm:pt>
    <dgm:pt modelId="{C0E4BA09-C50F-4D6D-B922-A95B139AE381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</a:rPr>
            <a:t>(           )</a:t>
          </a:r>
          <a:endParaRPr lang="ko-KR" altLang="en-US" dirty="0"/>
        </a:p>
      </dgm:t>
    </dgm:pt>
    <dgm:pt modelId="{BB21B192-E2DB-4990-906E-5E21E998D9AE}" type="parTrans" cxnId="{25F71E47-C4FC-47F5-B386-000020A343A3}">
      <dgm:prSet/>
      <dgm:spPr/>
      <dgm:t>
        <a:bodyPr/>
        <a:lstStyle/>
        <a:p>
          <a:pPr latinLnBrk="1"/>
          <a:endParaRPr lang="ko-KR" altLang="en-US"/>
        </a:p>
      </dgm:t>
    </dgm:pt>
    <dgm:pt modelId="{DD106A13-4017-4554-8B2E-977CE2518C25}" type="sibTrans" cxnId="{25F71E47-C4FC-47F5-B386-000020A343A3}">
      <dgm:prSet/>
      <dgm:spPr/>
      <dgm:t>
        <a:bodyPr/>
        <a:lstStyle/>
        <a:p>
          <a:pPr latinLnBrk="1"/>
          <a:endParaRPr lang="ko-KR" altLang="en-US"/>
        </a:p>
      </dgm:t>
    </dgm:pt>
    <dgm:pt modelId="{352F3218-138B-44EC-BBC9-3D774F7ED358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대통령과 부통령</a:t>
          </a:r>
          <a:endParaRPr lang="ko-KR" altLang="en-US" sz="1800" dirty="0"/>
        </a:p>
      </dgm:t>
    </dgm:pt>
    <dgm:pt modelId="{82BF7B67-0F55-4AC0-BFBE-12F0771B1AE8}" type="sibTrans" cxnId="{F7660BC5-8A77-475B-9233-340DBA805F85}">
      <dgm:prSet/>
      <dgm:spPr/>
      <dgm:t>
        <a:bodyPr/>
        <a:lstStyle/>
        <a:p>
          <a:pPr latinLnBrk="1"/>
          <a:endParaRPr lang="ko-KR" altLang="en-US"/>
        </a:p>
      </dgm:t>
    </dgm:pt>
    <dgm:pt modelId="{BCBEC0DC-3901-4329-AEA4-6AB4EDD8724D}" type="parTrans" cxnId="{F7660BC5-8A77-475B-9233-340DBA805F85}">
      <dgm:prSet/>
      <dgm:spPr/>
      <dgm:t>
        <a:bodyPr/>
        <a:lstStyle/>
        <a:p>
          <a:pPr latinLnBrk="1"/>
          <a:endParaRPr lang="ko-KR" altLang="en-US"/>
        </a:p>
      </dgm:t>
    </dgm:pt>
    <dgm:pt modelId="{32A313F6-2954-455B-A59E-3BBA9351EA9C}" type="pres">
      <dgm:prSet presAssocID="{4E337364-EF38-4D55-8882-D2F47E7473B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2ED90-9430-47C6-A088-16A6689054E3}" type="pres">
      <dgm:prSet presAssocID="{4E337364-EF38-4D55-8882-D2F47E7473B5}" presName="children" presStyleCnt="0"/>
      <dgm:spPr/>
    </dgm:pt>
    <dgm:pt modelId="{630189AB-95D4-4C31-9F57-3B2B8C27BDCD}" type="pres">
      <dgm:prSet presAssocID="{4E337364-EF38-4D55-8882-D2F47E7473B5}" presName="child1group" presStyleCnt="0"/>
      <dgm:spPr/>
    </dgm:pt>
    <dgm:pt modelId="{67994AD5-33A9-4682-AF3D-955A4C3748DF}" type="pres">
      <dgm:prSet presAssocID="{4E337364-EF38-4D55-8882-D2F47E7473B5}" presName="child1" presStyleLbl="bgAcc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F672AE1-08ED-4335-969A-3BD8398606DB}" type="pres">
      <dgm:prSet presAssocID="{4E337364-EF38-4D55-8882-D2F47E7473B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0FA5C0-4EB8-4DCC-8DE0-4D86CB847609}" type="pres">
      <dgm:prSet presAssocID="{4E337364-EF38-4D55-8882-D2F47E7473B5}" presName="child2group" presStyleCnt="0"/>
      <dgm:spPr/>
    </dgm:pt>
    <dgm:pt modelId="{7AE8AE9D-49C5-40BD-AE42-6B9AA52D4AE8}" type="pres">
      <dgm:prSet presAssocID="{4E337364-EF38-4D55-8882-D2F47E7473B5}" presName="child2" presStyleLbl="bgAcc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D06B9B5-7657-4EAC-8AEA-450E2C89BA34}" type="pres">
      <dgm:prSet presAssocID="{4E337364-EF38-4D55-8882-D2F47E7473B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5488D-3058-4E40-8675-7508310A2EC9}" type="pres">
      <dgm:prSet presAssocID="{4E337364-EF38-4D55-8882-D2F47E7473B5}" presName="child3group" presStyleCnt="0"/>
      <dgm:spPr/>
    </dgm:pt>
    <dgm:pt modelId="{A832F698-30F0-4FE4-A4CE-DD2D59D88EDB}" type="pres">
      <dgm:prSet presAssocID="{4E337364-EF38-4D55-8882-D2F47E7473B5}" presName="child3" presStyleLbl="bgAcc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E7714BD-255E-429A-B50A-356349F16FE9}" type="pres">
      <dgm:prSet presAssocID="{4E337364-EF38-4D55-8882-D2F47E7473B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6CC8D0-6AAC-4E05-97A5-487274BB58B6}" type="pres">
      <dgm:prSet presAssocID="{4E337364-EF38-4D55-8882-D2F47E7473B5}" presName="child4group" presStyleCnt="0"/>
      <dgm:spPr/>
    </dgm:pt>
    <dgm:pt modelId="{BF8F446B-984D-47C3-950D-A3D192F0CD3F}" type="pres">
      <dgm:prSet presAssocID="{4E337364-EF38-4D55-8882-D2F47E7473B5}" presName="child4" presStyleLbl="bgAcc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DE24276-6922-498D-A039-8E2AE5AC349D}" type="pres">
      <dgm:prSet presAssocID="{4E337364-EF38-4D55-8882-D2F47E7473B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561A4F-7E2A-46AB-AE6B-D13704FFD29D}" type="pres">
      <dgm:prSet presAssocID="{4E337364-EF38-4D55-8882-D2F47E7473B5}" presName="childPlaceholder" presStyleCnt="0"/>
      <dgm:spPr/>
    </dgm:pt>
    <dgm:pt modelId="{56C97DA1-B53D-45A2-8DC1-96AEC61D8045}" type="pres">
      <dgm:prSet presAssocID="{4E337364-EF38-4D55-8882-D2F47E7473B5}" presName="circle" presStyleCnt="0"/>
      <dgm:spPr/>
    </dgm:pt>
    <dgm:pt modelId="{F3E6C89B-B9DC-413C-9DC9-F776827E6764}" type="pres">
      <dgm:prSet presAssocID="{4E337364-EF38-4D55-8882-D2F47E7473B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500888-8828-4334-9F01-33AE78C3EB54}" type="pres">
      <dgm:prSet presAssocID="{4E337364-EF38-4D55-8882-D2F47E7473B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0C327F-B0FE-4DF6-B9B1-A93D43C2A474}" type="pres">
      <dgm:prSet presAssocID="{4E337364-EF38-4D55-8882-D2F47E7473B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E269A8-78B4-47B8-A025-D3C70C4D24FE}" type="pres">
      <dgm:prSet presAssocID="{4E337364-EF38-4D55-8882-D2F47E7473B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072E08-4126-4C28-B684-281245AC45F0}" type="pres">
      <dgm:prSet presAssocID="{4E337364-EF38-4D55-8882-D2F47E7473B5}" presName="quadrantPlaceholder" presStyleCnt="0"/>
      <dgm:spPr/>
    </dgm:pt>
    <dgm:pt modelId="{CCA03742-23B8-4688-8A17-DC0B047214DA}" type="pres">
      <dgm:prSet presAssocID="{4E337364-EF38-4D55-8882-D2F47E7473B5}" presName="center1" presStyleLbl="fgShp" presStyleIdx="0" presStyleCnt="2"/>
      <dgm:spPr/>
    </dgm:pt>
    <dgm:pt modelId="{E64F7A87-5830-41BA-B45B-BBD2BB2178C9}" type="pres">
      <dgm:prSet presAssocID="{4E337364-EF38-4D55-8882-D2F47E7473B5}" presName="center2" presStyleLbl="fgShp" presStyleIdx="1" presStyleCnt="2"/>
      <dgm:spPr/>
    </dgm:pt>
  </dgm:ptLst>
  <dgm:cxnLst>
    <dgm:cxn modelId="{A282A320-9989-426A-B45E-AC025A6B42F7}" type="presOf" srcId="{4EE74759-1F0F-4FC4-A33E-80A1A6F60B42}" destId="{9F672AE1-08ED-4335-969A-3BD8398606DB}" srcOrd="1" destOrd="0" presId="urn:microsoft.com/office/officeart/2005/8/layout/cycle4"/>
    <dgm:cxn modelId="{442BAF7A-479D-4E40-8A4F-93AC63BE4FBF}" type="presOf" srcId="{CA201391-3A95-41F3-9C19-D1D6D9489187}" destId="{1A0C327F-B0FE-4DF6-B9B1-A93D43C2A474}" srcOrd="0" destOrd="0" presId="urn:microsoft.com/office/officeart/2005/8/layout/cycle4"/>
    <dgm:cxn modelId="{11A7A9CD-D9C1-4D90-AADA-BA9AE8A9B14D}" type="presOf" srcId="{6FE7321C-D931-4CA4-9EA2-08413D01CC9A}" destId="{A832F698-30F0-4FE4-A4CE-DD2D59D88EDB}" srcOrd="0" destOrd="0" presId="urn:microsoft.com/office/officeart/2005/8/layout/cycle4"/>
    <dgm:cxn modelId="{44729CF1-C6A3-4D83-A035-98A0E43D6EE0}" srcId="{CA201391-3A95-41F3-9C19-D1D6D9489187}" destId="{6FE7321C-D931-4CA4-9EA2-08413D01CC9A}" srcOrd="0" destOrd="0" parTransId="{9D9FE8D9-530D-44D2-81BA-7F098962F704}" sibTransId="{4D2F8B69-B2DD-4569-895C-A3FA2DF948F0}"/>
    <dgm:cxn modelId="{8088303E-A6D7-4674-8C42-05A73B98E7EE}" srcId="{0B1CF4E8-BE4D-4CBC-9ADB-F4A9A277157E}" destId="{4EE74759-1F0F-4FC4-A33E-80A1A6F60B42}" srcOrd="0" destOrd="0" parTransId="{8A8F6BD8-6C19-4122-B4F4-EC8F265D42A1}" sibTransId="{C28253AD-9ABF-41E6-89B6-5FDE762E0EDA}"/>
    <dgm:cxn modelId="{0B612345-0777-476D-968B-1F8405BFC039}" type="presOf" srcId="{4E337364-EF38-4D55-8882-D2F47E7473B5}" destId="{32A313F6-2954-455B-A59E-3BBA9351EA9C}" srcOrd="0" destOrd="0" presId="urn:microsoft.com/office/officeart/2005/8/layout/cycle4"/>
    <dgm:cxn modelId="{4C4770A6-F494-4A6F-9E00-B92932AD13CA}" type="presOf" srcId="{3BBA2888-AC76-43C7-B275-1BC72BCF457A}" destId="{7AE8AE9D-49C5-40BD-AE42-6B9AA52D4AE8}" srcOrd="0" destOrd="0" presId="urn:microsoft.com/office/officeart/2005/8/layout/cycle4"/>
    <dgm:cxn modelId="{E58182D7-E845-47F4-9D86-4B58BBFEFCE9}" srcId="{4E337364-EF38-4D55-8882-D2F47E7473B5}" destId="{79F6C1A8-7220-4BBD-B8D6-6BD21F794735}" srcOrd="1" destOrd="0" parTransId="{D6FB0050-BD2D-4A19-9BB8-246BF9CEF850}" sibTransId="{1EF2E3F6-47FF-423F-BD65-9FCAC920CA51}"/>
    <dgm:cxn modelId="{BEBC611C-FDDB-4D05-9544-01A19E12EF57}" type="presOf" srcId="{352F3218-138B-44EC-BBC9-3D774F7ED358}" destId="{EDE24276-6922-498D-A039-8E2AE5AC349D}" srcOrd="1" destOrd="0" presId="urn:microsoft.com/office/officeart/2005/8/layout/cycle4"/>
    <dgm:cxn modelId="{338EB73C-6240-417B-9B95-D4E1D9178133}" srcId="{79F6C1A8-7220-4BBD-B8D6-6BD21F794735}" destId="{3BBA2888-AC76-43C7-B275-1BC72BCF457A}" srcOrd="0" destOrd="0" parTransId="{CFCA694E-361B-472E-AA39-DB6F07DFE45F}" sibTransId="{2B0EC40D-270B-46A2-9759-2A8EA8FD562D}"/>
    <dgm:cxn modelId="{23583A47-646E-4EF6-9C11-DEC19FB14606}" type="presOf" srcId="{4EE74759-1F0F-4FC4-A33E-80A1A6F60B42}" destId="{67994AD5-33A9-4682-AF3D-955A4C3748DF}" srcOrd="0" destOrd="0" presId="urn:microsoft.com/office/officeart/2005/8/layout/cycle4"/>
    <dgm:cxn modelId="{F7660BC5-8A77-475B-9233-340DBA805F85}" srcId="{C0E4BA09-C50F-4D6D-B922-A95B139AE381}" destId="{352F3218-138B-44EC-BBC9-3D774F7ED358}" srcOrd="0" destOrd="0" parTransId="{BCBEC0DC-3901-4329-AEA4-6AB4EDD8724D}" sibTransId="{82BF7B67-0F55-4AC0-BFBE-12F0771B1AE8}"/>
    <dgm:cxn modelId="{35BAFA46-2434-401C-B6B1-1ED417D514D7}" srcId="{4E337364-EF38-4D55-8882-D2F47E7473B5}" destId="{CA201391-3A95-41F3-9C19-D1D6D9489187}" srcOrd="2" destOrd="0" parTransId="{92B75F0E-15F4-4F5E-993A-1F2E3896EC9D}" sibTransId="{23E9D99C-467A-43A0-9001-C816CA50A849}"/>
    <dgm:cxn modelId="{C0B91B29-A06C-4D65-90B6-BD36FD14E125}" type="presOf" srcId="{0B1CF4E8-BE4D-4CBC-9ADB-F4A9A277157E}" destId="{F3E6C89B-B9DC-413C-9DC9-F776827E6764}" srcOrd="0" destOrd="0" presId="urn:microsoft.com/office/officeart/2005/8/layout/cycle4"/>
    <dgm:cxn modelId="{98BA9C4D-FBDF-41DB-B3AC-830D606CF1F3}" type="presOf" srcId="{6FE7321C-D931-4CA4-9EA2-08413D01CC9A}" destId="{9E7714BD-255E-429A-B50A-356349F16FE9}" srcOrd="1" destOrd="0" presId="urn:microsoft.com/office/officeart/2005/8/layout/cycle4"/>
    <dgm:cxn modelId="{653DF93D-9DF8-4F0C-A312-E0EB2DADC4F2}" type="presOf" srcId="{C0E4BA09-C50F-4D6D-B922-A95B139AE381}" destId="{21E269A8-78B4-47B8-A025-D3C70C4D24FE}" srcOrd="0" destOrd="0" presId="urn:microsoft.com/office/officeart/2005/8/layout/cycle4"/>
    <dgm:cxn modelId="{25F71E47-C4FC-47F5-B386-000020A343A3}" srcId="{4E337364-EF38-4D55-8882-D2F47E7473B5}" destId="{C0E4BA09-C50F-4D6D-B922-A95B139AE381}" srcOrd="3" destOrd="0" parTransId="{BB21B192-E2DB-4990-906E-5E21E998D9AE}" sibTransId="{DD106A13-4017-4554-8B2E-977CE2518C25}"/>
    <dgm:cxn modelId="{3021EC62-EC5E-43F5-BE99-6653FF975BA2}" type="presOf" srcId="{3BBA2888-AC76-43C7-B275-1BC72BCF457A}" destId="{3D06B9B5-7657-4EAC-8AEA-450E2C89BA34}" srcOrd="1" destOrd="0" presId="urn:microsoft.com/office/officeart/2005/8/layout/cycle4"/>
    <dgm:cxn modelId="{93412108-0096-4634-9D8E-6E064C57A39A}" srcId="{4E337364-EF38-4D55-8882-D2F47E7473B5}" destId="{0B1CF4E8-BE4D-4CBC-9ADB-F4A9A277157E}" srcOrd="0" destOrd="0" parTransId="{11155B55-0B92-4248-A91C-1816CA4EC5C5}" sibTransId="{2977DB3E-CB60-401E-8953-0714FCBE7F69}"/>
    <dgm:cxn modelId="{473783A2-5DF8-4222-AD40-9965FBE36A69}" type="presOf" srcId="{352F3218-138B-44EC-BBC9-3D774F7ED358}" destId="{BF8F446B-984D-47C3-950D-A3D192F0CD3F}" srcOrd="0" destOrd="0" presId="urn:microsoft.com/office/officeart/2005/8/layout/cycle4"/>
    <dgm:cxn modelId="{C3143534-F6CD-41E3-A1EC-A3EFDD90971F}" type="presOf" srcId="{79F6C1A8-7220-4BBD-B8D6-6BD21F794735}" destId="{7A500888-8828-4334-9F01-33AE78C3EB54}" srcOrd="0" destOrd="0" presId="urn:microsoft.com/office/officeart/2005/8/layout/cycle4"/>
    <dgm:cxn modelId="{96A2546E-A8CE-4A17-9132-ADF1B5650040}" type="presParOf" srcId="{32A313F6-2954-455B-A59E-3BBA9351EA9C}" destId="{9022ED90-9430-47C6-A088-16A6689054E3}" srcOrd="0" destOrd="0" presId="urn:microsoft.com/office/officeart/2005/8/layout/cycle4"/>
    <dgm:cxn modelId="{F2690BE6-108F-43FB-ABE5-28FFC971D37C}" type="presParOf" srcId="{9022ED90-9430-47C6-A088-16A6689054E3}" destId="{630189AB-95D4-4C31-9F57-3B2B8C27BDCD}" srcOrd="0" destOrd="0" presId="urn:microsoft.com/office/officeart/2005/8/layout/cycle4"/>
    <dgm:cxn modelId="{E41C6709-D561-4DFF-B107-F7BB4FD9488A}" type="presParOf" srcId="{630189AB-95D4-4C31-9F57-3B2B8C27BDCD}" destId="{67994AD5-33A9-4682-AF3D-955A4C3748DF}" srcOrd="0" destOrd="0" presId="urn:microsoft.com/office/officeart/2005/8/layout/cycle4"/>
    <dgm:cxn modelId="{D4959CAD-BBD8-4637-B9A0-F8031D46DF7E}" type="presParOf" srcId="{630189AB-95D4-4C31-9F57-3B2B8C27BDCD}" destId="{9F672AE1-08ED-4335-969A-3BD8398606DB}" srcOrd="1" destOrd="0" presId="urn:microsoft.com/office/officeart/2005/8/layout/cycle4"/>
    <dgm:cxn modelId="{DFA62B0C-084C-4478-9297-830B4FFB120F}" type="presParOf" srcId="{9022ED90-9430-47C6-A088-16A6689054E3}" destId="{500FA5C0-4EB8-4DCC-8DE0-4D86CB847609}" srcOrd="1" destOrd="0" presId="urn:microsoft.com/office/officeart/2005/8/layout/cycle4"/>
    <dgm:cxn modelId="{FA9C19ED-09D5-412C-99CD-43B82890DA6F}" type="presParOf" srcId="{500FA5C0-4EB8-4DCC-8DE0-4D86CB847609}" destId="{7AE8AE9D-49C5-40BD-AE42-6B9AA52D4AE8}" srcOrd="0" destOrd="0" presId="urn:microsoft.com/office/officeart/2005/8/layout/cycle4"/>
    <dgm:cxn modelId="{5EE0866C-81CD-4664-8E34-35CEFE321D6F}" type="presParOf" srcId="{500FA5C0-4EB8-4DCC-8DE0-4D86CB847609}" destId="{3D06B9B5-7657-4EAC-8AEA-450E2C89BA34}" srcOrd="1" destOrd="0" presId="urn:microsoft.com/office/officeart/2005/8/layout/cycle4"/>
    <dgm:cxn modelId="{13BBEFC5-5D62-4410-8E5B-75AFB5D8B2FD}" type="presParOf" srcId="{9022ED90-9430-47C6-A088-16A6689054E3}" destId="{0305488D-3058-4E40-8675-7508310A2EC9}" srcOrd="2" destOrd="0" presId="urn:microsoft.com/office/officeart/2005/8/layout/cycle4"/>
    <dgm:cxn modelId="{B791990E-93BD-4661-A140-70124565068A}" type="presParOf" srcId="{0305488D-3058-4E40-8675-7508310A2EC9}" destId="{A832F698-30F0-4FE4-A4CE-DD2D59D88EDB}" srcOrd="0" destOrd="0" presId="urn:microsoft.com/office/officeart/2005/8/layout/cycle4"/>
    <dgm:cxn modelId="{C1E3B290-1F8C-4720-82B3-38A10C9F16C6}" type="presParOf" srcId="{0305488D-3058-4E40-8675-7508310A2EC9}" destId="{9E7714BD-255E-429A-B50A-356349F16FE9}" srcOrd="1" destOrd="0" presId="urn:microsoft.com/office/officeart/2005/8/layout/cycle4"/>
    <dgm:cxn modelId="{5687F44D-BAD9-42E5-9C20-994305A64694}" type="presParOf" srcId="{9022ED90-9430-47C6-A088-16A6689054E3}" destId="{5C6CC8D0-6AAC-4E05-97A5-487274BB58B6}" srcOrd="3" destOrd="0" presId="urn:microsoft.com/office/officeart/2005/8/layout/cycle4"/>
    <dgm:cxn modelId="{E0D42B38-CB7A-4A2F-9498-DEE66CE3F04A}" type="presParOf" srcId="{5C6CC8D0-6AAC-4E05-97A5-487274BB58B6}" destId="{BF8F446B-984D-47C3-950D-A3D192F0CD3F}" srcOrd="0" destOrd="0" presId="urn:microsoft.com/office/officeart/2005/8/layout/cycle4"/>
    <dgm:cxn modelId="{809B8E6D-6DA6-4693-8E81-C8A474A05F05}" type="presParOf" srcId="{5C6CC8D0-6AAC-4E05-97A5-487274BB58B6}" destId="{EDE24276-6922-498D-A039-8E2AE5AC349D}" srcOrd="1" destOrd="0" presId="urn:microsoft.com/office/officeart/2005/8/layout/cycle4"/>
    <dgm:cxn modelId="{FE92E158-5918-49BC-BE8C-2C64F92F1413}" type="presParOf" srcId="{9022ED90-9430-47C6-A088-16A6689054E3}" destId="{8F561A4F-7E2A-46AB-AE6B-D13704FFD29D}" srcOrd="4" destOrd="0" presId="urn:microsoft.com/office/officeart/2005/8/layout/cycle4"/>
    <dgm:cxn modelId="{0FA2B64E-1476-4879-8164-390C107826FE}" type="presParOf" srcId="{32A313F6-2954-455B-A59E-3BBA9351EA9C}" destId="{56C97DA1-B53D-45A2-8DC1-96AEC61D8045}" srcOrd="1" destOrd="0" presId="urn:microsoft.com/office/officeart/2005/8/layout/cycle4"/>
    <dgm:cxn modelId="{C71EEC4B-0168-458E-9973-CC7BB2048225}" type="presParOf" srcId="{56C97DA1-B53D-45A2-8DC1-96AEC61D8045}" destId="{F3E6C89B-B9DC-413C-9DC9-F776827E6764}" srcOrd="0" destOrd="0" presId="urn:microsoft.com/office/officeart/2005/8/layout/cycle4"/>
    <dgm:cxn modelId="{ECBDCB3A-2987-4C4A-A3AE-9DB47A2FAD18}" type="presParOf" srcId="{56C97DA1-B53D-45A2-8DC1-96AEC61D8045}" destId="{7A500888-8828-4334-9F01-33AE78C3EB54}" srcOrd="1" destOrd="0" presId="urn:microsoft.com/office/officeart/2005/8/layout/cycle4"/>
    <dgm:cxn modelId="{ABC4FA96-2221-4E38-9E89-F294D6139BB6}" type="presParOf" srcId="{56C97DA1-B53D-45A2-8DC1-96AEC61D8045}" destId="{1A0C327F-B0FE-4DF6-B9B1-A93D43C2A474}" srcOrd="2" destOrd="0" presId="urn:microsoft.com/office/officeart/2005/8/layout/cycle4"/>
    <dgm:cxn modelId="{24486A75-BAC3-4EA3-A191-EE63939B5CAD}" type="presParOf" srcId="{56C97DA1-B53D-45A2-8DC1-96AEC61D8045}" destId="{21E269A8-78B4-47B8-A025-D3C70C4D24FE}" srcOrd="3" destOrd="0" presId="urn:microsoft.com/office/officeart/2005/8/layout/cycle4"/>
    <dgm:cxn modelId="{9DACDB28-9B27-4DBD-B7B3-A82714742C4E}" type="presParOf" srcId="{56C97DA1-B53D-45A2-8DC1-96AEC61D8045}" destId="{6F072E08-4126-4C28-B684-281245AC45F0}" srcOrd="4" destOrd="0" presId="urn:microsoft.com/office/officeart/2005/8/layout/cycle4"/>
    <dgm:cxn modelId="{D931D048-676E-4C86-946F-62BA25C50CB5}" type="presParOf" srcId="{32A313F6-2954-455B-A59E-3BBA9351EA9C}" destId="{CCA03742-23B8-4688-8A17-DC0B047214DA}" srcOrd="2" destOrd="0" presId="urn:microsoft.com/office/officeart/2005/8/layout/cycle4"/>
    <dgm:cxn modelId="{4637982D-010F-4E80-8498-E2F4C3CEFC8E}" type="presParOf" srcId="{32A313F6-2954-455B-A59E-3BBA9351EA9C}" destId="{E64F7A87-5830-41BA-B45B-BBD2BB2178C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2F698-30F0-4FE4-A4CE-DD2D59D88EDB}">
      <dsp:nvSpPr>
        <dsp:cNvPr id="0" name=""/>
        <dsp:cNvSpPr/>
      </dsp:nvSpPr>
      <dsp:spPr>
        <a:xfrm>
          <a:off x="5047106" y="2569209"/>
          <a:ext cx="1866455" cy="1209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직접민주주의의 구현</a:t>
          </a:r>
          <a:endParaRPr lang="ko-KR" altLang="en-US" sz="1800" kern="1200" dirty="0"/>
        </a:p>
      </dsp:txBody>
      <dsp:txXfrm>
        <a:off x="5633602" y="2898028"/>
        <a:ext cx="1253400" cy="853662"/>
      </dsp:txXfrm>
    </dsp:sp>
    <dsp:sp modelId="{BF8F446B-984D-47C3-950D-A3D192F0CD3F}">
      <dsp:nvSpPr>
        <dsp:cNvPr id="0" name=""/>
        <dsp:cNvSpPr/>
      </dsp:nvSpPr>
      <dsp:spPr>
        <a:xfrm>
          <a:off x="2001837" y="2569209"/>
          <a:ext cx="1866455" cy="1209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대통령과 부통령</a:t>
          </a:r>
          <a:endParaRPr lang="ko-KR" altLang="en-US" sz="1800" kern="1200" dirty="0"/>
        </a:p>
      </dsp:txBody>
      <dsp:txXfrm>
        <a:off x="2028396" y="2898028"/>
        <a:ext cx="1253400" cy="853662"/>
      </dsp:txXfrm>
    </dsp:sp>
    <dsp:sp modelId="{7AE8AE9D-49C5-40BD-AE42-6B9AA52D4AE8}">
      <dsp:nvSpPr>
        <dsp:cNvPr id="0" name=""/>
        <dsp:cNvSpPr/>
      </dsp:nvSpPr>
      <dsp:spPr>
        <a:xfrm>
          <a:off x="5047106" y="0"/>
          <a:ext cx="1866455" cy="1209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연방대통령과 수상 </a:t>
          </a:r>
          <a:endParaRPr lang="ko-KR" altLang="en-US" sz="1800" kern="1200" dirty="0"/>
        </a:p>
      </dsp:txBody>
      <dsp:txXfrm>
        <a:off x="5633602" y="26559"/>
        <a:ext cx="1253400" cy="853662"/>
      </dsp:txXfrm>
    </dsp:sp>
    <dsp:sp modelId="{67994AD5-33A9-4682-AF3D-955A4C3748DF}">
      <dsp:nvSpPr>
        <dsp:cNvPr id="0" name=""/>
        <dsp:cNvSpPr/>
      </dsp:nvSpPr>
      <dsp:spPr>
        <a:xfrm>
          <a:off x="2001837" y="0"/>
          <a:ext cx="1866455" cy="1209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국왕 </a:t>
          </a:r>
          <a:r>
            <a:rPr lang="en-US" altLang="ko-KR" sz="1800" kern="1200" dirty="0" smtClean="0"/>
            <a:t>&amp; </a:t>
          </a:r>
          <a:r>
            <a:rPr lang="ko-KR" altLang="en-US" sz="1800" kern="1200" dirty="0" smtClean="0"/>
            <a:t>수상</a:t>
          </a:r>
          <a:endParaRPr lang="ko-KR" altLang="en-US" sz="1800" kern="1200" dirty="0"/>
        </a:p>
      </dsp:txBody>
      <dsp:txXfrm>
        <a:off x="2028396" y="26559"/>
        <a:ext cx="1253400" cy="853662"/>
      </dsp:txXfrm>
    </dsp:sp>
    <dsp:sp modelId="{F3E6C89B-B9DC-413C-9DC9-F776827E6764}">
      <dsp:nvSpPr>
        <dsp:cNvPr id="0" name=""/>
        <dsp:cNvSpPr/>
      </dsp:nvSpPr>
      <dsp:spPr>
        <a:xfrm>
          <a:off x="2783935" y="215360"/>
          <a:ext cx="1635982" cy="16359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tx1"/>
              </a:solidFill>
            </a:rPr>
            <a:t>(           )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3263103" y="694528"/>
        <a:ext cx="1156814" cy="1156814"/>
      </dsp:txXfrm>
    </dsp:sp>
    <dsp:sp modelId="{7A500888-8828-4334-9F01-33AE78C3EB54}">
      <dsp:nvSpPr>
        <dsp:cNvPr id="0" name=""/>
        <dsp:cNvSpPr/>
      </dsp:nvSpPr>
      <dsp:spPr>
        <a:xfrm rot="5400000">
          <a:off x="4495482" y="215360"/>
          <a:ext cx="1635982" cy="16359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tx1"/>
              </a:solidFill>
            </a:rPr>
            <a:t>(           )</a:t>
          </a:r>
          <a:endParaRPr lang="ko-KR" altLang="en-US" sz="2000" kern="1200" dirty="0"/>
        </a:p>
      </dsp:txBody>
      <dsp:txXfrm rot="-5400000">
        <a:off x="4495482" y="694528"/>
        <a:ext cx="1156814" cy="1156814"/>
      </dsp:txXfrm>
    </dsp:sp>
    <dsp:sp modelId="{1A0C327F-B0FE-4DF6-B9B1-A93D43C2A474}">
      <dsp:nvSpPr>
        <dsp:cNvPr id="0" name=""/>
        <dsp:cNvSpPr/>
      </dsp:nvSpPr>
      <dsp:spPr>
        <a:xfrm rot="10800000">
          <a:off x="4495482" y="1926907"/>
          <a:ext cx="1635982" cy="16359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tx1"/>
              </a:solidFill>
            </a:rPr>
            <a:t>(           )</a:t>
          </a:r>
          <a:endParaRPr lang="ko-KR" altLang="en-US" sz="2000" kern="1200" dirty="0"/>
        </a:p>
      </dsp:txBody>
      <dsp:txXfrm rot="10800000">
        <a:off x="4495482" y="1926907"/>
        <a:ext cx="1156814" cy="1156814"/>
      </dsp:txXfrm>
    </dsp:sp>
    <dsp:sp modelId="{21E269A8-78B4-47B8-A025-D3C70C4D24FE}">
      <dsp:nvSpPr>
        <dsp:cNvPr id="0" name=""/>
        <dsp:cNvSpPr/>
      </dsp:nvSpPr>
      <dsp:spPr>
        <a:xfrm rot="16200000">
          <a:off x="2783935" y="1926907"/>
          <a:ext cx="1635982" cy="16359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tx1"/>
              </a:solidFill>
            </a:rPr>
            <a:t>(           )</a:t>
          </a:r>
          <a:endParaRPr lang="ko-KR" altLang="en-US" sz="2000" kern="1200" dirty="0"/>
        </a:p>
      </dsp:txBody>
      <dsp:txXfrm rot="5400000">
        <a:off x="3263103" y="1926907"/>
        <a:ext cx="1156814" cy="1156814"/>
      </dsp:txXfrm>
    </dsp:sp>
    <dsp:sp modelId="{CCA03742-23B8-4688-8A17-DC0B047214DA}">
      <dsp:nvSpPr>
        <dsp:cNvPr id="0" name=""/>
        <dsp:cNvSpPr/>
      </dsp:nvSpPr>
      <dsp:spPr>
        <a:xfrm>
          <a:off x="4175275" y="1549082"/>
          <a:ext cx="564848" cy="49117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F7A87-5830-41BA-B45B-BBD2BB2178C9}">
      <dsp:nvSpPr>
        <dsp:cNvPr id="0" name=""/>
        <dsp:cNvSpPr/>
      </dsp:nvSpPr>
      <dsp:spPr>
        <a:xfrm rot="10800000">
          <a:off x="4175275" y="1737995"/>
          <a:ext cx="564848" cy="49117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7C530-7157-4D4F-8465-1E58902EDE1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51474-FDE1-4189-9BBD-1701C2AD7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2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3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Relationship Id="rId1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0057" y="1400432"/>
            <a:ext cx="8915399" cy="232250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민주주의의 현대적 실현형태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민주주의와 정치제도</a:t>
            </a:r>
            <a:r>
              <a:rPr lang="en-US" altLang="ko-KR" dirty="0"/>
              <a:t>(Ⅰ)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40716" y="4093638"/>
            <a:ext cx="9849922" cy="112628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민주주의를 지향하고 실현하는 정치제도는 무엇인가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068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40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tx1"/>
                </a:solidFill>
              </a:rPr>
              <a:t>군주주권의 불식에 따른 문제 제기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1544" y="1135252"/>
            <a:ext cx="8229600" cy="5400000"/>
          </a:xfrm>
        </p:spPr>
        <p:txBody>
          <a:bodyPr/>
          <a:lstStyle/>
          <a:p>
            <a:r>
              <a:rPr lang="ko-KR" altLang="en-US" sz="2800" dirty="0" smtClean="0"/>
              <a:t>프랑스 혁명에 의한 군주주권의 불식 </a:t>
            </a:r>
            <a:endParaRPr lang="en-US" altLang="ko-KR" sz="28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50328" y="1844824"/>
            <a:ext cx="1990088" cy="4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국민주권의 확립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6" y="1631123"/>
            <a:ext cx="3191799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5226147" y="5517280"/>
            <a:ext cx="5387886" cy="90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프랑스 인간과 시민의 권리선언 제</a:t>
            </a:r>
            <a:r>
              <a:rPr lang="en-US" altLang="ko-KR" dirty="0">
                <a:solidFill>
                  <a:schemeClr val="tx1"/>
                </a:solidFill>
              </a:rPr>
              <a:t>16</a:t>
            </a:r>
            <a:r>
              <a:rPr lang="ko-KR" altLang="en-US" dirty="0">
                <a:solidFill>
                  <a:schemeClr val="tx1"/>
                </a:solidFill>
              </a:rPr>
              <a:t>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권리의 보장이 확보되지 아니하고 권력의 분립이 규정되지 아니한 모든 사회는 헌법을 보유하고 있지 않다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27" y="265444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6405879" y="3896815"/>
            <a:ext cx="3600000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국민을 어떻게 통치할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89872" y="2834815"/>
            <a:ext cx="3600000" cy="57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누가 통치할 것인가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7920090" y="4489612"/>
            <a:ext cx="484632" cy="9784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20686" y="1829033"/>
            <a:ext cx="1584176" cy="46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군주주권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757777" y="1829033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11624" y="5248556"/>
            <a:ext cx="1584176" cy="5859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인권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11624" y="5949280"/>
            <a:ext cx="1584176" cy="5859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                  )</a:t>
            </a:r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4306144" y="5699401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2" y="3205231"/>
            <a:ext cx="2295525" cy="20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285" y="231472"/>
            <a:ext cx="8229600" cy="5400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             대의제도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897" y="1062000"/>
            <a:ext cx="9115599" cy="5796000"/>
          </a:xfrm>
        </p:spPr>
        <p:txBody>
          <a:bodyPr/>
          <a:lstStyle/>
          <a:p>
            <a:r>
              <a:rPr lang="ko-KR" altLang="en-US" sz="2500" dirty="0" smtClean="0"/>
              <a:t>근대 입헌주의 이래 출발점</a:t>
            </a:r>
            <a:endParaRPr lang="en-US" altLang="ko-KR" sz="2500" dirty="0" smtClean="0"/>
          </a:p>
          <a:p>
            <a:endParaRPr lang="en-US" altLang="ko-KR" sz="2500" dirty="0"/>
          </a:p>
          <a:p>
            <a:r>
              <a:rPr lang="ko-KR" altLang="en-US" sz="2500" dirty="0"/>
              <a:t>대의제의 의의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 smtClean="0"/>
              <a:t>대의제의 본질</a:t>
            </a: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200" dirty="0"/>
              <a:t>(</a:t>
            </a:r>
            <a:r>
              <a:rPr lang="ko-KR" altLang="en-US" sz="2200" dirty="0"/>
              <a:t>치자와 피치자의 구별 </a:t>
            </a:r>
            <a:r>
              <a:rPr lang="en-US" altLang="ko-KR" sz="2200" dirty="0"/>
              <a:t>&amp; </a:t>
            </a:r>
            <a:r>
              <a:rPr lang="ko-KR" altLang="en-US" sz="2200" dirty="0"/>
              <a:t>정책결정권과 기관 구성권의 분리</a:t>
            </a:r>
            <a:r>
              <a:rPr lang="en-US" altLang="ko-KR" sz="2200" dirty="0"/>
              <a:t>)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800" dirty="0"/>
              <a:t>  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09913" y="1527648"/>
            <a:ext cx="2332065" cy="43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            )</a:t>
            </a:r>
            <a:r>
              <a:rPr lang="ko-KR" altLang="en-US" dirty="0" smtClean="0"/>
              <a:t>원리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44491" y="2450093"/>
            <a:ext cx="4208043" cy="75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국회에 국민적 정당성을 부여하는 국가의사의 결정원리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0285" y="2587430"/>
            <a:ext cx="4284000" cy="46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국민이 직접 국정을 담당할 수 없는 현실  </a:t>
            </a:r>
            <a:endParaRPr lang="en-US" altLang="ko-KR" dirty="0"/>
          </a:p>
        </p:txBody>
      </p:sp>
      <p:sp>
        <p:nvSpPr>
          <p:cNvPr id="9" name="오른쪽 화살표 8"/>
          <p:cNvSpPr/>
          <p:nvPr/>
        </p:nvSpPr>
        <p:spPr>
          <a:xfrm>
            <a:off x="5055184" y="25707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92" y="221456"/>
            <a:ext cx="3585017" cy="21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46692" y="1544620"/>
            <a:ext cx="3132000" cy="39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                               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1675" y="4117124"/>
            <a:ext cx="3132000" cy="61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민주적 선거제도의 보장 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5757885" y="4080007"/>
            <a:ext cx="313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자유위임의 원리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3173085" y="4832036"/>
            <a:ext cx="3204000" cy="61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국민정당성에 기반한 의회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1675" y="5673924"/>
            <a:ext cx="3132000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국민전체의 대표 </a:t>
            </a:r>
            <a:endParaRPr lang="en-US" altLang="ko-KR" dirty="0"/>
          </a:p>
          <a:p>
            <a:pPr algn="ctr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국민에 대하여 책임</a:t>
            </a:r>
            <a:r>
              <a:rPr lang="en-US" altLang="ko-KR" dirty="0">
                <a:sym typeface="Wingdings" pitchFamily="2" charset="2"/>
              </a:rPr>
              <a:t> 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5757885" y="5693519"/>
            <a:ext cx="3132000" cy="61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다수결의 원리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소수파의 의견존중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4155131" y="15124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618" y="602223"/>
            <a:ext cx="1221673" cy="17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908" y="341428"/>
            <a:ext cx="9167741" cy="88191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ko-KR" altLang="en-US" dirty="0" smtClean="0"/>
              <a:t> 대의제도에 있어서의 권력분립 원리의 의의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37" y="1305048"/>
            <a:ext cx="8280000" cy="5112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대의제도에 </a:t>
            </a:r>
            <a:r>
              <a:rPr lang="ko-KR" altLang="en-US" sz="2400" dirty="0" smtClean="0"/>
              <a:t>있어서의 핵심원리와 권력분립원리  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050522" y="1847753"/>
            <a:ext cx="3204000" cy="75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국회의원에 대한 견제의 필요성이 있을 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859585" y="19267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28930" y="2724601"/>
            <a:ext cx="3204000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권력분립원리는 필요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6050522" y="27393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037" y="5593915"/>
            <a:ext cx="3708000" cy="75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권력분립원리에 대한 당해 원리를 어떻게 실현할 것인지에 대한 고민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4285482" y="5729599"/>
            <a:ext cx="648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" y="2593984"/>
            <a:ext cx="2286000" cy="210212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28465" y="1889684"/>
            <a:ext cx="3800901" cy="581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           ) </a:t>
            </a:r>
            <a:r>
              <a:rPr lang="ko-KR" altLang="en-US" dirty="0"/>
              <a:t>원리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 (            ) </a:t>
            </a:r>
            <a:r>
              <a:rPr lang="ko-KR" altLang="en-US" dirty="0"/>
              <a:t>원리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60642" y="5587626"/>
            <a:ext cx="2357344" cy="75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권력분립원리의 구체적 실현의 문제</a:t>
            </a:r>
            <a:endParaRPr lang="ko-KR" altLang="en-US" dirty="0"/>
          </a:p>
        </p:txBody>
      </p:sp>
      <p:sp>
        <p:nvSpPr>
          <p:cNvPr id="4" name="AutoShape 2" descr="내부자들 이경영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966" y="2716849"/>
            <a:ext cx="3503465" cy="17184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078" y="3309336"/>
            <a:ext cx="1455922" cy="2012374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325198" y="4481307"/>
            <a:ext cx="8630543" cy="918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대표자는 단순히 선거구민의 대표가 아니라 전체국민을 대표하는 </a:t>
            </a:r>
            <a:r>
              <a:rPr lang="ko-KR" altLang="en-US" sz="1600" dirty="0" err="1" smtClean="0"/>
              <a:t>기속위임금지</a:t>
            </a:r>
            <a:r>
              <a:rPr lang="en-US" altLang="ko-KR" sz="1600" dirty="0"/>
              <a:t>(</a:t>
            </a:r>
            <a:r>
              <a:rPr lang="ko-KR" altLang="en-US" sz="1600" dirty="0"/>
              <a:t>자유위임</a:t>
            </a:r>
            <a:r>
              <a:rPr lang="en-US" altLang="ko-KR" sz="1600" dirty="0"/>
              <a:t>)</a:t>
            </a:r>
            <a:r>
              <a:rPr lang="ko-KR" altLang="en-US" sz="1600" dirty="0"/>
              <a:t>의 법리에 따른다</a:t>
            </a:r>
            <a:r>
              <a:rPr lang="en-US" altLang="ko-KR" sz="1600" dirty="0"/>
              <a:t>. </a:t>
            </a:r>
            <a:r>
              <a:rPr lang="ko-KR" altLang="en-US" sz="1600" dirty="0"/>
              <a:t>자유위임의 문제점을 극복하기 위하여 통치방식은 다극화된 권력분립원리에 입각할 수밖에 없다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성낙인</a:t>
            </a:r>
            <a:r>
              <a:rPr lang="en-US" altLang="ko-KR" sz="1600" dirty="0"/>
              <a:t>, </a:t>
            </a:r>
            <a:r>
              <a:rPr lang="ko-KR" altLang="en-US" sz="1600" dirty="0"/>
              <a:t>헌법학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법문사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2013, </a:t>
            </a:r>
            <a:r>
              <a:rPr lang="en-US" altLang="ko-KR" sz="1600" dirty="0"/>
              <a:t>874</a:t>
            </a:r>
            <a:r>
              <a:rPr lang="ko-KR" altLang="en-US" sz="1600" dirty="0"/>
              <a:t>면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074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9875" y="160535"/>
            <a:ext cx="8534400" cy="900000"/>
          </a:xfrm>
        </p:spPr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</a:rPr>
              <a:t>권력분립원리의 확립을 위한 정부형태론 논의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2404" y="1710961"/>
            <a:ext cx="8915400" cy="37776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정부형태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>
              <a:latin typeface="Franklin Gothic Book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Franklin Gothic Book"/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ko-KR" dirty="0" smtClean="0">
                <a:latin typeface="Franklin Gothic Book"/>
                <a:sym typeface="Wingdings" pitchFamily="2" charset="2"/>
              </a:rPr>
              <a:t> </a:t>
            </a:r>
            <a:endParaRPr lang="ko-KR" alt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165" y="2068207"/>
            <a:ext cx="2160000" cy="160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41916" y="2195310"/>
            <a:ext cx="4608000" cy="46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권력분립원리의 조직적</a:t>
            </a:r>
            <a:r>
              <a:rPr lang="ko-KR" altLang="en-US" dirty="0">
                <a:solidFill>
                  <a:schemeClr val="tx1"/>
                </a:solidFill>
                <a:latin typeface="Franklin Gothic Book"/>
              </a:rPr>
              <a:t>▪구조적 실현형태</a:t>
            </a:r>
            <a:endParaRPr lang="en-US" altLang="ko-KR" dirty="0">
              <a:solidFill>
                <a:schemeClr val="tx1"/>
              </a:solidFill>
              <a:latin typeface="Franklin Gothic Book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99" y="4557387"/>
            <a:ext cx="2382264" cy="158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958" y="4798324"/>
            <a:ext cx="2231199" cy="15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504493" y="3268530"/>
            <a:ext cx="4896000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Franklin Gothic Book"/>
                <a:sym typeface="Wingdings" pitchFamily="2" charset="2"/>
              </a:rPr>
              <a:t>국가기관 관계 중심의 논의 </a:t>
            </a:r>
            <a:r>
              <a:rPr lang="en-US" altLang="ko-KR" dirty="0">
                <a:latin typeface="Franklin Gothic Book"/>
                <a:sym typeface="Wingdings" pitchFamily="2" charset="2"/>
              </a:rPr>
              <a:t>– </a:t>
            </a:r>
            <a:r>
              <a:rPr lang="ko-KR" altLang="en-US" dirty="0">
                <a:latin typeface="Franklin Gothic Book"/>
                <a:sym typeface="Wingdings" pitchFamily="2" charset="2"/>
              </a:rPr>
              <a:t>어떠한 국가기관</a:t>
            </a:r>
            <a:r>
              <a:rPr lang="en-US" altLang="ko-KR" dirty="0">
                <a:latin typeface="Franklin Gothic Book"/>
                <a:sym typeface="Wingdings" pitchFamily="2" charset="2"/>
              </a:rPr>
              <a:t>? </a:t>
            </a:r>
            <a:r>
              <a:rPr lang="ko-KR" altLang="en-US" dirty="0">
                <a:latin typeface="Franklin Gothic Book"/>
                <a:sym typeface="Wingdings" pitchFamily="2" charset="2"/>
              </a:rPr>
              <a:t>   </a:t>
            </a:r>
            <a:endParaRPr lang="en-US" altLang="ko-KR" dirty="0">
              <a:latin typeface="Franklin Gothic Book"/>
              <a:sym typeface="Wingdings" pitchFamily="2" charset="2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72292" y="749160"/>
            <a:ext cx="7309610" cy="82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국가작용의 원활한 수행과 개인의 기본권보장을 위하여 </a:t>
            </a:r>
            <a:r>
              <a:rPr lang="ko-KR" altLang="en-US" sz="1600" dirty="0" err="1" smtClean="0"/>
              <a:t>입법∙행정∙사법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등의 상호독립성을 유지하는 </a:t>
            </a:r>
            <a:r>
              <a:rPr lang="ko-KR" altLang="en-US" sz="1600" dirty="0" smtClean="0"/>
              <a:t>각기 </a:t>
            </a:r>
            <a:r>
              <a:rPr lang="ko-KR" altLang="en-US" sz="1600" dirty="0"/>
              <a:t>상이한 기관이 </a:t>
            </a:r>
            <a:r>
              <a:rPr lang="ko-KR" altLang="en-US" sz="1600" dirty="0" smtClean="0"/>
              <a:t>개별 권력을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담당하게 </a:t>
            </a:r>
            <a:r>
              <a:rPr lang="ko-KR" altLang="en-US" sz="1600" dirty="0"/>
              <a:t>하는 것이 합리적이라는 데에 기초한 이론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성낙인</a:t>
            </a:r>
            <a:r>
              <a:rPr lang="en-US" altLang="ko-KR" sz="1600" dirty="0"/>
              <a:t>, </a:t>
            </a:r>
            <a:r>
              <a:rPr lang="ko-KR" altLang="en-US" sz="1600" dirty="0"/>
              <a:t>헌법학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법문사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2017, 343</a:t>
            </a:r>
            <a:r>
              <a:rPr lang="ko-KR" altLang="en-US" sz="1600" dirty="0" smtClean="0"/>
              <a:t>면</a:t>
            </a:r>
            <a:r>
              <a:rPr lang="en-US" altLang="ko-KR" sz="1600" dirty="0"/>
              <a:t>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72730" y="718266"/>
            <a:ext cx="1273591" cy="4262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권력분립</a:t>
            </a:r>
          </a:p>
        </p:txBody>
      </p:sp>
      <p:sp>
        <p:nvSpPr>
          <p:cNvPr id="5" name="위쪽/아래쪽 화살표 4"/>
          <p:cNvSpPr/>
          <p:nvPr/>
        </p:nvSpPr>
        <p:spPr>
          <a:xfrm rot="2695223">
            <a:off x="6147491" y="3733673"/>
            <a:ext cx="354226" cy="1216152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번개 5"/>
          <p:cNvSpPr/>
          <p:nvPr/>
        </p:nvSpPr>
        <p:spPr>
          <a:xfrm rot="3886805">
            <a:off x="7420259" y="2536087"/>
            <a:ext cx="580825" cy="353311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201" y="2224636"/>
            <a:ext cx="1700951" cy="207800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547208" y="3867121"/>
            <a:ext cx="1953016" cy="46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제임스 매디슨</a:t>
            </a:r>
            <a:endParaRPr lang="en-US" altLang="ko-KR" dirty="0">
              <a:solidFill>
                <a:schemeClr val="tx1"/>
              </a:solidFill>
              <a:latin typeface="Franklin Gothic Book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" y="3772004"/>
            <a:ext cx="2313672" cy="19574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92" y="4557387"/>
            <a:ext cx="2206052" cy="22060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9131" y="703870"/>
            <a:ext cx="1515765" cy="18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5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9875" y="160535"/>
            <a:ext cx="8534400" cy="900000"/>
          </a:xfrm>
        </p:spPr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</a:rPr>
              <a:t>권력분립원리의 확립을 위한 정부형태론 논의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9375" y="1053390"/>
            <a:ext cx="8915400" cy="496395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Franklin Gothic Book"/>
                <a:sym typeface="Wingdings" pitchFamily="2" charset="2"/>
              </a:rPr>
              <a:t>기본전제</a:t>
            </a:r>
            <a:endParaRPr lang="en-US" altLang="ko-KR" sz="3200" dirty="0" smtClean="0">
              <a:latin typeface="Franklin Gothic Book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Franklin Gothic Book"/>
                <a:sym typeface="Wingdings" pitchFamily="2" charset="2"/>
              </a:rPr>
              <a:t>1</a:t>
            </a:r>
            <a:r>
              <a:rPr lang="en-US" altLang="ko-KR" sz="2400" dirty="0">
                <a:latin typeface="Franklin Gothic Book"/>
                <a:sym typeface="Wingdings" pitchFamily="2" charset="2"/>
              </a:rPr>
              <a:t>) </a:t>
            </a:r>
            <a:r>
              <a:rPr lang="ko-KR" altLang="en-US" sz="2400" dirty="0">
                <a:latin typeface="Franklin Gothic Book"/>
                <a:sym typeface="Wingdings" pitchFamily="2" charset="2"/>
              </a:rPr>
              <a:t>성문헌법</a:t>
            </a:r>
            <a:endParaRPr lang="en-US" altLang="ko-KR" sz="2400" dirty="0">
              <a:latin typeface="Franklin Gothic Book"/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400" dirty="0" smtClean="0">
              <a:latin typeface="Franklin Gothic Book"/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400" dirty="0" smtClean="0">
              <a:latin typeface="Franklin Gothic Book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Franklin Gothic Book"/>
                <a:sym typeface="Wingdings" pitchFamily="2" charset="2"/>
              </a:rPr>
              <a:t>2</a:t>
            </a:r>
            <a:r>
              <a:rPr lang="en-US" altLang="ko-KR" sz="2400" dirty="0">
                <a:latin typeface="Franklin Gothic Book"/>
                <a:sym typeface="Wingdings" pitchFamily="2" charset="2"/>
              </a:rPr>
              <a:t>) </a:t>
            </a:r>
            <a:r>
              <a:rPr lang="ko-KR" altLang="en-US" sz="2400" dirty="0">
                <a:latin typeface="Franklin Gothic Book"/>
                <a:sym typeface="Wingdings" pitchFamily="2" charset="2"/>
              </a:rPr>
              <a:t>자유민주주의적 헌정체제</a:t>
            </a:r>
            <a:endParaRPr lang="en-US" altLang="ko-KR" sz="2400" dirty="0">
              <a:latin typeface="Franklin Gothic Book"/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400" dirty="0" smtClean="0">
              <a:latin typeface="Franklin Gothic Book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Franklin Gothic Book"/>
                <a:sym typeface="Wingdings" pitchFamily="2" charset="2"/>
              </a:rPr>
              <a:t>3</a:t>
            </a:r>
            <a:r>
              <a:rPr lang="en-US" altLang="ko-KR" sz="2400" dirty="0">
                <a:latin typeface="Franklin Gothic Book"/>
                <a:sym typeface="Wingdings" pitchFamily="2" charset="2"/>
              </a:rPr>
              <a:t>) </a:t>
            </a:r>
            <a:r>
              <a:rPr lang="ko-KR" altLang="en-US" sz="2400" dirty="0">
                <a:latin typeface="Franklin Gothic Book"/>
                <a:sym typeface="Wingdings" pitchFamily="2" charset="2"/>
              </a:rPr>
              <a:t>정부형태의 논의 중심축</a:t>
            </a:r>
            <a:endParaRPr lang="en-US" altLang="ko-KR" sz="2400" dirty="0">
              <a:latin typeface="Franklin Gothic Book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lin Gothic Book"/>
                <a:sym typeface="Wingdings" pitchFamily="2" charset="2"/>
              </a:rPr>
              <a:t>   </a:t>
            </a:r>
            <a:r>
              <a:rPr lang="en-US" altLang="ko-KR" sz="2400" dirty="0">
                <a:latin typeface="바탕"/>
                <a:ea typeface="바탕"/>
                <a:sym typeface="Wingdings" pitchFamily="2" charset="2"/>
              </a:rPr>
              <a:t>★</a:t>
            </a:r>
            <a:r>
              <a:rPr lang="en-US" altLang="ko-KR" sz="2400" dirty="0">
                <a:latin typeface="Franklin Gothic Book"/>
                <a:sym typeface="Wingdings" pitchFamily="2" charset="2"/>
              </a:rPr>
              <a:t> </a:t>
            </a:r>
            <a:r>
              <a:rPr lang="ko-KR" altLang="en-US" sz="2400" dirty="0">
                <a:latin typeface="Franklin Gothic Book"/>
                <a:sym typeface="Wingdings" pitchFamily="2" charset="2"/>
              </a:rPr>
              <a:t>입법부와 행정부의 관계 </a:t>
            </a:r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 descr="http://t3.gstatic.com/images?q=tbn:ANd9GcQJ_ouFwB5oFxphDrLPqc0nWU7J42JuFcRO7OQxOg6Q7M9fQ8xG5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6" y="4605885"/>
            <a:ext cx="1425599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87" y="5324169"/>
            <a:ext cx="2914650" cy="154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90" y="1876294"/>
            <a:ext cx="2628900" cy="11523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90" y="951467"/>
            <a:ext cx="2619375" cy="123343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25" y="2972501"/>
            <a:ext cx="2857500" cy="1610634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624464" y="5167837"/>
            <a:ext cx="4505222" cy="1274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법원조직법 제</a:t>
            </a:r>
            <a:r>
              <a:rPr lang="en-US" altLang="ko-KR" dirty="0"/>
              <a:t>2</a:t>
            </a:r>
            <a:r>
              <a:rPr lang="ko-KR" altLang="en-US" dirty="0"/>
              <a:t>조 제</a:t>
            </a:r>
            <a:r>
              <a:rPr lang="en-US" altLang="ko-KR" dirty="0"/>
              <a:t>1</a:t>
            </a:r>
            <a:r>
              <a:rPr lang="ko-KR" altLang="en-US" dirty="0"/>
              <a:t>항 제</a:t>
            </a:r>
            <a:r>
              <a:rPr lang="en-US" altLang="ko-KR" dirty="0"/>
              <a:t>1</a:t>
            </a:r>
            <a:r>
              <a:rPr lang="ko-KR" altLang="en-US" dirty="0"/>
              <a:t>문 법원은 헌법에 특별한 규정이 있는 경우를 제외한 일체의 법률상의 쟁송을 심판한다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52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2549" y="333909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정부형태론 논의 중심 국가 </a:t>
            </a:r>
            <a:endParaRPr lang="ko-KR" altLang="en-US" sz="44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64143"/>
              </p:ext>
            </p:extLst>
          </p:nvPr>
        </p:nvGraphicFramePr>
        <p:xfrm>
          <a:off x="1815490" y="207331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012" y="456559"/>
            <a:ext cx="1569652" cy="21695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9062" y="2117184"/>
            <a:ext cx="2466975" cy="1847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21" y="4209983"/>
            <a:ext cx="2257425" cy="20288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42" y="4751454"/>
            <a:ext cx="2999363" cy="18746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9395" y="4946973"/>
            <a:ext cx="2010097" cy="184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1905" y="3962435"/>
            <a:ext cx="1905000" cy="1266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209" y="126919"/>
            <a:ext cx="2522696" cy="16948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57" y="1975394"/>
            <a:ext cx="3059011" cy="14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7914" y="281790"/>
            <a:ext cx="8230202" cy="1170435"/>
          </a:xfrm>
        </p:spPr>
        <p:txBody>
          <a:bodyPr/>
          <a:lstStyle/>
          <a:p>
            <a:r>
              <a:rPr lang="ko-KR" altLang="en-US" dirty="0"/>
              <a:t>생각해보기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390" y="71672"/>
            <a:ext cx="1968374" cy="2949109"/>
          </a:xfrm>
        </p:spPr>
      </p:pic>
      <p:sp>
        <p:nvSpPr>
          <p:cNvPr id="4" name="직사각형 3"/>
          <p:cNvSpPr/>
          <p:nvPr/>
        </p:nvSpPr>
        <p:spPr>
          <a:xfrm>
            <a:off x="767588" y="2133600"/>
            <a:ext cx="6554077" cy="31390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sz="2400" dirty="0"/>
              <a:t>[</a:t>
            </a:r>
            <a:r>
              <a:rPr lang="ko-KR" altLang="en-US" sz="2400" dirty="0"/>
              <a:t>퀴즈</a:t>
            </a:r>
            <a:r>
              <a:rPr lang="en-US" altLang="ko-KR" sz="2400" dirty="0"/>
              <a:t>] </a:t>
            </a:r>
            <a:r>
              <a:rPr lang="ko-KR" altLang="en-US" sz="2400" dirty="0"/>
              <a:t>우리나라의 정부형태는 대통령의 권한이 너무 강하다는 제왕적 대통령제라는 비판을 받고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대한 자신의 견해는</a:t>
            </a:r>
            <a:r>
              <a:rPr lang="en-US" altLang="ko-KR" sz="2400" dirty="0" smtClean="0"/>
              <a:t>?</a:t>
            </a:r>
          </a:p>
          <a:p>
            <a:pPr fontAlgn="base"/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[</a:t>
            </a:r>
            <a:r>
              <a:rPr lang="ko-KR" altLang="en-US" sz="2400" dirty="0"/>
              <a:t>과제</a:t>
            </a:r>
            <a:r>
              <a:rPr lang="en-US" altLang="ko-KR" sz="2400" dirty="0"/>
              <a:t>] </a:t>
            </a:r>
            <a:r>
              <a:rPr lang="ko-KR" altLang="en-US" sz="2400" dirty="0"/>
              <a:t>정부형태의 변혁과 관련한 헌법개정 </a:t>
            </a:r>
            <a:r>
              <a:rPr lang="ko-KR" altLang="en-US" sz="2400" dirty="0" err="1"/>
              <a:t>찬성론과</a:t>
            </a:r>
            <a:r>
              <a:rPr lang="ko-KR" altLang="en-US" sz="2400" dirty="0"/>
              <a:t> 반대론의 논거를 정리하고 이에 대하여 비판하기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159" y="71672"/>
            <a:ext cx="2804805" cy="23721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40" y="95482"/>
            <a:ext cx="2952750" cy="1543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98" y="3020781"/>
            <a:ext cx="3500066" cy="19112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015" y="4848115"/>
            <a:ext cx="3678326" cy="18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67126" y="4292600"/>
            <a:ext cx="4968875" cy="47783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</p:txBody>
      </p:sp>
      <p:sp>
        <p:nvSpPr>
          <p:cNvPr id="61443" name="WordArt 3"/>
          <p:cNvSpPr>
            <a:spLocks noChangeArrowheads="1" noChangeShapeType="1" noTextEdit="1"/>
          </p:cNvSpPr>
          <p:nvPr/>
        </p:nvSpPr>
        <p:spPr bwMode="gray">
          <a:xfrm>
            <a:off x="3216275" y="2924175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28575">
                  <a:solidFill>
                    <a:srgbClr val="F5EBC7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28575">
                <a:solidFill>
                  <a:srgbClr val="F5EBC7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0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</p:bld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3666</TotalTime>
  <Words>360</Words>
  <Application>Microsoft Office PowerPoint</Application>
  <PresentationFormat>사용자 지정</PresentationFormat>
  <Paragraphs>80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줄기</vt:lpstr>
      <vt:lpstr> 민주주의의 현대적 실현형태  민주주의와 정치제도(Ⅰ) </vt:lpstr>
      <vt:lpstr>군주주권의 불식에 따른 문제 제기</vt:lpstr>
      <vt:lpstr>             대의제도 </vt:lpstr>
      <vt:lpstr> 대의제도에 있어서의 권력분립 원리의 의의  </vt:lpstr>
      <vt:lpstr>권력분립원리의 확립을 위한 정부형태론 논의 </vt:lpstr>
      <vt:lpstr>권력분립원리의 확립을 위한 정부형태론 논의 </vt:lpstr>
      <vt:lpstr>정부형태론 논의 중심 국가 </vt:lpstr>
      <vt:lpstr>생각해보기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기본권의 개념, 범위 및  법적 성격</dc:title>
  <dc:creator>Kimyonghoon</dc:creator>
  <cp:lastModifiedBy>yonghoon kim</cp:lastModifiedBy>
  <cp:revision>126</cp:revision>
  <dcterms:created xsi:type="dcterms:W3CDTF">2015-05-02T06:15:27Z</dcterms:created>
  <dcterms:modified xsi:type="dcterms:W3CDTF">2020-10-03T14:14:51Z</dcterms:modified>
</cp:coreProperties>
</file>