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77" r:id="rId2"/>
    <p:sldId id="320" r:id="rId3"/>
    <p:sldId id="319" r:id="rId4"/>
    <p:sldId id="311" r:id="rId5"/>
    <p:sldId id="312" r:id="rId6"/>
    <p:sldId id="313" r:id="rId7"/>
    <p:sldId id="317" r:id="rId8"/>
    <p:sldId id="315" r:id="rId9"/>
    <p:sldId id="316" r:id="rId10"/>
    <p:sldId id="32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78" autoAdjust="0"/>
    <p:restoredTop sz="94660"/>
  </p:normalViewPr>
  <p:slideViewPr>
    <p:cSldViewPr snapToGrid="0">
      <p:cViewPr varScale="1">
        <p:scale>
          <a:sx n="72" d="100"/>
          <a:sy n="72" d="100"/>
        </p:scale>
        <p:origin x="126" y="9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s>
</file>

<file path=ppt/diagrams/_rels/data3.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7C897-6FB8-4A01-BEDE-3C9A68A54CDD}" type="doc">
      <dgm:prSet loTypeId="urn:microsoft.com/office/officeart/2005/8/layout/process1" loCatId="process" qsTypeId="urn:microsoft.com/office/officeart/2005/8/quickstyle/simple1" qsCatId="simple" csTypeId="urn:microsoft.com/office/officeart/2005/8/colors/accent1_2" csCatId="accent1" phldr="1"/>
      <dgm:spPr/>
    </dgm:pt>
    <dgm:pt modelId="{E49E95D1-68D7-46CA-81A3-DD2B7577D8EC}">
      <dgm:prSet phldrT="[텍스트]" custT="1">
        <dgm:style>
          <a:lnRef idx="1">
            <a:schemeClr val="accent6"/>
          </a:lnRef>
          <a:fillRef idx="2">
            <a:schemeClr val="accent6"/>
          </a:fillRef>
          <a:effectRef idx="1">
            <a:schemeClr val="accent6"/>
          </a:effectRef>
          <a:fontRef idx="minor">
            <a:schemeClr val="dk1"/>
          </a:fontRef>
        </dgm:style>
      </dgm:prSet>
      <dgm:spPr/>
      <dgm:t>
        <a:bodyPr/>
        <a:lstStyle/>
        <a:p>
          <a:pPr latinLnBrk="1"/>
          <a:r>
            <a:rPr lang="ko-KR" altLang="en-US" sz="1300" dirty="0" smtClean="0">
              <a:solidFill>
                <a:schemeClr val="tx1"/>
              </a:solidFill>
            </a:rPr>
            <a:t>필수 </a:t>
          </a:r>
          <a:r>
            <a:rPr lang="ko-KR" altLang="en-US" sz="1300" dirty="0" err="1" smtClean="0">
              <a:solidFill>
                <a:schemeClr val="tx1"/>
              </a:solidFill>
            </a:rPr>
            <a:t>한약관련</a:t>
          </a:r>
          <a:r>
            <a:rPr lang="ko-KR" altLang="en-US" sz="1300" dirty="0" smtClean="0">
              <a:solidFill>
                <a:schemeClr val="tx1"/>
              </a:solidFill>
            </a:rPr>
            <a:t> 과목과 학점을 이수하고 대학을 졸업한 자</a:t>
          </a:r>
          <a:endParaRPr lang="ko-KR" altLang="en-US" sz="1300" dirty="0">
            <a:solidFill>
              <a:schemeClr val="tx1"/>
            </a:solidFill>
          </a:endParaRPr>
        </a:p>
      </dgm:t>
    </dgm:pt>
    <dgm:pt modelId="{E95A70C6-819C-41F2-9864-C930DA86D3DD}" type="parTrans" cxnId="{F0116C48-47A6-4F19-9E39-7702D4EA8C2C}">
      <dgm:prSet/>
      <dgm:spPr/>
      <dgm:t>
        <a:bodyPr/>
        <a:lstStyle/>
        <a:p>
          <a:pPr latinLnBrk="1"/>
          <a:endParaRPr lang="ko-KR" altLang="en-US"/>
        </a:p>
      </dgm:t>
    </dgm:pt>
    <dgm:pt modelId="{052BDECB-6BB1-43AC-A7A5-A57733C04FB1}" type="sibTrans" cxnId="{F0116C48-47A6-4F19-9E39-7702D4EA8C2C}">
      <dgm:prSet>
        <dgm:style>
          <a:lnRef idx="1">
            <a:schemeClr val="accent6"/>
          </a:lnRef>
          <a:fillRef idx="2">
            <a:schemeClr val="accent6"/>
          </a:fillRef>
          <a:effectRef idx="1">
            <a:schemeClr val="accent6"/>
          </a:effectRef>
          <a:fontRef idx="minor">
            <a:schemeClr val="dk1"/>
          </a:fontRef>
        </dgm:style>
      </dgm:prSet>
      <dgm:spPr/>
      <dgm:t>
        <a:bodyPr/>
        <a:lstStyle/>
        <a:p>
          <a:pPr latinLnBrk="1"/>
          <a:endParaRPr lang="ko-KR" altLang="en-US"/>
        </a:p>
      </dgm:t>
    </dgm:pt>
    <dgm:pt modelId="{BD0FB44C-EF8A-41AB-A5EE-73CB53144616}">
      <dgm:prSet phldrT="[텍스트]" custT="1">
        <dgm:style>
          <a:lnRef idx="1">
            <a:schemeClr val="accent6"/>
          </a:lnRef>
          <a:fillRef idx="2">
            <a:schemeClr val="accent6"/>
          </a:fillRef>
          <a:effectRef idx="1">
            <a:schemeClr val="accent6"/>
          </a:effectRef>
          <a:fontRef idx="minor">
            <a:schemeClr val="dk1"/>
          </a:fontRef>
        </dgm:style>
      </dgm:prSet>
      <dgm:spPr/>
      <dgm:t>
        <a:bodyPr/>
        <a:lstStyle/>
        <a:p>
          <a:pPr latinLnBrk="1"/>
          <a:r>
            <a:rPr lang="ko-KR" altLang="en-US" sz="1300" dirty="0" err="1" smtClean="0">
              <a:solidFill>
                <a:schemeClr val="tx1"/>
              </a:solidFill>
            </a:rPr>
            <a:t>한약학과를</a:t>
          </a:r>
          <a:r>
            <a:rPr lang="ko-KR" altLang="en-US" sz="1300" dirty="0" smtClean="0">
              <a:solidFill>
                <a:schemeClr val="tx1"/>
              </a:solidFill>
            </a:rPr>
            <a:t> </a:t>
          </a:r>
          <a:endParaRPr lang="en-US" altLang="ko-KR" sz="1300" dirty="0" smtClean="0">
            <a:solidFill>
              <a:schemeClr val="tx1"/>
            </a:solidFill>
          </a:endParaRPr>
        </a:p>
        <a:p>
          <a:pPr latinLnBrk="1"/>
          <a:r>
            <a:rPr lang="ko-KR" altLang="en-US" sz="1300" dirty="0" smtClean="0">
              <a:solidFill>
                <a:schemeClr val="tx1"/>
              </a:solidFill>
            </a:rPr>
            <a:t>졸업한 자</a:t>
          </a:r>
          <a:endParaRPr lang="ko-KR" altLang="en-US" sz="1300" dirty="0">
            <a:solidFill>
              <a:schemeClr val="tx1"/>
            </a:solidFill>
          </a:endParaRPr>
        </a:p>
      </dgm:t>
    </dgm:pt>
    <dgm:pt modelId="{D3400BAE-9CC3-4184-B5FF-460C2AE12418}" type="parTrans" cxnId="{F197B276-F389-4F40-BED4-52CB29AA2CD9}">
      <dgm:prSet/>
      <dgm:spPr/>
      <dgm:t>
        <a:bodyPr/>
        <a:lstStyle/>
        <a:p>
          <a:pPr latinLnBrk="1"/>
          <a:endParaRPr lang="ko-KR" altLang="en-US"/>
        </a:p>
      </dgm:t>
    </dgm:pt>
    <dgm:pt modelId="{E17C6AC6-2EAB-4E45-A32D-44F2EA9434FC}" type="sibTrans" cxnId="{F197B276-F389-4F40-BED4-52CB29AA2CD9}">
      <dgm:prSet/>
      <dgm:spPr/>
      <dgm:t>
        <a:bodyPr/>
        <a:lstStyle/>
        <a:p>
          <a:pPr latinLnBrk="1"/>
          <a:endParaRPr lang="ko-KR" altLang="en-US"/>
        </a:p>
      </dgm:t>
    </dgm:pt>
    <dgm:pt modelId="{6580E118-3A77-415A-8F26-BBD9A2F1D0AE}" type="pres">
      <dgm:prSet presAssocID="{CF87C897-6FB8-4A01-BEDE-3C9A68A54CDD}" presName="Name0" presStyleCnt="0">
        <dgm:presLayoutVars>
          <dgm:dir/>
          <dgm:resizeHandles val="exact"/>
        </dgm:presLayoutVars>
      </dgm:prSet>
      <dgm:spPr/>
    </dgm:pt>
    <dgm:pt modelId="{1EEAE32D-3920-44C0-A164-1635869708CC}" type="pres">
      <dgm:prSet presAssocID="{E49E95D1-68D7-46CA-81A3-DD2B7577D8EC}" presName="node" presStyleLbl="node1" presStyleIdx="0" presStyleCnt="2" custScaleX="220046">
        <dgm:presLayoutVars>
          <dgm:bulletEnabled val="1"/>
        </dgm:presLayoutVars>
      </dgm:prSet>
      <dgm:spPr/>
      <dgm:t>
        <a:bodyPr/>
        <a:lstStyle/>
        <a:p>
          <a:pPr latinLnBrk="1"/>
          <a:endParaRPr lang="ko-KR" altLang="en-US"/>
        </a:p>
      </dgm:t>
    </dgm:pt>
    <dgm:pt modelId="{FF95A671-0815-4E88-8F28-30D0474B775D}" type="pres">
      <dgm:prSet presAssocID="{052BDECB-6BB1-43AC-A7A5-A57733C04FB1}" presName="sibTrans" presStyleLbl="sibTrans2D1" presStyleIdx="0" presStyleCnt="1"/>
      <dgm:spPr/>
      <dgm:t>
        <a:bodyPr/>
        <a:lstStyle/>
        <a:p>
          <a:pPr latinLnBrk="1"/>
          <a:endParaRPr lang="ko-KR" altLang="en-US"/>
        </a:p>
      </dgm:t>
    </dgm:pt>
    <dgm:pt modelId="{1AE6C2D5-4AF9-4C94-B274-7E3C6F92B76C}" type="pres">
      <dgm:prSet presAssocID="{052BDECB-6BB1-43AC-A7A5-A57733C04FB1}" presName="connectorText" presStyleLbl="sibTrans2D1" presStyleIdx="0" presStyleCnt="1"/>
      <dgm:spPr/>
      <dgm:t>
        <a:bodyPr/>
        <a:lstStyle/>
        <a:p>
          <a:pPr latinLnBrk="1"/>
          <a:endParaRPr lang="ko-KR" altLang="en-US"/>
        </a:p>
      </dgm:t>
    </dgm:pt>
    <dgm:pt modelId="{7A32E775-1F27-4B36-9644-DFF90D1EC1B7}" type="pres">
      <dgm:prSet presAssocID="{BD0FB44C-EF8A-41AB-A5EE-73CB53144616}" presName="node" presStyleLbl="node1" presStyleIdx="1" presStyleCnt="2" custLinFactX="17482" custLinFactNeighborX="100000" custLinFactNeighborY="34170">
        <dgm:presLayoutVars>
          <dgm:bulletEnabled val="1"/>
        </dgm:presLayoutVars>
      </dgm:prSet>
      <dgm:spPr/>
      <dgm:t>
        <a:bodyPr/>
        <a:lstStyle/>
        <a:p>
          <a:pPr latinLnBrk="1"/>
          <a:endParaRPr lang="ko-KR" altLang="en-US"/>
        </a:p>
      </dgm:t>
    </dgm:pt>
  </dgm:ptLst>
  <dgm:cxnLst>
    <dgm:cxn modelId="{F0116C48-47A6-4F19-9E39-7702D4EA8C2C}" srcId="{CF87C897-6FB8-4A01-BEDE-3C9A68A54CDD}" destId="{E49E95D1-68D7-46CA-81A3-DD2B7577D8EC}" srcOrd="0" destOrd="0" parTransId="{E95A70C6-819C-41F2-9864-C930DA86D3DD}" sibTransId="{052BDECB-6BB1-43AC-A7A5-A57733C04FB1}"/>
    <dgm:cxn modelId="{53EBDEBE-9BC4-48B3-8B2B-51312A473E49}" type="presOf" srcId="{052BDECB-6BB1-43AC-A7A5-A57733C04FB1}" destId="{1AE6C2D5-4AF9-4C94-B274-7E3C6F92B76C}" srcOrd="1" destOrd="0" presId="urn:microsoft.com/office/officeart/2005/8/layout/process1"/>
    <dgm:cxn modelId="{839BF774-7E6E-4A93-8E84-9D8E5D778B67}" type="presOf" srcId="{052BDECB-6BB1-43AC-A7A5-A57733C04FB1}" destId="{FF95A671-0815-4E88-8F28-30D0474B775D}" srcOrd="0" destOrd="0" presId="urn:microsoft.com/office/officeart/2005/8/layout/process1"/>
    <dgm:cxn modelId="{3A1826F3-B1EB-45FB-B63A-2E832BB29805}" type="presOf" srcId="{E49E95D1-68D7-46CA-81A3-DD2B7577D8EC}" destId="{1EEAE32D-3920-44C0-A164-1635869708CC}" srcOrd="0" destOrd="0" presId="urn:microsoft.com/office/officeart/2005/8/layout/process1"/>
    <dgm:cxn modelId="{BD4687EE-F65B-49FA-A98B-55F93E0CF933}" type="presOf" srcId="{CF87C897-6FB8-4A01-BEDE-3C9A68A54CDD}" destId="{6580E118-3A77-415A-8F26-BBD9A2F1D0AE}" srcOrd="0" destOrd="0" presId="urn:microsoft.com/office/officeart/2005/8/layout/process1"/>
    <dgm:cxn modelId="{02B80426-6DB8-4665-8BC0-BC3FA29A048A}" type="presOf" srcId="{BD0FB44C-EF8A-41AB-A5EE-73CB53144616}" destId="{7A32E775-1F27-4B36-9644-DFF90D1EC1B7}" srcOrd="0" destOrd="0" presId="urn:microsoft.com/office/officeart/2005/8/layout/process1"/>
    <dgm:cxn modelId="{F197B276-F389-4F40-BED4-52CB29AA2CD9}" srcId="{CF87C897-6FB8-4A01-BEDE-3C9A68A54CDD}" destId="{BD0FB44C-EF8A-41AB-A5EE-73CB53144616}" srcOrd="1" destOrd="0" parTransId="{D3400BAE-9CC3-4184-B5FF-460C2AE12418}" sibTransId="{E17C6AC6-2EAB-4E45-A32D-44F2EA9434FC}"/>
    <dgm:cxn modelId="{1038A195-0E38-4D23-A73A-1F44D1F3860A}" type="presParOf" srcId="{6580E118-3A77-415A-8F26-BBD9A2F1D0AE}" destId="{1EEAE32D-3920-44C0-A164-1635869708CC}" srcOrd="0" destOrd="0" presId="urn:microsoft.com/office/officeart/2005/8/layout/process1"/>
    <dgm:cxn modelId="{5FEA2D69-E05B-44E3-89A0-14006F843D25}" type="presParOf" srcId="{6580E118-3A77-415A-8F26-BBD9A2F1D0AE}" destId="{FF95A671-0815-4E88-8F28-30D0474B775D}" srcOrd="1" destOrd="0" presId="urn:microsoft.com/office/officeart/2005/8/layout/process1"/>
    <dgm:cxn modelId="{6F01D61D-F8A3-43D4-BD2B-643F960DD729}" type="presParOf" srcId="{FF95A671-0815-4E88-8F28-30D0474B775D}" destId="{1AE6C2D5-4AF9-4C94-B274-7E3C6F92B76C}" srcOrd="0" destOrd="0" presId="urn:microsoft.com/office/officeart/2005/8/layout/process1"/>
    <dgm:cxn modelId="{1071E4E0-48A2-4C33-A298-2E20182B5EF5}" type="presParOf" srcId="{6580E118-3A77-415A-8F26-BBD9A2F1D0AE}" destId="{7A32E775-1F27-4B36-9644-DFF90D1EC1B7}" srcOrd="2"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49B497-2FFD-4F28-9050-7340947BE3AF}" type="doc">
      <dgm:prSet loTypeId="urn:microsoft.com/office/officeart/2005/8/layout/hProcess11" loCatId="process" qsTypeId="urn:microsoft.com/office/officeart/2005/8/quickstyle/simple1" qsCatId="simple" csTypeId="urn:microsoft.com/office/officeart/2005/8/colors/accent1_2" csCatId="accent1" phldr="1"/>
      <dgm:spPr/>
    </dgm:pt>
    <dgm:pt modelId="{DF7F51C6-80B9-48B0-B7D8-5F10F6871BEF}">
      <dgm:prSet phldrT="[텍스트]" custT="1"/>
      <dgm:spPr/>
      <dgm:t>
        <a:bodyPr/>
        <a:lstStyle/>
        <a:p>
          <a:pPr latinLnBrk="1"/>
          <a:endParaRPr lang="ko-KR" altLang="en-US" sz="900" dirty="0"/>
        </a:p>
      </dgm:t>
    </dgm:pt>
    <dgm:pt modelId="{117CC409-3181-4B98-845D-5604104554BE}" type="parTrans" cxnId="{8C68CED3-0797-4DF3-A306-6D72A117A9D0}">
      <dgm:prSet/>
      <dgm:spPr/>
      <dgm:t>
        <a:bodyPr/>
        <a:lstStyle/>
        <a:p>
          <a:pPr latinLnBrk="1"/>
          <a:endParaRPr lang="ko-KR" altLang="en-US"/>
        </a:p>
      </dgm:t>
    </dgm:pt>
    <dgm:pt modelId="{F4E54E02-BEE7-4866-9B7F-F227B78DE4B7}" type="sibTrans" cxnId="{8C68CED3-0797-4DF3-A306-6D72A117A9D0}">
      <dgm:prSet/>
      <dgm:spPr/>
      <dgm:t>
        <a:bodyPr/>
        <a:lstStyle/>
        <a:p>
          <a:pPr latinLnBrk="1"/>
          <a:endParaRPr lang="ko-KR" altLang="en-US"/>
        </a:p>
      </dgm:t>
    </dgm:pt>
    <dgm:pt modelId="{911279DD-2261-403C-9F5C-1DCEA4273D6D}">
      <dgm:prSet phldrT="[텍스트]" custT="1"/>
      <dgm:spPr/>
      <dgm:t>
        <a:bodyPr/>
        <a:lstStyle/>
        <a:p>
          <a:pPr latinLnBrk="1"/>
          <a:endParaRPr lang="ko-KR" altLang="en-US" sz="900" dirty="0"/>
        </a:p>
      </dgm:t>
    </dgm:pt>
    <dgm:pt modelId="{1B407F57-C22D-4893-B834-376F77E0ED30}" type="parTrans" cxnId="{9273C9FC-3752-40D6-9212-05F239151D3B}">
      <dgm:prSet/>
      <dgm:spPr/>
      <dgm:t>
        <a:bodyPr/>
        <a:lstStyle/>
        <a:p>
          <a:pPr latinLnBrk="1"/>
          <a:endParaRPr lang="ko-KR" altLang="en-US"/>
        </a:p>
      </dgm:t>
    </dgm:pt>
    <dgm:pt modelId="{A987AF88-7B78-45F1-B7C7-32DC09604A42}" type="sibTrans" cxnId="{9273C9FC-3752-40D6-9212-05F239151D3B}">
      <dgm:prSet/>
      <dgm:spPr/>
      <dgm:t>
        <a:bodyPr/>
        <a:lstStyle/>
        <a:p>
          <a:pPr latinLnBrk="1"/>
          <a:endParaRPr lang="ko-KR" altLang="en-US"/>
        </a:p>
      </dgm:t>
    </dgm:pt>
    <dgm:pt modelId="{9C16D6C4-A979-46C0-BA4E-2EEEB077B609}">
      <dgm:prSet custT="1"/>
      <dgm:spPr/>
      <dgm:t>
        <a:bodyPr/>
        <a:lstStyle/>
        <a:p>
          <a:pPr latinLnBrk="1"/>
          <a:endParaRPr lang="ko-KR" altLang="en-US" sz="900" dirty="0"/>
        </a:p>
      </dgm:t>
    </dgm:pt>
    <dgm:pt modelId="{F80D7F17-F1D3-41FF-A233-89C096A22455}" type="parTrans" cxnId="{2EB9C232-C8A4-497D-A66D-E749393A63F1}">
      <dgm:prSet/>
      <dgm:spPr/>
      <dgm:t>
        <a:bodyPr/>
        <a:lstStyle/>
        <a:p>
          <a:pPr latinLnBrk="1"/>
          <a:endParaRPr lang="ko-KR" altLang="en-US"/>
        </a:p>
      </dgm:t>
    </dgm:pt>
    <dgm:pt modelId="{DA3985BE-0BD7-4F76-9EF2-B8C81DB42FE4}" type="sibTrans" cxnId="{2EB9C232-C8A4-497D-A66D-E749393A63F1}">
      <dgm:prSet/>
      <dgm:spPr/>
      <dgm:t>
        <a:bodyPr/>
        <a:lstStyle/>
        <a:p>
          <a:pPr latinLnBrk="1"/>
          <a:endParaRPr lang="ko-KR" altLang="en-US"/>
        </a:p>
      </dgm:t>
    </dgm:pt>
    <dgm:pt modelId="{D7826D5D-37FA-485B-8511-315EB6ADA53E}">
      <dgm:prSet custT="1"/>
      <dgm:spPr/>
      <dgm:t>
        <a:bodyPr/>
        <a:lstStyle/>
        <a:p>
          <a:pPr latinLnBrk="1"/>
          <a:endParaRPr lang="ko-KR" altLang="en-US" sz="900" dirty="0"/>
        </a:p>
      </dgm:t>
    </dgm:pt>
    <dgm:pt modelId="{D702BF56-DEAA-4F9D-9881-24F9A8A3A0CD}" type="parTrans" cxnId="{68428B9D-53D4-4770-AF5F-B01B49803C66}">
      <dgm:prSet/>
      <dgm:spPr/>
      <dgm:t>
        <a:bodyPr/>
        <a:lstStyle/>
        <a:p>
          <a:pPr latinLnBrk="1"/>
          <a:endParaRPr lang="ko-KR" altLang="en-US"/>
        </a:p>
      </dgm:t>
    </dgm:pt>
    <dgm:pt modelId="{853845A1-8EFA-4043-9F5A-482E8A52FA44}" type="sibTrans" cxnId="{68428B9D-53D4-4770-AF5F-B01B49803C66}">
      <dgm:prSet/>
      <dgm:spPr/>
      <dgm:t>
        <a:bodyPr/>
        <a:lstStyle/>
        <a:p>
          <a:pPr latinLnBrk="1"/>
          <a:endParaRPr lang="ko-KR" altLang="en-US"/>
        </a:p>
      </dgm:t>
    </dgm:pt>
    <dgm:pt modelId="{B78D9571-A54E-4992-99F9-94EEF9CD7280}">
      <dgm:prSet custT="1"/>
      <dgm:spPr/>
      <dgm:t>
        <a:bodyPr/>
        <a:lstStyle/>
        <a:p>
          <a:pPr latinLnBrk="1"/>
          <a:endParaRPr lang="ko-KR" altLang="en-US" sz="900" dirty="0"/>
        </a:p>
      </dgm:t>
    </dgm:pt>
    <dgm:pt modelId="{17129C61-9FB4-43E7-836F-C5E02903AE7A}" type="parTrans" cxnId="{0EB788ED-BBCA-43CE-83E4-720ECB6241F3}">
      <dgm:prSet/>
      <dgm:spPr/>
      <dgm:t>
        <a:bodyPr/>
        <a:lstStyle/>
        <a:p>
          <a:pPr latinLnBrk="1"/>
          <a:endParaRPr lang="ko-KR" altLang="en-US"/>
        </a:p>
      </dgm:t>
    </dgm:pt>
    <dgm:pt modelId="{DA990B61-AC25-4449-B065-48E996A81A2B}" type="sibTrans" cxnId="{0EB788ED-BBCA-43CE-83E4-720ECB6241F3}">
      <dgm:prSet/>
      <dgm:spPr/>
      <dgm:t>
        <a:bodyPr/>
        <a:lstStyle/>
        <a:p>
          <a:pPr latinLnBrk="1"/>
          <a:endParaRPr lang="ko-KR" altLang="en-US"/>
        </a:p>
      </dgm:t>
    </dgm:pt>
    <dgm:pt modelId="{6FFDCB86-718B-44E7-A7DF-11D173826A9B}">
      <dgm:prSet phldrT="[텍스트]" custT="1"/>
      <dgm:spPr/>
      <dgm:t>
        <a:bodyPr/>
        <a:lstStyle/>
        <a:p>
          <a:pPr latinLnBrk="1"/>
          <a:endParaRPr lang="ko-KR" altLang="en-US" sz="900" dirty="0"/>
        </a:p>
      </dgm:t>
    </dgm:pt>
    <dgm:pt modelId="{D6079F5E-6497-4A60-A5FE-C44B71BDACB4}" type="sibTrans" cxnId="{E1CD88CC-E3D1-4D51-A0A5-545E26B98333}">
      <dgm:prSet/>
      <dgm:spPr/>
      <dgm:t>
        <a:bodyPr/>
        <a:lstStyle/>
        <a:p>
          <a:pPr latinLnBrk="1"/>
          <a:endParaRPr lang="ko-KR" altLang="en-US"/>
        </a:p>
      </dgm:t>
    </dgm:pt>
    <dgm:pt modelId="{556D3ED1-B353-4BBC-B213-BA773D9DB4F6}" type="parTrans" cxnId="{E1CD88CC-E3D1-4D51-A0A5-545E26B98333}">
      <dgm:prSet/>
      <dgm:spPr/>
      <dgm:t>
        <a:bodyPr/>
        <a:lstStyle/>
        <a:p>
          <a:pPr latinLnBrk="1"/>
          <a:endParaRPr lang="ko-KR" altLang="en-US"/>
        </a:p>
      </dgm:t>
    </dgm:pt>
    <dgm:pt modelId="{5E091E8C-2494-46F8-8CB3-2531B1BE6DD2}" type="pres">
      <dgm:prSet presAssocID="{8249B497-2FFD-4F28-9050-7340947BE3AF}" presName="Name0" presStyleCnt="0">
        <dgm:presLayoutVars>
          <dgm:dir/>
          <dgm:resizeHandles val="exact"/>
        </dgm:presLayoutVars>
      </dgm:prSet>
      <dgm:spPr/>
    </dgm:pt>
    <dgm:pt modelId="{9080A329-06AB-48BC-B3D3-6368F5EE3290}" type="pres">
      <dgm:prSet presAssocID="{8249B497-2FFD-4F28-9050-7340947BE3AF}" presName="arrow" presStyleLbl="bgShp" presStyleIdx="0" presStyleCnt="1" custScaleY="83334" custLinFactNeighborX="-1852" custLinFactNeighborY="-46"/>
      <dgm:spPr>
        <a:solidFill>
          <a:schemeClr val="accent5">
            <a:lumMod val="60000"/>
            <a:lumOff val="40000"/>
          </a:schemeClr>
        </a:solidFill>
      </dgm:spPr>
    </dgm:pt>
    <dgm:pt modelId="{10A2BE51-3C48-475E-B1D0-5B17FF3C7D96}" type="pres">
      <dgm:prSet presAssocID="{8249B497-2FFD-4F28-9050-7340947BE3AF}" presName="points" presStyleCnt="0"/>
      <dgm:spPr/>
    </dgm:pt>
    <dgm:pt modelId="{C86C6C36-13C9-451F-9F0F-D2149A19CECC}" type="pres">
      <dgm:prSet presAssocID="{DF7F51C6-80B9-48B0-B7D8-5F10F6871BEF}" presName="compositeA" presStyleCnt="0"/>
      <dgm:spPr/>
    </dgm:pt>
    <dgm:pt modelId="{B401C083-C459-4C5E-BE95-7FB266A74D1F}" type="pres">
      <dgm:prSet presAssocID="{DF7F51C6-80B9-48B0-B7D8-5F10F6871BEF}" presName="textA" presStyleLbl="revTx" presStyleIdx="0" presStyleCnt="6" custScaleX="194810" custLinFactX="-69825" custLinFactY="-4167" custLinFactNeighborX="-100000" custLinFactNeighborY="-100000">
        <dgm:presLayoutVars>
          <dgm:bulletEnabled val="1"/>
        </dgm:presLayoutVars>
      </dgm:prSet>
      <dgm:spPr/>
      <dgm:t>
        <a:bodyPr/>
        <a:lstStyle/>
        <a:p>
          <a:pPr latinLnBrk="1"/>
          <a:endParaRPr lang="ko-KR" altLang="en-US"/>
        </a:p>
      </dgm:t>
    </dgm:pt>
    <dgm:pt modelId="{55F90157-B5FC-4B32-9926-7AAA2984345C}" type="pres">
      <dgm:prSet presAssocID="{DF7F51C6-80B9-48B0-B7D8-5F10F6871BEF}" presName="circleA" presStyleLbl="node1" presStyleIdx="0" presStyleCnt="6" custLinFactNeighborX="42324"/>
      <dgm:spPr/>
    </dgm:pt>
    <dgm:pt modelId="{D8461124-EC42-4FEE-8907-35DA0A44C57C}" type="pres">
      <dgm:prSet presAssocID="{DF7F51C6-80B9-48B0-B7D8-5F10F6871BEF}" presName="spaceA" presStyleCnt="0"/>
      <dgm:spPr/>
    </dgm:pt>
    <dgm:pt modelId="{4AF7EDFD-CFC0-4980-8A7C-9D59829A01B4}" type="pres">
      <dgm:prSet presAssocID="{F4E54E02-BEE7-4866-9B7F-F227B78DE4B7}" presName="space" presStyleCnt="0"/>
      <dgm:spPr/>
    </dgm:pt>
    <dgm:pt modelId="{D0343F10-7737-42D8-ADA7-532E50E1B3D9}" type="pres">
      <dgm:prSet presAssocID="{6FFDCB86-718B-44E7-A7DF-11D173826A9B}" presName="compositeB" presStyleCnt="0"/>
      <dgm:spPr/>
    </dgm:pt>
    <dgm:pt modelId="{488ED69D-6E33-48C3-929C-722FB8225F5A}" type="pres">
      <dgm:prSet presAssocID="{6FFDCB86-718B-44E7-A7DF-11D173826A9B}" presName="textB" presStyleLbl="revTx" presStyleIdx="1" presStyleCnt="6" custScaleX="496810">
        <dgm:presLayoutVars>
          <dgm:bulletEnabled val="1"/>
        </dgm:presLayoutVars>
      </dgm:prSet>
      <dgm:spPr/>
      <dgm:t>
        <a:bodyPr/>
        <a:lstStyle/>
        <a:p>
          <a:pPr latinLnBrk="1"/>
          <a:endParaRPr lang="ko-KR" altLang="en-US"/>
        </a:p>
      </dgm:t>
    </dgm:pt>
    <dgm:pt modelId="{DE0D69D2-4B73-4AEB-8DC8-BFFCDFD54059}" type="pres">
      <dgm:prSet presAssocID="{6FFDCB86-718B-44E7-A7DF-11D173826A9B}" presName="circleB" presStyleLbl="node1" presStyleIdx="1" presStyleCnt="6"/>
      <dgm:spPr/>
    </dgm:pt>
    <dgm:pt modelId="{ADB2B90B-B611-4678-ADD2-7C119C4C15EF}" type="pres">
      <dgm:prSet presAssocID="{6FFDCB86-718B-44E7-A7DF-11D173826A9B}" presName="spaceB" presStyleCnt="0"/>
      <dgm:spPr/>
    </dgm:pt>
    <dgm:pt modelId="{8B065073-267D-4533-81BF-87A9AAE53611}" type="pres">
      <dgm:prSet presAssocID="{D6079F5E-6497-4A60-A5FE-C44B71BDACB4}" presName="space" presStyleCnt="0"/>
      <dgm:spPr/>
    </dgm:pt>
    <dgm:pt modelId="{6AB6AE5E-2F44-4CB8-83E8-ABC912A1BBC9}" type="pres">
      <dgm:prSet presAssocID="{911279DD-2261-403C-9F5C-1DCEA4273D6D}" presName="compositeA" presStyleCnt="0"/>
      <dgm:spPr/>
    </dgm:pt>
    <dgm:pt modelId="{472606FE-3872-4129-AF87-074AEFD24FB7}" type="pres">
      <dgm:prSet presAssocID="{911279DD-2261-403C-9F5C-1DCEA4273D6D}" presName="textA" presStyleLbl="revTx" presStyleIdx="2" presStyleCnt="6" custScaleX="224679">
        <dgm:presLayoutVars>
          <dgm:bulletEnabled val="1"/>
        </dgm:presLayoutVars>
      </dgm:prSet>
      <dgm:spPr/>
      <dgm:t>
        <a:bodyPr/>
        <a:lstStyle/>
        <a:p>
          <a:pPr latinLnBrk="1"/>
          <a:endParaRPr lang="ko-KR" altLang="en-US"/>
        </a:p>
      </dgm:t>
    </dgm:pt>
    <dgm:pt modelId="{BD14218E-10C6-421C-A43B-A345838F40C2}" type="pres">
      <dgm:prSet presAssocID="{911279DD-2261-403C-9F5C-1DCEA4273D6D}" presName="circleA" presStyleLbl="node1" presStyleIdx="2" presStyleCnt="6"/>
      <dgm:spPr/>
    </dgm:pt>
    <dgm:pt modelId="{EEB67417-452C-4228-A083-26369F7DC586}" type="pres">
      <dgm:prSet presAssocID="{911279DD-2261-403C-9F5C-1DCEA4273D6D}" presName="spaceA" presStyleCnt="0"/>
      <dgm:spPr/>
    </dgm:pt>
    <dgm:pt modelId="{D0723BB0-AC68-4D5A-9401-122607672838}" type="pres">
      <dgm:prSet presAssocID="{A987AF88-7B78-45F1-B7C7-32DC09604A42}" presName="space" presStyleCnt="0"/>
      <dgm:spPr/>
    </dgm:pt>
    <dgm:pt modelId="{2BD8D9AB-BB9E-4BBF-B7EC-9C4BA9C6E8C0}" type="pres">
      <dgm:prSet presAssocID="{9C16D6C4-A979-46C0-BA4E-2EEEB077B609}" presName="compositeB" presStyleCnt="0"/>
      <dgm:spPr/>
    </dgm:pt>
    <dgm:pt modelId="{2BC535F2-E3C8-4712-BD75-6ADC0FF7E47C}" type="pres">
      <dgm:prSet presAssocID="{9C16D6C4-A979-46C0-BA4E-2EEEB077B609}" presName="textB" presStyleLbl="revTx" presStyleIdx="3" presStyleCnt="6" custScaleX="601547">
        <dgm:presLayoutVars>
          <dgm:bulletEnabled val="1"/>
        </dgm:presLayoutVars>
      </dgm:prSet>
      <dgm:spPr/>
      <dgm:t>
        <a:bodyPr/>
        <a:lstStyle/>
        <a:p>
          <a:pPr latinLnBrk="1"/>
          <a:endParaRPr lang="ko-KR" altLang="en-US"/>
        </a:p>
      </dgm:t>
    </dgm:pt>
    <dgm:pt modelId="{05F5D1B6-09B1-4964-A5E0-309D9BC67A61}" type="pres">
      <dgm:prSet presAssocID="{9C16D6C4-A979-46C0-BA4E-2EEEB077B609}" presName="circleB" presStyleLbl="node1" presStyleIdx="3" presStyleCnt="6" custLinFactX="200000" custLinFactNeighborX="290829" custLinFactNeighborY="-11229"/>
      <dgm:spPr/>
    </dgm:pt>
    <dgm:pt modelId="{FBC39636-6412-4A89-9476-21B94FFA7017}" type="pres">
      <dgm:prSet presAssocID="{9C16D6C4-A979-46C0-BA4E-2EEEB077B609}" presName="spaceB" presStyleCnt="0"/>
      <dgm:spPr/>
    </dgm:pt>
    <dgm:pt modelId="{F7EBD2BF-B624-4971-A73E-47D643D8364D}" type="pres">
      <dgm:prSet presAssocID="{DA3985BE-0BD7-4F76-9EF2-B8C81DB42FE4}" presName="space" presStyleCnt="0"/>
      <dgm:spPr/>
    </dgm:pt>
    <dgm:pt modelId="{8471D179-6ABB-490F-BE9F-C959C394B596}" type="pres">
      <dgm:prSet presAssocID="{D7826D5D-37FA-485B-8511-315EB6ADA53E}" presName="compositeA" presStyleCnt="0"/>
      <dgm:spPr/>
    </dgm:pt>
    <dgm:pt modelId="{18E589D8-42E1-4F76-984B-691BA2148D5A}" type="pres">
      <dgm:prSet presAssocID="{D7826D5D-37FA-485B-8511-315EB6ADA53E}" presName="textA" presStyleLbl="revTx" presStyleIdx="4" presStyleCnt="6" custScaleX="609278">
        <dgm:presLayoutVars>
          <dgm:bulletEnabled val="1"/>
        </dgm:presLayoutVars>
      </dgm:prSet>
      <dgm:spPr/>
      <dgm:t>
        <a:bodyPr/>
        <a:lstStyle/>
        <a:p>
          <a:pPr latinLnBrk="1"/>
          <a:endParaRPr lang="ko-KR" altLang="en-US"/>
        </a:p>
      </dgm:t>
    </dgm:pt>
    <dgm:pt modelId="{B60F1C7C-A45B-4691-A26C-AA46840CF949}" type="pres">
      <dgm:prSet presAssocID="{D7826D5D-37FA-485B-8511-315EB6ADA53E}" presName="circleA" presStyleLbl="node1" presStyleIdx="4" presStyleCnt="6" custLinFactX="-25297" custLinFactNeighborX="-100000" custLinFactNeighborY="-18714"/>
      <dgm:spPr/>
    </dgm:pt>
    <dgm:pt modelId="{0ED6EB8D-7E23-4CB5-B823-E8187AA1ACBB}" type="pres">
      <dgm:prSet presAssocID="{D7826D5D-37FA-485B-8511-315EB6ADA53E}" presName="spaceA" presStyleCnt="0"/>
      <dgm:spPr/>
    </dgm:pt>
    <dgm:pt modelId="{6CAAFC0D-0E2F-422E-BEE7-3C3343D38C27}" type="pres">
      <dgm:prSet presAssocID="{853845A1-8EFA-4043-9F5A-482E8A52FA44}" presName="space" presStyleCnt="0"/>
      <dgm:spPr/>
    </dgm:pt>
    <dgm:pt modelId="{7F9953D1-1EBB-4FAE-B932-6E48D41B639C}" type="pres">
      <dgm:prSet presAssocID="{B78D9571-A54E-4992-99F9-94EEF9CD7280}" presName="compositeB" presStyleCnt="0"/>
      <dgm:spPr/>
    </dgm:pt>
    <dgm:pt modelId="{8EF9C721-ADC1-4846-A53C-52C3FA90BD73}" type="pres">
      <dgm:prSet presAssocID="{B78D9571-A54E-4992-99F9-94EEF9CD7280}" presName="textB" presStyleLbl="revTx" presStyleIdx="5" presStyleCnt="6" custScaleX="549688">
        <dgm:presLayoutVars>
          <dgm:bulletEnabled val="1"/>
        </dgm:presLayoutVars>
      </dgm:prSet>
      <dgm:spPr/>
      <dgm:t>
        <a:bodyPr/>
        <a:lstStyle/>
        <a:p>
          <a:pPr latinLnBrk="1"/>
          <a:endParaRPr lang="ko-KR" altLang="en-US"/>
        </a:p>
      </dgm:t>
    </dgm:pt>
    <dgm:pt modelId="{33BE8A34-B7FD-42FC-809D-C2F2E7FEE53F}" type="pres">
      <dgm:prSet presAssocID="{B78D9571-A54E-4992-99F9-94EEF9CD7280}" presName="circleB" presStyleLbl="node1" presStyleIdx="5" presStyleCnt="6" custLinFactX="-62306" custLinFactNeighborX="-100000" custLinFactNeighborY="-1302"/>
      <dgm:spPr>
        <a:blipFill rotWithShape="0">
          <a:blip xmlns:r="http://schemas.openxmlformats.org/officeDocument/2006/relationships" r:embed="rId1"/>
          <a:stretch>
            <a:fillRect/>
          </a:stretch>
        </a:blipFill>
      </dgm:spPr>
      <dgm:t>
        <a:bodyPr/>
        <a:lstStyle/>
        <a:p>
          <a:pPr latinLnBrk="1"/>
          <a:endParaRPr lang="ko-KR" altLang="en-US"/>
        </a:p>
      </dgm:t>
    </dgm:pt>
    <dgm:pt modelId="{9EF3B910-6382-4636-A2A7-B98C1E03299F}" type="pres">
      <dgm:prSet presAssocID="{B78D9571-A54E-4992-99F9-94EEF9CD7280}" presName="spaceB" presStyleCnt="0"/>
      <dgm:spPr/>
    </dgm:pt>
  </dgm:ptLst>
  <dgm:cxnLst>
    <dgm:cxn modelId="{B14CC711-5993-4DB6-AD77-5CBFF38DE31E}" type="presOf" srcId="{6FFDCB86-718B-44E7-A7DF-11D173826A9B}" destId="{488ED69D-6E33-48C3-929C-722FB8225F5A}" srcOrd="0" destOrd="0" presId="urn:microsoft.com/office/officeart/2005/8/layout/hProcess11"/>
    <dgm:cxn modelId="{9273C9FC-3752-40D6-9212-05F239151D3B}" srcId="{8249B497-2FFD-4F28-9050-7340947BE3AF}" destId="{911279DD-2261-403C-9F5C-1DCEA4273D6D}" srcOrd="2" destOrd="0" parTransId="{1B407F57-C22D-4893-B834-376F77E0ED30}" sibTransId="{A987AF88-7B78-45F1-B7C7-32DC09604A42}"/>
    <dgm:cxn modelId="{E1CD88CC-E3D1-4D51-A0A5-545E26B98333}" srcId="{8249B497-2FFD-4F28-9050-7340947BE3AF}" destId="{6FFDCB86-718B-44E7-A7DF-11D173826A9B}" srcOrd="1" destOrd="0" parTransId="{556D3ED1-B353-4BBC-B213-BA773D9DB4F6}" sibTransId="{D6079F5E-6497-4A60-A5FE-C44B71BDACB4}"/>
    <dgm:cxn modelId="{52E0DC68-C38D-44D3-B239-EE479D0F8A07}" type="presOf" srcId="{DF7F51C6-80B9-48B0-B7D8-5F10F6871BEF}" destId="{B401C083-C459-4C5E-BE95-7FB266A74D1F}" srcOrd="0" destOrd="0" presId="urn:microsoft.com/office/officeart/2005/8/layout/hProcess11"/>
    <dgm:cxn modelId="{F3C01325-82C0-4361-91D5-5B43EADB2FFB}" type="presOf" srcId="{B78D9571-A54E-4992-99F9-94EEF9CD7280}" destId="{8EF9C721-ADC1-4846-A53C-52C3FA90BD73}" srcOrd="0" destOrd="0" presId="urn:microsoft.com/office/officeart/2005/8/layout/hProcess11"/>
    <dgm:cxn modelId="{0EB788ED-BBCA-43CE-83E4-720ECB6241F3}" srcId="{8249B497-2FFD-4F28-9050-7340947BE3AF}" destId="{B78D9571-A54E-4992-99F9-94EEF9CD7280}" srcOrd="5" destOrd="0" parTransId="{17129C61-9FB4-43E7-836F-C5E02903AE7A}" sibTransId="{DA990B61-AC25-4449-B065-48E996A81A2B}"/>
    <dgm:cxn modelId="{2EB9C232-C8A4-497D-A66D-E749393A63F1}" srcId="{8249B497-2FFD-4F28-9050-7340947BE3AF}" destId="{9C16D6C4-A979-46C0-BA4E-2EEEB077B609}" srcOrd="3" destOrd="0" parTransId="{F80D7F17-F1D3-41FF-A233-89C096A22455}" sibTransId="{DA3985BE-0BD7-4F76-9EF2-B8C81DB42FE4}"/>
    <dgm:cxn modelId="{68428B9D-53D4-4770-AF5F-B01B49803C66}" srcId="{8249B497-2FFD-4F28-9050-7340947BE3AF}" destId="{D7826D5D-37FA-485B-8511-315EB6ADA53E}" srcOrd="4" destOrd="0" parTransId="{D702BF56-DEAA-4F9D-9881-24F9A8A3A0CD}" sibTransId="{853845A1-8EFA-4043-9F5A-482E8A52FA44}"/>
    <dgm:cxn modelId="{28E40ABE-D06E-46C8-8A07-44E0123E2C2C}" type="presOf" srcId="{8249B497-2FFD-4F28-9050-7340947BE3AF}" destId="{5E091E8C-2494-46F8-8CB3-2531B1BE6DD2}" srcOrd="0" destOrd="0" presId="urn:microsoft.com/office/officeart/2005/8/layout/hProcess11"/>
    <dgm:cxn modelId="{A22689D8-11B1-4B61-9528-C630F522C101}" type="presOf" srcId="{D7826D5D-37FA-485B-8511-315EB6ADA53E}" destId="{18E589D8-42E1-4F76-984B-691BA2148D5A}" srcOrd="0" destOrd="0" presId="urn:microsoft.com/office/officeart/2005/8/layout/hProcess11"/>
    <dgm:cxn modelId="{9DC1B63A-ABAC-4CAD-A25F-C3ACCFA5E88D}" type="presOf" srcId="{911279DD-2261-403C-9F5C-1DCEA4273D6D}" destId="{472606FE-3872-4129-AF87-074AEFD24FB7}" srcOrd="0" destOrd="0" presId="urn:microsoft.com/office/officeart/2005/8/layout/hProcess11"/>
    <dgm:cxn modelId="{8C68CED3-0797-4DF3-A306-6D72A117A9D0}" srcId="{8249B497-2FFD-4F28-9050-7340947BE3AF}" destId="{DF7F51C6-80B9-48B0-B7D8-5F10F6871BEF}" srcOrd="0" destOrd="0" parTransId="{117CC409-3181-4B98-845D-5604104554BE}" sibTransId="{F4E54E02-BEE7-4866-9B7F-F227B78DE4B7}"/>
    <dgm:cxn modelId="{13F6BDCC-029C-471E-80CC-810681730058}" type="presOf" srcId="{9C16D6C4-A979-46C0-BA4E-2EEEB077B609}" destId="{2BC535F2-E3C8-4712-BD75-6ADC0FF7E47C}" srcOrd="0" destOrd="0" presId="urn:microsoft.com/office/officeart/2005/8/layout/hProcess11"/>
    <dgm:cxn modelId="{D99DEAFD-33B0-46E3-AE08-5590212BD8E4}" type="presParOf" srcId="{5E091E8C-2494-46F8-8CB3-2531B1BE6DD2}" destId="{9080A329-06AB-48BC-B3D3-6368F5EE3290}" srcOrd="0" destOrd="0" presId="urn:microsoft.com/office/officeart/2005/8/layout/hProcess11"/>
    <dgm:cxn modelId="{2F96D07E-0F7A-4DD9-B2F0-8574993F3004}" type="presParOf" srcId="{5E091E8C-2494-46F8-8CB3-2531B1BE6DD2}" destId="{10A2BE51-3C48-475E-B1D0-5B17FF3C7D96}" srcOrd="1" destOrd="0" presId="urn:microsoft.com/office/officeart/2005/8/layout/hProcess11"/>
    <dgm:cxn modelId="{6EBDA2E9-D788-45D8-81F1-9936A5FC2025}" type="presParOf" srcId="{10A2BE51-3C48-475E-B1D0-5B17FF3C7D96}" destId="{C86C6C36-13C9-451F-9F0F-D2149A19CECC}" srcOrd="0" destOrd="0" presId="urn:microsoft.com/office/officeart/2005/8/layout/hProcess11"/>
    <dgm:cxn modelId="{4B0614B0-233D-4289-889C-D0E372CF5490}" type="presParOf" srcId="{C86C6C36-13C9-451F-9F0F-D2149A19CECC}" destId="{B401C083-C459-4C5E-BE95-7FB266A74D1F}" srcOrd="0" destOrd="0" presId="urn:microsoft.com/office/officeart/2005/8/layout/hProcess11"/>
    <dgm:cxn modelId="{227143C8-4DD1-4108-A60B-5C5A91709EFF}" type="presParOf" srcId="{C86C6C36-13C9-451F-9F0F-D2149A19CECC}" destId="{55F90157-B5FC-4B32-9926-7AAA2984345C}" srcOrd="1" destOrd="0" presId="urn:microsoft.com/office/officeart/2005/8/layout/hProcess11"/>
    <dgm:cxn modelId="{91F9CD89-7068-40E8-9734-F73FB9A9DDD5}" type="presParOf" srcId="{C86C6C36-13C9-451F-9F0F-D2149A19CECC}" destId="{D8461124-EC42-4FEE-8907-35DA0A44C57C}" srcOrd="2" destOrd="0" presId="urn:microsoft.com/office/officeart/2005/8/layout/hProcess11"/>
    <dgm:cxn modelId="{14D9B3CD-F2DF-46C6-A620-112967770871}" type="presParOf" srcId="{10A2BE51-3C48-475E-B1D0-5B17FF3C7D96}" destId="{4AF7EDFD-CFC0-4980-8A7C-9D59829A01B4}" srcOrd="1" destOrd="0" presId="urn:microsoft.com/office/officeart/2005/8/layout/hProcess11"/>
    <dgm:cxn modelId="{13CF6C25-5679-4527-B4A0-86D4801D93CE}" type="presParOf" srcId="{10A2BE51-3C48-475E-B1D0-5B17FF3C7D96}" destId="{D0343F10-7737-42D8-ADA7-532E50E1B3D9}" srcOrd="2" destOrd="0" presId="urn:microsoft.com/office/officeart/2005/8/layout/hProcess11"/>
    <dgm:cxn modelId="{5140D637-DE38-4BD1-8699-FBF1805C3513}" type="presParOf" srcId="{D0343F10-7737-42D8-ADA7-532E50E1B3D9}" destId="{488ED69D-6E33-48C3-929C-722FB8225F5A}" srcOrd="0" destOrd="0" presId="urn:microsoft.com/office/officeart/2005/8/layout/hProcess11"/>
    <dgm:cxn modelId="{5DA7215C-C10D-4F9D-AE2F-7717AAE12A41}" type="presParOf" srcId="{D0343F10-7737-42D8-ADA7-532E50E1B3D9}" destId="{DE0D69D2-4B73-4AEB-8DC8-BFFCDFD54059}" srcOrd="1" destOrd="0" presId="urn:microsoft.com/office/officeart/2005/8/layout/hProcess11"/>
    <dgm:cxn modelId="{81D2F670-7A1C-42E2-9675-D50B235A027E}" type="presParOf" srcId="{D0343F10-7737-42D8-ADA7-532E50E1B3D9}" destId="{ADB2B90B-B611-4678-ADD2-7C119C4C15EF}" srcOrd="2" destOrd="0" presId="urn:microsoft.com/office/officeart/2005/8/layout/hProcess11"/>
    <dgm:cxn modelId="{1DB67A74-F667-4925-AB77-133655F76DD1}" type="presParOf" srcId="{10A2BE51-3C48-475E-B1D0-5B17FF3C7D96}" destId="{8B065073-267D-4533-81BF-87A9AAE53611}" srcOrd="3" destOrd="0" presId="urn:microsoft.com/office/officeart/2005/8/layout/hProcess11"/>
    <dgm:cxn modelId="{7DEC5BAC-531A-4639-890E-B583B5326793}" type="presParOf" srcId="{10A2BE51-3C48-475E-B1D0-5B17FF3C7D96}" destId="{6AB6AE5E-2F44-4CB8-83E8-ABC912A1BBC9}" srcOrd="4" destOrd="0" presId="urn:microsoft.com/office/officeart/2005/8/layout/hProcess11"/>
    <dgm:cxn modelId="{38B5960E-5F94-45D5-9130-019FCD38BBC0}" type="presParOf" srcId="{6AB6AE5E-2F44-4CB8-83E8-ABC912A1BBC9}" destId="{472606FE-3872-4129-AF87-074AEFD24FB7}" srcOrd="0" destOrd="0" presId="urn:microsoft.com/office/officeart/2005/8/layout/hProcess11"/>
    <dgm:cxn modelId="{A497CC9A-087E-4603-8418-A31BC50F9694}" type="presParOf" srcId="{6AB6AE5E-2F44-4CB8-83E8-ABC912A1BBC9}" destId="{BD14218E-10C6-421C-A43B-A345838F40C2}" srcOrd="1" destOrd="0" presId="urn:microsoft.com/office/officeart/2005/8/layout/hProcess11"/>
    <dgm:cxn modelId="{B1239887-C87E-409F-A1A4-D13F168EA3CF}" type="presParOf" srcId="{6AB6AE5E-2F44-4CB8-83E8-ABC912A1BBC9}" destId="{EEB67417-452C-4228-A083-26369F7DC586}" srcOrd="2" destOrd="0" presId="urn:microsoft.com/office/officeart/2005/8/layout/hProcess11"/>
    <dgm:cxn modelId="{46F05DAC-FD46-453F-9FD8-B63A96183255}" type="presParOf" srcId="{10A2BE51-3C48-475E-B1D0-5B17FF3C7D96}" destId="{D0723BB0-AC68-4D5A-9401-122607672838}" srcOrd="5" destOrd="0" presId="urn:microsoft.com/office/officeart/2005/8/layout/hProcess11"/>
    <dgm:cxn modelId="{1D2E241F-B464-42E1-B7F0-C7FDA30561B0}" type="presParOf" srcId="{10A2BE51-3C48-475E-B1D0-5B17FF3C7D96}" destId="{2BD8D9AB-BB9E-4BBF-B7EC-9C4BA9C6E8C0}" srcOrd="6" destOrd="0" presId="urn:microsoft.com/office/officeart/2005/8/layout/hProcess11"/>
    <dgm:cxn modelId="{050B77C9-F883-48B3-8849-6ECD54E3869E}" type="presParOf" srcId="{2BD8D9AB-BB9E-4BBF-B7EC-9C4BA9C6E8C0}" destId="{2BC535F2-E3C8-4712-BD75-6ADC0FF7E47C}" srcOrd="0" destOrd="0" presId="urn:microsoft.com/office/officeart/2005/8/layout/hProcess11"/>
    <dgm:cxn modelId="{047C3A70-A437-4779-AE09-971E7BC41EAA}" type="presParOf" srcId="{2BD8D9AB-BB9E-4BBF-B7EC-9C4BA9C6E8C0}" destId="{05F5D1B6-09B1-4964-A5E0-309D9BC67A61}" srcOrd="1" destOrd="0" presId="urn:microsoft.com/office/officeart/2005/8/layout/hProcess11"/>
    <dgm:cxn modelId="{326FA7A1-A2D1-43C1-85F4-743CD3BE368A}" type="presParOf" srcId="{2BD8D9AB-BB9E-4BBF-B7EC-9C4BA9C6E8C0}" destId="{FBC39636-6412-4A89-9476-21B94FFA7017}" srcOrd="2" destOrd="0" presId="urn:microsoft.com/office/officeart/2005/8/layout/hProcess11"/>
    <dgm:cxn modelId="{98B4CA92-9D86-41C6-B322-A578C8468AD1}" type="presParOf" srcId="{10A2BE51-3C48-475E-B1D0-5B17FF3C7D96}" destId="{F7EBD2BF-B624-4971-A73E-47D643D8364D}" srcOrd="7" destOrd="0" presId="urn:microsoft.com/office/officeart/2005/8/layout/hProcess11"/>
    <dgm:cxn modelId="{9E357DA6-EC60-47A1-94C4-4F11FBAEFD89}" type="presParOf" srcId="{10A2BE51-3C48-475E-B1D0-5B17FF3C7D96}" destId="{8471D179-6ABB-490F-BE9F-C959C394B596}" srcOrd="8" destOrd="0" presId="urn:microsoft.com/office/officeart/2005/8/layout/hProcess11"/>
    <dgm:cxn modelId="{72CD6348-4684-4DC4-A025-F2A5B7251552}" type="presParOf" srcId="{8471D179-6ABB-490F-BE9F-C959C394B596}" destId="{18E589D8-42E1-4F76-984B-691BA2148D5A}" srcOrd="0" destOrd="0" presId="urn:microsoft.com/office/officeart/2005/8/layout/hProcess11"/>
    <dgm:cxn modelId="{83AC94D5-94AC-4DDA-BF90-F1EF1308ECDE}" type="presParOf" srcId="{8471D179-6ABB-490F-BE9F-C959C394B596}" destId="{B60F1C7C-A45B-4691-A26C-AA46840CF949}" srcOrd="1" destOrd="0" presId="urn:microsoft.com/office/officeart/2005/8/layout/hProcess11"/>
    <dgm:cxn modelId="{BBA4E357-6A3A-4302-B6A0-E80F1B05D3B3}" type="presParOf" srcId="{8471D179-6ABB-490F-BE9F-C959C394B596}" destId="{0ED6EB8D-7E23-4CB5-B823-E8187AA1ACBB}" srcOrd="2" destOrd="0" presId="urn:microsoft.com/office/officeart/2005/8/layout/hProcess11"/>
    <dgm:cxn modelId="{E73315A8-096C-4565-AF44-5530C79140CB}" type="presParOf" srcId="{10A2BE51-3C48-475E-B1D0-5B17FF3C7D96}" destId="{6CAAFC0D-0E2F-422E-BEE7-3C3343D38C27}" srcOrd="9" destOrd="0" presId="urn:microsoft.com/office/officeart/2005/8/layout/hProcess11"/>
    <dgm:cxn modelId="{07BCC8D0-034E-4B6A-91AA-2A0F8E4A6535}" type="presParOf" srcId="{10A2BE51-3C48-475E-B1D0-5B17FF3C7D96}" destId="{7F9953D1-1EBB-4FAE-B932-6E48D41B639C}" srcOrd="10" destOrd="0" presId="urn:microsoft.com/office/officeart/2005/8/layout/hProcess11"/>
    <dgm:cxn modelId="{2C51B6B9-4D87-4E12-B557-8EE40FFDDF3E}" type="presParOf" srcId="{7F9953D1-1EBB-4FAE-B932-6E48D41B639C}" destId="{8EF9C721-ADC1-4846-A53C-52C3FA90BD73}" srcOrd="0" destOrd="0" presId="urn:microsoft.com/office/officeart/2005/8/layout/hProcess11"/>
    <dgm:cxn modelId="{B57CDA1D-8EAF-4526-A1E3-286CE4083FB2}" type="presParOf" srcId="{7F9953D1-1EBB-4FAE-B932-6E48D41B639C}" destId="{33BE8A34-B7FD-42FC-809D-C2F2E7FEE53F}" srcOrd="1" destOrd="0" presId="urn:microsoft.com/office/officeart/2005/8/layout/hProcess11"/>
    <dgm:cxn modelId="{BBBDE1D6-9F6F-4497-94E3-A060A2C40457}" type="presParOf" srcId="{7F9953D1-1EBB-4FAE-B932-6E48D41B639C}" destId="{9EF3B910-6382-4636-A2A7-B98C1E03299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49B497-2FFD-4F28-9050-7340947BE3AF}" type="doc">
      <dgm:prSet loTypeId="urn:microsoft.com/office/officeart/2005/8/layout/hProcess11" loCatId="process" qsTypeId="urn:microsoft.com/office/officeart/2005/8/quickstyle/simple1" qsCatId="simple" csTypeId="urn:microsoft.com/office/officeart/2005/8/colors/accent1_2" csCatId="accent1" phldr="1"/>
      <dgm:spPr/>
    </dgm:pt>
    <dgm:pt modelId="{DF7F51C6-80B9-48B0-B7D8-5F10F6871BEF}">
      <dgm:prSet phldrT="[텍스트]" custT="1"/>
      <dgm:spPr/>
      <dgm:t>
        <a:bodyPr/>
        <a:lstStyle/>
        <a:p>
          <a:pPr latinLnBrk="1"/>
          <a:endParaRPr lang="ko-KR" altLang="en-US" sz="900" dirty="0"/>
        </a:p>
      </dgm:t>
    </dgm:pt>
    <dgm:pt modelId="{117CC409-3181-4B98-845D-5604104554BE}" type="parTrans" cxnId="{8C68CED3-0797-4DF3-A306-6D72A117A9D0}">
      <dgm:prSet/>
      <dgm:spPr/>
      <dgm:t>
        <a:bodyPr/>
        <a:lstStyle/>
        <a:p>
          <a:pPr latinLnBrk="1"/>
          <a:endParaRPr lang="ko-KR" altLang="en-US"/>
        </a:p>
      </dgm:t>
    </dgm:pt>
    <dgm:pt modelId="{F4E54E02-BEE7-4866-9B7F-F227B78DE4B7}" type="sibTrans" cxnId="{8C68CED3-0797-4DF3-A306-6D72A117A9D0}">
      <dgm:prSet/>
      <dgm:spPr/>
      <dgm:t>
        <a:bodyPr/>
        <a:lstStyle/>
        <a:p>
          <a:pPr latinLnBrk="1"/>
          <a:endParaRPr lang="ko-KR" altLang="en-US"/>
        </a:p>
      </dgm:t>
    </dgm:pt>
    <dgm:pt modelId="{911279DD-2261-403C-9F5C-1DCEA4273D6D}">
      <dgm:prSet phldrT="[텍스트]" custT="1"/>
      <dgm:spPr/>
      <dgm:t>
        <a:bodyPr/>
        <a:lstStyle/>
        <a:p>
          <a:pPr latinLnBrk="1"/>
          <a:endParaRPr lang="ko-KR" altLang="en-US" sz="900" dirty="0"/>
        </a:p>
      </dgm:t>
    </dgm:pt>
    <dgm:pt modelId="{1B407F57-C22D-4893-B834-376F77E0ED30}" type="parTrans" cxnId="{9273C9FC-3752-40D6-9212-05F239151D3B}">
      <dgm:prSet/>
      <dgm:spPr/>
      <dgm:t>
        <a:bodyPr/>
        <a:lstStyle/>
        <a:p>
          <a:pPr latinLnBrk="1"/>
          <a:endParaRPr lang="ko-KR" altLang="en-US"/>
        </a:p>
      </dgm:t>
    </dgm:pt>
    <dgm:pt modelId="{A987AF88-7B78-45F1-B7C7-32DC09604A42}" type="sibTrans" cxnId="{9273C9FC-3752-40D6-9212-05F239151D3B}">
      <dgm:prSet/>
      <dgm:spPr/>
      <dgm:t>
        <a:bodyPr/>
        <a:lstStyle/>
        <a:p>
          <a:pPr latinLnBrk="1"/>
          <a:endParaRPr lang="ko-KR" altLang="en-US"/>
        </a:p>
      </dgm:t>
    </dgm:pt>
    <dgm:pt modelId="{9C16D6C4-A979-46C0-BA4E-2EEEB077B609}">
      <dgm:prSet custT="1"/>
      <dgm:spPr/>
      <dgm:t>
        <a:bodyPr/>
        <a:lstStyle/>
        <a:p>
          <a:pPr latinLnBrk="1"/>
          <a:endParaRPr lang="ko-KR" altLang="en-US" sz="900" dirty="0"/>
        </a:p>
      </dgm:t>
    </dgm:pt>
    <dgm:pt modelId="{F80D7F17-F1D3-41FF-A233-89C096A22455}" type="parTrans" cxnId="{2EB9C232-C8A4-497D-A66D-E749393A63F1}">
      <dgm:prSet/>
      <dgm:spPr/>
      <dgm:t>
        <a:bodyPr/>
        <a:lstStyle/>
        <a:p>
          <a:pPr latinLnBrk="1"/>
          <a:endParaRPr lang="ko-KR" altLang="en-US"/>
        </a:p>
      </dgm:t>
    </dgm:pt>
    <dgm:pt modelId="{DA3985BE-0BD7-4F76-9EF2-B8C81DB42FE4}" type="sibTrans" cxnId="{2EB9C232-C8A4-497D-A66D-E749393A63F1}">
      <dgm:prSet/>
      <dgm:spPr/>
      <dgm:t>
        <a:bodyPr/>
        <a:lstStyle/>
        <a:p>
          <a:pPr latinLnBrk="1"/>
          <a:endParaRPr lang="ko-KR" altLang="en-US"/>
        </a:p>
      </dgm:t>
    </dgm:pt>
    <dgm:pt modelId="{D7826D5D-37FA-485B-8511-315EB6ADA53E}">
      <dgm:prSet custT="1"/>
      <dgm:spPr/>
      <dgm:t>
        <a:bodyPr/>
        <a:lstStyle/>
        <a:p>
          <a:pPr latinLnBrk="1"/>
          <a:endParaRPr lang="ko-KR" altLang="en-US" sz="900" dirty="0"/>
        </a:p>
      </dgm:t>
    </dgm:pt>
    <dgm:pt modelId="{D702BF56-DEAA-4F9D-9881-24F9A8A3A0CD}" type="parTrans" cxnId="{68428B9D-53D4-4770-AF5F-B01B49803C66}">
      <dgm:prSet/>
      <dgm:spPr/>
      <dgm:t>
        <a:bodyPr/>
        <a:lstStyle/>
        <a:p>
          <a:pPr latinLnBrk="1"/>
          <a:endParaRPr lang="ko-KR" altLang="en-US"/>
        </a:p>
      </dgm:t>
    </dgm:pt>
    <dgm:pt modelId="{853845A1-8EFA-4043-9F5A-482E8A52FA44}" type="sibTrans" cxnId="{68428B9D-53D4-4770-AF5F-B01B49803C66}">
      <dgm:prSet/>
      <dgm:spPr/>
      <dgm:t>
        <a:bodyPr/>
        <a:lstStyle/>
        <a:p>
          <a:pPr latinLnBrk="1"/>
          <a:endParaRPr lang="ko-KR" altLang="en-US"/>
        </a:p>
      </dgm:t>
    </dgm:pt>
    <dgm:pt modelId="{B78D9571-A54E-4992-99F9-94EEF9CD7280}">
      <dgm:prSet custT="1"/>
      <dgm:spPr/>
      <dgm:t>
        <a:bodyPr/>
        <a:lstStyle/>
        <a:p>
          <a:pPr latinLnBrk="1"/>
          <a:endParaRPr lang="ko-KR" altLang="en-US" sz="900" dirty="0"/>
        </a:p>
      </dgm:t>
    </dgm:pt>
    <dgm:pt modelId="{17129C61-9FB4-43E7-836F-C5E02903AE7A}" type="parTrans" cxnId="{0EB788ED-BBCA-43CE-83E4-720ECB6241F3}">
      <dgm:prSet/>
      <dgm:spPr/>
      <dgm:t>
        <a:bodyPr/>
        <a:lstStyle/>
        <a:p>
          <a:pPr latinLnBrk="1"/>
          <a:endParaRPr lang="ko-KR" altLang="en-US"/>
        </a:p>
      </dgm:t>
    </dgm:pt>
    <dgm:pt modelId="{DA990B61-AC25-4449-B065-48E996A81A2B}" type="sibTrans" cxnId="{0EB788ED-BBCA-43CE-83E4-720ECB6241F3}">
      <dgm:prSet/>
      <dgm:spPr/>
      <dgm:t>
        <a:bodyPr/>
        <a:lstStyle/>
        <a:p>
          <a:pPr latinLnBrk="1"/>
          <a:endParaRPr lang="ko-KR" altLang="en-US"/>
        </a:p>
      </dgm:t>
    </dgm:pt>
    <dgm:pt modelId="{6FFDCB86-718B-44E7-A7DF-11D173826A9B}">
      <dgm:prSet phldrT="[텍스트]" custT="1"/>
      <dgm:spPr/>
      <dgm:t>
        <a:bodyPr/>
        <a:lstStyle/>
        <a:p>
          <a:pPr latinLnBrk="1"/>
          <a:endParaRPr lang="ko-KR" altLang="en-US" sz="900" dirty="0"/>
        </a:p>
      </dgm:t>
    </dgm:pt>
    <dgm:pt modelId="{D6079F5E-6497-4A60-A5FE-C44B71BDACB4}" type="sibTrans" cxnId="{E1CD88CC-E3D1-4D51-A0A5-545E26B98333}">
      <dgm:prSet/>
      <dgm:spPr/>
      <dgm:t>
        <a:bodyPr/>
        <a:lstStyle/>
        <a:p>
          <a:pPr latinLnBrk="1"/>
          <a:endParaRPr lang="ko-KR" altLang="en-US"/>
        </a:p>
      </dgm:t>
    </dgm:pt>
    <dgm:pt modelId="{556D3ED1-B353-4BBC-B213-BA773D9DB4F6}" type="parTrans" cxnId="{E1CD88CC-E3D1-4D51-A0A5-545E26B98333}">
      <dgm:prSet/>
      <dgm:spPr/>
      <dgm:t>
        <a:bodyPr/>
        <a:lstStyle/>
        <a:p>
          <a:pPr latinLnBrk="1"/>
          <a:endParaRPr lang="ko-KR" altLang="en-US"/>
        </a:p>
      </dgm:t>
    </dgm:pt>
    <dgm:pt modelId="{5E091E8C-2494-46F8-8CB3-2531B1BE6DD2}" type="pres">
      <dgm:prSet presAssocID="{8249B497-2FFD-4F28-9050-7340947BE3AF}" presName="Name0" presStyleCnt="0">
        <dgm:presLayoutVars>
          <dgm:dir/>
          <dgm:resizeHandles val="exact"/>
        </dgm:presLayoutVars>
      </dgm:prSet>
      <dgm:spPr/>
    </dgm:pt>
    <dgm:pt modelId="{9080A329-06AB-48BC-B3D3-6368F5EE3290}" type="pres">
      <dgm:prSet presAssocID="{8249B497-2FFD-4F28-9050-7340947BE3AF}" presName="arrow" presStyleLbl="bgShp" presStyleIdx="0" presStyleCnt="1" custScaleY="83334" custLinFactNeighborX="-1852" custLinFactNeighborY="-46"/>
      <dgm:spPr>
        <a:solidFill>
          <a:schemeClr val="accent5">
            <a:lumMod val="60000"/>
            <a:lumOff val="40000"/>
          </a:schemeClr>
        </a:solidFill>
      </dgm:spPr>
    </dgm:pt>
    <dgm:pt modelId="{10A2BE51-3C48-475E-B1D0-5B17FF3C7D96}" type="pres">
      <dgm:prSet presAssocID="{8249B497-2FFD-4F28-9050-7340947BE3AF}" presName="points" presStyleCnt="0"/>
      <dgm:spPr/>
    </dgm:pt>
    <dgm:pt modelId="{C86C6C36-13C9-451F-9F0F-D2149A19CECC}" type="pres">
      <dgm:prSet presAssocID="{DF7F51C6-80B9-48B0-B7D8-5F10F6871BEF}" presName="compositeA" presStyleCnt="0"/>
      <dgm:spPr/>
    </dgm:pt>
    <dgm:pt modelId="{B401C083-C459-4C5E-BE95-7FB266A74D1F}" type="pres">
      <dgm:prSet presAssocID="{DF7F51C6-80B9-48B0-B7D8-5F10F6871BEF}" presName="textA" presStyleLbl="revTx" presStyleIdx="0" presStyleCnt="6" custScaleX="194810" custLinFactX="-69825" custLinFactY="-4167" custLinFactNeighborX="-100000" custLinFactNeighborY="-100000">
        <dgm:presLayoutVars>
          <dgm:bulletEnabled val="1"/>
        </dgm:presLayoutVars>
      </dgm:prSet>
      <dgm:spPr/>
      <dgm:t>
        <a:bodyPr/>
        <a:lstStyle/>
        <a:p>
          <a:pPr latinLnBrk="1"/>
          <a:endParaRPr lang="ko-KR" altLang="en-US"/>
        </a:p>
      </dgm:t>
    </dgm:pt>
    <dgm:pt modelId="{55F90157-B5FC-4B32-9926-7AAA2984345C}" type="pres">
      <dgm:prSet presAssocID="{DF7F51C6-80B9-48B0-B7D8-5F10F6871BEF}" presName="circleA" presStyleLbl="node1" presStyleIdx="0" presStyleCnt="6" custLinFactNeighborX="69918" custLinFactNeighborY="-1436"/>
      <dgm:spPr/>
    </dgm:pt>
    <dgm:pt modelId="{D8461124-EC42-4FEE-8907-35DA0A44C57C}" type="pres">
      <dgm:prSet presAssocID="{DF7F51C6-80B9-48B0-B7D8-5F10F6871BEF}" presName="spaceA" presStyleCnt="0"/>
      <dgm:spPr/>
    </dgm:pt>
    <dgm:pt modelId="{4AF7EDFD-CFC0-4980-8A7C-9D59829A01B4}" type="pres">
      <dgm:prSet presAssocID="{F4E54E02-BEE7-4866-9B7F-F227B78DE4B7}" presName="space" presStyleCnt="0"/>
      <dgm:spPr/>
    </dgm:pt>
    <dgm:pt modelId="{D0343F10-7737-42D8-ADA7-532E50E1B3D9}" type="pres">
      <dgm:prSet presAssocID="{6FFDCB86-718B-44E7-A7DF-11D173826A9B}" presName="compositeB" presStyleCnt="0"/>
      <dgm:spPr/>
    </dgm:pt>
    <dgm:pt modelId="{488ED69D-6E33-48C3-929C-722FB8225F5A}" type="pres">
      <dgm:prSet presAssocID="{6FFDCB86-718B-44E7-A7DF-11D173826A9B}" presName="textB" presStyleLbl="revTx" presStyleIdx="1" presStyleCnt="6" custScaleX="496810">
        <dgm:presLayoutVars>
          <dgm:bulletEnabled val="1"/>
        </dgm:presLayoutVars>
      </dgm:prSet>
      <dgm:spPr/>
      <dgm:t>
        <a:bodyPr/>
        <a:lstStyle/>
        <a:p>
          <a:pPr latinLnBrk="1"/>
          <a:endParaRPr lang="ko-KR" altLang="en-US"/>
        </a:p>
      </dgm:t>
    </dgm:pt>
    <dgm:pt modelId="{DE0D69D2-4B73-4AEB-8DC8-BFFCDFD54059}" type="pres">
      <dgm:prSet presAssocID="{6FFDCB86-718B-44E7-A7DF-11D173826A9B}" presName="circleB" presStyleLbl="node1" presStyleIdx="1" presStyleCnt="6"/>
      <dgm:spPr/>
    </dgm:pt>
    <dgm:pt modelId="{ADB2B90B-B611-4678-ADD2-7C119C4C15EF}" type="pres">
      <dgm:prSet presAssocID="{6FFDCB86-718B-44E7-A7DF-11D173826A9B}" presName="spaceB" presStyleCnt="0"/>
      <dgm:spPr/>
    </dgm:pt>
    <dgm:pt modelId="{8B065073-267D-4533-81BF-87A9AAE53611}" type="pres">
      <dgm:prSet presAssocID="{D6079F5E-6497-4A60-A5FE-C44B71BDACB4}" presName="space" presStyleCnt="0"/>
      <dgm:spPr/>
    </dgm:pt>
    <dgm:pt modelId="{6AB6AE5E-2F44-4CB8-83E8-ABC912A1BBC9}" type="pres">
      <dgm:prSet presAssocID="{911279DD-2261-403C-9F5C-1DCEA4273D6D}" presName="compositeA" presStyleCnt="0"/>
      <dgm:spPr/>
    </dgm:pt>
    <dgm:pt modelId="{472606FE-3872-4129-AF87-074AEFD24FB7}" type="pres">
      <dgm:prSet presAssocID="{911279DD-2261-403C-9F5C-1DCEA4273D6D}" presName="textA" presStyleLbl="revTx" presStyleIdx="2" presStyleCnt="6" custScaleX="224679">
        <dgm:presLayoutVars>
          <dgm:bulletEnabled val="1"/>
        </dgm:presLayoutVars>
      </dgm:prSet>
      <dgm:spPr/>
      <dgm:t>
        <a:bodyPr/>
        <a:lstStyle/>
        <a:p>
          <a:pPr latinLnBrk="1"/>
          <a:endParaRPr lang="ko-KR" altLang="en-US"/>
        </a:p>
      </dgm:t>
    </dgm:pt>
    <dgm:pt modelId="{BD14218E-10C6-421C-A43B-A345838F40C2}" type="pres">
      <dgm:prSet presAssocID="{911279DD-2261-403C-9F5C-1DCEA4273D6D}" presName="circleA" presStyleLbl="node1" presStyleIdx="2" presStyleCnt="6"/>
      <dgm:spPr/>
    </dgm:pt>
    <dgm:pt modelId="{EEB67417-452C-4228-A083-26369F7DC586}" type="pres">
      <dgm:prSet presAssocID="{911279DD-2261-403C-9F5C-1DCEA4273D6D}" presName="spaceA" presStyleCnt="0"/>
      <dgm:spPr/>
    </dgm:pt>
    <dgm:pt modelId="{D0723BB0-AC68-4D5A-9401-122607672838}" type="pres">
      <dgm:prSet presAssocID="{A987AF88-7B78-45F1-B7C7-32DC09604A42}" presName="space" presStyleCnt="0"/>
      <dgm:spPr/>
    </dgm:pt>
    <dgm:pt modelId="{2BD8D9AB-BB9E-4BBF-B7EC-9C4BA9C6E8C0}" type="pres">
      <dgm:prSet presAssocID="{9C16D6C4-A979-46C0-BA4E-2EEEB077B609}" presName="compositeB" presStyleCnt="0"/>
      <dgm:spPr/>
    </dgm:pt>
    <dgm:pt modelId="{2BC535F2-E3C8-4712-BD75-6ADC0FF7E47C}" type="pres">
      <dgm:prSet presAssocID="{9C16D6C4-A979-46C0-BA4E-2EEEB077B609}" presName="textB" presStyleLbl="revTx" presStyleIdx="3" presStyleCnt="6" custScaleX="601547">
        <dgm:presLayoutVars>
          <dgm:bulletEnabled val="1"/>
        </dgm:presLayoutVars>
      </dgm:prSet>
      <dgm:spPr/>
      <dgm:t>
        <a:bodyPr/>
        <a:lstStyle/>
        <a:p>
          <a:pPr latinLnBrk="1"/>
          <a:endParaRPr lang="ko-KR" altLang="en-US"/>
        </a:p>
      </dgm:t>
    </dgm:pt>
    <dgm:pt modelId="{05F5D1B6-09B1-4964-A5E0-309D9BC67A61}" type="pres">
      <dgm:prSet presAssocID="{9C16D6C4-A979-46C0-BA4E-2EEEB077B609}" presName="circleB" presStyleLbl="node1" presStyleIdx="3" presStyleCnt="6" custLinFactX="200000" custLinFactNeighborX="290829" custLinFactNeighborY="-11229"/>
      <dgm:spPr/>
    </dgm:pt>
    <dgm:pt modelId="{FBC39636-6412-4A89-9476-21B94FFA7017}" type="pres">
      <dgm:prSet presAssocID="{9C16D6C4-A979-46C0-BA4E-2EEEB077B609}" presName="spaceB" presStyleCnt="0"/>
      <dgm:spPr/>
    </dgm:pt>
    <dgm:pt modelId="{F7EBD2BF-B624-4971-A73E-47D643D8364D}" type="pres">
      <dgm:prSet presAssocID="{DA3985BE-0BD7-4F76-9EF2-B8C81DB42FE4}" presName="space" presStyleCnt="0"/>
      <dgm:spPr/>
    </dgm:pt>
    <dgm:pt modelId="{8471D179-6ABB-490F-BE9F-C959C394B596}" type="pres">
      <dgm:prSet presAssocID="{D7826D5D-37FA-485B-8511-315EB6ADA53E}" presName="compositeA" presStyleCnt="0"/>
      <dgm:spPr/>
    </dgm:pt>
    <dgm:pt modelId="{18E589D8-42E1-4F76-984B-691BA2148D5A}" type="pres">
      <dgm:prSet presAssocID="{D7826D5D-37FA-485B-8511-315EB6ADA53E}" presName="textA" presStyleLbl="revTx" presStyleIdx="4" presStyleCnt="6" custScaleX="609278">
        <dgm:presLayoutVars>
          <dgm:bulletEnabled val="1"/>
        </dgm:presLayoutVars>
      </dgm:prSet>
      <dgm:spPr/>
      <dgm:t>
        <a:bodyPr/>
        <a:lstStyle/>
        <a:p>
          <a:pPr latinLnBrk="1"/>
          <a:endParaRPr lang="ko-KR" altLang="en-US"/>
        </a:p>
      </dgm:t>
    </dgm:pt>
    <dgm:pt modelId="{B60F1C7C-A45B-4691-A26C-AA46840CF949}" type="pres">
      <dgm:prSet presAssocID="{D7826D5D-37FA-485B-8511-315EB6ADA53E}" presName="circleA" presStyleLbl="node1" presStyleIdx="4" presStyleCnt="6" custLinFactX="-45818" custLinFactNeighborX="-100000" custLinFactNeighborY="-924"/>
      <dgm:spPr/>
    </dgm:pt>
    <dgm:pt modelId="{0ED6EB8D-7E23-4CB5-B823-E8187AA1ACBB}" type="pres">
      <dgm:prSet presAssocID="{D7826D5D-37FA-485B-8511-315EB6ADA53E}" presName="spaceA" presStyleCnt="0"/>
      <dgm:spPr/>
    </dgm:pt>
    <dgm:pt modelId="{6CAAFC0D-0E2F-422E-BEE7-3C3343D38C27}" type="pres">
      <dgm:prSet presAssocID="{853845A1-8EFA-4043-9F5A-482E8A52FA44}" presName="space" presStyleCnt="0"/>
      <dgm:spPr/>
    </dgm:pt>
    <dgm:pt modelId="{7F9953D1-1EBB-4FAE-B932-6E48D41B639C}" type="pres">
      <dgm:prSet presAssocID="{B78D9571-A54E-4992-99F9-94EEF9CD7280}" presName="compositeB" presStyleCnt="0"/>
      <dgm:spPr/>
    </dgm:pt>
    <dgm:pt modelId="{8EF9C721-ADC1-4846-A53C-52C3FA90BD73}" type="pres">
      <dgm:prSet presAssocID="{B78D9571-A54E-4992-99F9-94EEF9CD7280}" presName="textB" presStyleLbl="revTx" presStyleIdx="5" presStyleCnt="6" custScaleX="549688">
        <dgm:presLayoutVars>
          <dgm:bulletEnabled val="1"/>
        </dgm:presLayoutVars>
      </dgm:prSet>
      <dgm:spPr/>
      <dgm:t>
        <a:bodyPr/>
        <a:lstStyle/>
        <a:p>
          <a:pPr latinLnBrk="1"/>
          <a:endParaRPr lang="ko-KR" altLang="en-US"/>
        </a:p>
      </dgm:t>
    </dgm:pt>
    <dgm:pt modelId="{33BE8A34-B7FD-42FC-809D-C2F2E7FEE53F}" type="pres">
      <dgm:prSet presAssocID="{B78D9571-A54E-4992-99F9-94EEF9CD7280}" presName="circleB" presStyleLbl="node1" presStyleIdx="5" presStyleCnt="6" custLinFactX="-62306" custLinFactNeighborX="-100000" custLinFactNeighborY="-1302"/>
      <dgm:spPr>
        <a:blipFill rotWithShape="0">
          <a:blip xmlns:r="http://schemas.openxmlformats.org/officeDocument/2006/relationships" r:embed="rId1"/>
          <a:stretch>
            <a:fillRect/>
          </a:stretch>
        </a:blipFill>
      </dgm:spPr>
      <dgm:t>
        <a:bodyPr/>
        <a:lstStyle/>
        <a:p>
          <a:pPr latinLnBrk="1"/>
          <a:endParaRPr lang="ko-KR" altLang="en-US"/>
        </a:p>
      </dgm:t>
    </dgm:pt>
    <dgm:pt modelId="{9EF3B910-6382-4636-A2A7-B98C1E03299F}" type="pres">
      <dgm:prSet presAssocID="{B78D9571-A54E-4992-99F9-94EEF9CD7280}" presName="spaceB" presStyleCnt="0"/>
      <dgm:spPr/>
    </dgm:pt>
  </dgm:ptLst>
  <dgm:cxnLst>
    <dgm:cxn modelId="{3977223A-CA46-4169-897C-2F591980DAFA}" type="presOf" srcId="{B78D9571-A54E-4992-99F9-94EEF9CD7280}" destId="{8EF9C721-ADC1-4846-A53C-52C3FA90BD73}" srcOrd="0" destOrd="0" presId="urn:microsoft.com/office/officeart/2005/8/layout/hProcess11"/>
    <dgm:cxn modelId="{368F2713-9D7B-4888-B72D-0C883F0003A4}" type="presOf" srcId="{911279DD-2261-403C-9F5C-1DCEA4273D6D}" destId="{472606FE-3872-4129-AF87-074AEFD24FB7}" srcOrd="0" destOrd="0" presId="urn:microsoft.com/office/officeart/2005/8/layout/hProcess11"/>
    <dgm:cxn modelId="{68428B9D-53D4-4770-AF5F-B01B49803C66}" srcId="{8249B497-2FFD-4F28-9050-7340947BE3AF}" destId="{D7826D5D-37FA-485B-8511-315EB6ADA53E}" srcOrd="4" destOrd="0" parTransId="{D702BF56-DEAA-4F9D-9881-24F9A8A3A0CD}" sibTransId="{853845A1-8EFA-4043-9F5A-482E8A52FA44}"/>
    <dgm:cxn modelId="{AFDDAE6B-477B-46BB-91D2-8BCC1E3F1916}" type="presOf" srcId="{DF7F51C6-80B9-48B0-B7D8-5F10F6871BEF}" destId="{B401C083-C459-4C5E-BE95-7FB266A74D1F}" srcOrd="0" destOrd="0" presId="urn:microsoft.com/office/officeart/2005/8/layout/hProcess11"/>
    <dgm:cxn modelId="{9273C9FC-3752-40D6-9212-05F239151D3B}" srcId="{8249B497-2FFD-4F28-9050-7340947BE3AF}" destId="{911279DD-2261-403C-9F5C-1DCEA4273D6D}" srcOrd="2" destOrd="0" parTransId="{1B407F57-C22D-4893-B834-376F77E0ED30}" sibTransId="{A987AF88-7B78-45F1-B7C7-32DC09604A42}"/>
    <dgm:cxn modelId="{8C68CED3-0797-4DF3-A306-6D72A117A9D0}" srcId="{8249B497-2FFD-4F28-9050-7340947BE3AF}" destId="{DF7F51C6-80B9-48B0-B7D8-5F10F6871BEF}" srcOrd="0" destOrd="0" parTransId="{117CC409-3181-4B98-845D-5604104554BE}" sibTransId="{F4E54E02-BEE7-4866-9B7F-F227B78DE4B7}"/>
    <dgm:cxn modelId="{83708DF0-4AAE-4ABD-8C41-A90FD6740FB5}" type="presOf" srcId="{D7826D5D-37FA-485B-8511-315EB6ADA53E}" destId="{18E589D8-42E1-4F76-984B-691BA2148D5A}" srcOrd="0" destOrd="0" presId="urn:microsoft.com/office/officeart/2005/8/layout/hProcess11"/>
    <dgm:cxn modelId="{E6EDAFBE-2DCD-4F14-AD3F-2707693D2D8D}" type="presOf" srcId="{6FFDCB86-718B-44E7-A7DF-11D173826A9B}" destId="{488ED69D-6E33-48C3-929C-722FB8225F5A}" srcOrd="0" destOrd="0" presId="urn:microsoft.com/office/officeart/2005/8/layout/hProcess11"/>
    <dgm:cxn modelId="{2EB9C232-C8A4-497D-A66D-E749393A63F1}" srcId="{8249B497-2FFD-4F28-9050-7340947BE3AF}" destId="{9C16D6C4-A979-46C0-BA4E-2EEEB077B609}" srcOrd="3" destOrd="0" parTransId="{F80D7F17-F1D3-41FF-A233-89C096A22455}" sibTransId="{DA3985BE-0BD7-4F76-9EF2-B8C81DB42FE4}"/>
    <dgm:cxn modelId="{E1CD88CC-E3D1-4D51-A0A5-545E26B98333}" srcId="{8249B497-2FFD-4F28-9050-7340947BE3AF}" destId="{6FFDCB86-718B-44E7-A7DF-11D173826A9B}" srcOrd="1" destOrd="0" parTransId="{556D3ED1-B353-4BBC-B213-BA773D9DB4F6}" sibTransId="{D6079F5E-6497-4A60-A5FE-C44B71BDACB4}"/>
    <dgm:cxn modelId="{50D6FB17-E307-46D0-807C-FC6DCC1EFB12}" type="presOf" srcId="{8249B497-2FFD-4F28-9050-7340947BE3AF}" destId="{5E091E8C-2494-46F8-8CB3-2531B1BE6DD2}" srcOrd="0" destOrd="0" presId="urn:microsoft.com/office/officeart/2005/8/layout/hProcess11"/>
    <dgm:cxn modelId="{D101A6B4-E574-4B8E-8133-0CA59D05171D}" type="presOf" srcId="{9C16D6C4-A979-46C0-BA4E-2EEEB077B609}" destId="{2BC535F2-E3C8-4712-BD75-6ADC0FF7E47C}" srcOrd="0" destOrd="0" presId="urn:microsoft.com/office/officeart/2005/8/layout/hProcess11"/>
    <dgm:cxn modelId="{0EB788ED-BBCA-43CE-83E4-720ECB6241F3}" srcId="{8249B497-2FFD-4F28-9050-7340947BE3AF}" destId="{B78D9571-A54E-4992-99F9-94EEF9CD7280}" srcOrd="5" destOrd="0" parTransId="{17129C61-9FB4-43E7-836F-C5E02903AE7A}" sibTransId="{DA990B61-AC25-4449-B065-48E996A81A2B}"/>
    <dgm:cxn modelId="{9469083A-DC4A-493F-96C2-B77EB3CA9844}" type="presParOf" srcId="{5E091E8C-2494-46F8-8CB3-2531B1BE6DD2}" destId="{9080A329-06AB-48BC-B3D3-6368F5EE3290}" srcOrd="0" destOrd="0" presId="urn:microsoft.com/office/officeart/2005/8/layout/hProcess11"/>
    <dgm:cxn modelId="{26D55FF9-A6CD-48FB-BE92-6DCF30A3968A}" type="presParOf" srcId="{5E091E8C-2494-46F8-8CB3-2531B1BE6DD2}" destId="{10A2BE51-3C48-475E-B1D0-5B17FF3C7D96}" srcOrd="1" destOrd="0" presId="urn:microsoft.com/office/officeart/2005/8/layout/hProcess11"/>
    <dgm:cxn modelId="{72231F53-122D-47B4-9430-9075E1255980}" type="presParOf" srcId="{10A2BE51-3C48-475E-B1D0-5B17FF3C7D96}" destId="{C86C6C36-13C9-451F-9F0F-D2149A19CECC}" srcOrd="0" destOrd="0" presId="urn:microsoft.com/office/officeart/2005/8/layout/hProcess11"/>
    <dgm:cxn modelId="{9A8058EE-5D0F-4107-A7C8-97BC05032A18}" type="presParOf" srcId="{C86C6C36-13C9-451F-9F0F-D2149A19CECC}" destId="{B401C083-C459-4C5E-BE95-7FB266A74D1F}" srcOrd="0" destOrd="0" presId="urn:microsoft.com/office/officeart/2005/8/layout/hProcess11"/>
    <dgm:cxn modelId="{08668D82-8D97-4D81-8279-456097C99B84}" type="presParOf" srcId="{C86C6C36-13C9-451F-9F0F-D2149A19CECC}" destId="{55F90157-B5FC-4B32-9926-7AAA2984345C}" srcOrd="1" destOrd="0" presId="urn:microsoft.com/office/officeart/2005/8/layout/hProcess11"/>
    <dgm:cxn modelId="{01FAF698-3709-4B19-8E1E-47C2890C7408}" type="presParOf" srcId="{C86C6C36-13C9-451F-9F0F-D2149A19CECC}" destId="{D8461124-EC42-4FEE-8907-35DA0A44C57C}" srcOrd="2" destOrd="0" presId="urn:microsoft.com/office/officeart/2005/8/layout/hProcess11"/>
    <dgm:cxn modelId="{A8B1FA92-45F2-4F04-9D4D-895BA3113A21}" type="presParOf" srcId="{10A2BE51-3C48-475E-B1D0-5B17FF3C7D96}" destId="{4AF7EDFD-CFC0-4980-8A7C-9D59829A01B4}" srcOrd="1" destOrd="0" presId="urn:microsoft.com/office/officeart/2005/8/layout/hProcess11"/>
    <dgm:cxn modelId="{30A3D2E6-77B4-423C-B23F-C5E928E4F0F2}" type="presParOf" srcId="{10A2BE51-3C48-475E-B1D0-5B17FF3C7D96}" destId="{D0343F10-7737-42D8-ADA7-532E50E1B3D9}" srcOrd="2" destOrd="0" presId="urn:microsoft.com/office/officeart/2005/8/layout/hProcess11"/>
    <dgm:cxn modelId="{68A4B0BA-DA0F-43EA-9503-52B3E467DF5F}" type="presParOf" srcId="{D0343F10-7737-42D8-ADA7-532E50E1B3D9}" destId="{488ED69D-6E33-48C3-929C-722FB8225F5A}" srcOrd="0" destOrd="0" presId="urn:microsoft.com/office/officeart/2005/8/layout/hProcess11"/>
    <dgm:cxn modelId="{FB020CF0-DD26-40D4-9597-554A33DD52DD}" type="presParOf" srcId="{D0343F10-7737-42D8-ADA7-532E50E1B3D9}" destId="{DE0D69D2-4B73-4AEB-8DC8-BFFCDFD54059}" srcOrd="1" destOrd="0" presId="urn:microsoft.com/office/officeart/2005/8/layout/hProcess11"/>
    <dgm:cxn modelId="{74FE4094-E455-4F0C-B055-D0F6908F4F59}" type="presParOf" srcId="{D0343F10-7737-42D8-ADA7-532E50E1B3D9}" destId="{ADB2B90B-B611-4678-ADD2-7C119C4C15EF}" srcOrd="2" destOrd="0" presId="urn:microsoft.com/office/officeart/2005/8/layout/hProcess11"/>
    <dgm:cxn modelId="{C2CE1EEB-2EC2-477A-85D7-8A5D8391BCED}" type="presParOf" srcId="{10A2BE51-3C48-475E-B1D0-5B17FF3C7D96}" destId="{8B065073-267D-4533-81BF-87A9AAE53611}" srcOrd="3" destOrd="0" presId="urn:microsoft.com/office/officeart/2005/8/layout/hProcess11"/>
    <dgm:cxn modelId="{9566C048-50BF-4390-8904-0D3037DE53D7}" type="presParOf" srcId="{10A2BE51-3C48-475E-B1D0-5B17FF3C7D96}" destId="{6AB6AE5E-2F44-4CB8-83E8-ABC912A1BBC9}" srcOrd="4" destOrd="0" presId="urn:microsoft.com/office/officeart/2005/8/layout/hProcess11"/>
    <dgm:cxn modelId="{0D617AA1-EE8E-449D-B49F-ECDC25FA5B9E}" type="presParOf" srcId="{6AB6AE5E-2F44-4CB8-83E8-ABC912A1BBC9}" destId="{472606FE-3872-4129-AF87-074AEFD24FB7}" srcOrd="0" destOrd="0" presId="urn:microsoft.com/office/officeart/2005/8/layout/hProcess11"/>
    <dgm:cxn modelId="{182D4EB5-F5B6-4D31-BE06-28D16BC60322}" type="presParOf" srcId="{6AB6AE5E-2F44-4CB8-83E8-ABC912A1BBC9}" destId="{BD14218E-10C6-421C-A43B-A345838F40C2}" srcOrd="1" destOrd="0" presId="urn:microsoft.com/office/officeart/2005/8/layout/hProcess11"/>
    <dgm:cxn modelId="{9115B1A4-1960-4F4D-9607-61D9E282C9A7}" type="presParOf" srcId="{6AB6AE5E-2F44-4CB8-83E8-ABC912A1BBC9}" destId="{EEB67417-452C-4228-A083-26369F7DC586}" srcOrd="2" destOrd="0" presId="urn:microsoft.com/office/officeart/2005/8/layout/hProcess11"/>
    <dgm:cxn modelId="{A04C86F5-AE45-4240-ABB9-5AD8140B4945}" type="presParOf" srcId="{10A2BE51-3C48-475E-B1D0-5B17FF3C7D96}" destId="{D0723BB0-AC68-4D5A-9401-122607672838}" srcOrd="5" destOrd="0" presId="urn:microsoft.com/office/officeart/2005/8/layout/hProcess11"/>
    <dgm:cxn modelId="{A2E84925-A947-4D33-8182-881103135E04}" type="presParOf" srcId="{10A2BE51-3C48-475E-B1D0-5B17FF3C7D96}" destId="{2BD8D9AB-BB9E-4BBF-B7EC-9C4BA9C6E8C0}" srcOrd="6" destOrd="0" presId="urn:microsoft.com/office/officeart/2005/8/layout/hProcess11"/>
    <dgm:cxn modelId="{F1B8B6B2-F486-4E65-B567-93D259745946}" type="presParOf" srcId="{2BD8D9AB-BB9E-4BBF-B7EC-9C4BA9C6E8C0}" destId="{2BC535F2-E3C8-4712-BD75-6ADC0FF7E47C}" srcOrd="0" destOrd="0" presId="urn:microsoft.com/office/officeart/2005/8/layout/hProcess11"/>
    <dgm:cxn modelId="{91DA7D58-288F-42EC-B938-5CCCACAB2D52}" type="presParOf" srcId="{2BD8D9AB-BB9E-4BBF-B7EC-9C4BA9C6E8C0}" destId="{05F5D1B6-09B1-4964-A5E0-309D9BC67A61}" srcOrd="1" destOrd="0" presId="urn:microsoft.com/office/officeart/2005/8/layout/hProcess11"/>
    <dgm:cxn modelId="{0E8B4AA7-A736-47DD-9103-9CFC3F7C4E77}" type="presParOf" srcId="{2BD8D9AB-BB9E-4BBF-B7EC-9C4BA9C6E8C0}" destId="{FBC39636-6412-4A89-9476-21B94FFA7017}" srcOrd="2" destOrd="0" presId="urn:microsoft.com/office/officeart/2005/8/layout/hProcess11"/>
    <dgm:cxn modelId="{047816AA-A243-469A-9320-CDAB6C738E8F}" type="presParOf" srcId="{10A2BE51-3C48-475E-B1D0-5B17FF3C7D96}" destId="{F7EBD2BF-B624-4971-A73E-47D643D8364D}" srcOrd="7" destOrd="0" presId="urn:microsoft.com/office/officeart/2005/8/layout/hProcess11"/>
    <dgm:cxn modelId="{5D3899DA-C8D4-4981-B083-014A86F1A2F3}" type="presParOf" srcId="{10A2BE51-3C48-475E-B1D0-5B17FF3C7D96}" destId="{8471D179-6ABB-490F-BE9F-C959C394B596}" srcOrd="8" destOrd="0" presId="urn:microsoft.com/office/officeart/2005/8/layout/hProcess11"/>
    <dgm:cxn modelId="{C4603EEB-7991-4FE5-8295-02D20F730418}" type="presParOf" srcId="{8471D179-6ABB-490F-BE9F-C959C394B596}" destId="{18E589D8-42E1-4F76-984B-691BA2148D5A}" srcOrd="0" destOrd="0" presId="urn:microsoft.com/office/officeart/2005/8/layout/hProcess11"/>
    <dgm:cxn modelId="{2E128189-992F-4542-937A-DE9D1AD12CD2}" type="presParOf" srcId="{8471D179-6ABB-490F-BE9F-C959C394B596}" destId="{B60F1C7C-A45B-4691-A26C-AA46840CF949}" srcOrd="1" destOrd="0" presId="urn:microsoft.com/office/officeart/2005/8/layout/hProcess11"/>
    <dgm:cxn modelId="{F5DC6D31-8570-4BE7-9158-96139AE42363}" type="presParOf" srcId="{8471D179-6ABB-490F-BE9F-C959C394B596}" destId="{0ED6EB8D-7E23-4CB5-B823-E8187AA1ACBB}" srcOrd="2" destOrd="0" presId="urn:microsoft.com/office/officeart/2005/8/layout/hProcess11"/>
    <dgm:cxn modelId="{EFF20856-61A5-4089-922A-F5322CE892C3}" type="presParOf" srcId="{10A2BE51-3C48-475E-B1D0-5B17FF3C7D96}" destId="{6CAAFC0D-0E2F-422E-BEE7-3C3343D38C27}" srcOrd="9" destOrd="0" presId="urn:microsoft.com/office/officeart/2005/8/layout/hProcess11"/>
    <dgm:cxn modelId="{21A4FBFD-96AB-42D0-9143-28BB2AAD8AD5}" type="presParOf" srcId="{10A2BE51-3C48-475E-B1D0-5B17FF3C7D96}" destId="{7F9953D1-1EBB-4FAE-B932-6E48D41B639C}" srcOrd="10" destOrd="0" presId="urn:microsoft.com/office/officeart/2005/8/layout/hProcess11"/>
    <dgm:cxn modelId="{16D93F4A-5011-48C9-BD1E-D71140D2D1DF}" type="presParOf" srcId="{7F9953D1-1EBB-4FAE-B932-6E48D41B639C}" destId="{8EF9C721-ADC1-4846-A53C-52C3FA90BD73}" srcOrd="0" destOrd="0" presId="urn:microsoft.com/office/officeart/2005/8/layout/hProcess11"/>
    <dgm:cxn modelId="{4B23457B-F287-49BB-9A55-43EA109AE119}" type="presParOf" srcId="{7F9953D1-1EBB-4FAE-B932-6E48D41B639C}" destId="{33BE8A34-B7FD-42FC-809D-C2F2E7FEE53F}" srcOrd="1" destOrd="0" presId="urn:microsoft.com/office/officeart/2005/8/layout/hProcess11"/>
    <dgm:cxn modelId="{FD2531F3-683E-49D1-BF0A-44F3F512225C}" type="presParOf" srcId="{7F9953D1-1EBB-4FAE-B932-6E48D41B639C}" destId="{9EF3B910-6382-4636-A2A7-B98C1E03299F}"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AE32D-3920-44C0-A164-1635869708CC}">
      <dsp:nvSpPr>
        <dsp:cNvPr id="0" name=""/>
        <dsp:cNvSpPr/>
      </dsp:nvSpPr>
      <dsp:spPr>
        <a:xfrm>
          <a:off x="4540" y="0"/>
          <a:ext cx="2297405" cy="892433"/>
        </a:xfrm>
        <a:prstGeom prst="roundRect">
          <a:avLst>
            <a:gd name="adj" fmla="val 10000"/>
          </a:avLst>
        </a:prstGeom>
        <a:gradFill rotWithShape="1">
          <a:gsLst>
            <a:gs pos="0">
              <a:schemeClr val="accent6">
                <a:tint val="65000"/>
                <a:shade val="92000"/>
                <a:satMod val="130000"/>
              </a:schemeClr>
            </a:gs>
            <a:gs pos="45000">
              <a:schemeClr val="accent6">
                <a:tint val="60000"/>
                <a:shade val="99000"/>
                <a:satMod val="120000"/>
              </a:schemeClr>
            </a:gs>
            <a:gs pos="100000">
              <a:schemeClr val="accent6">
                <a:tint val="55000"/>
                <a:satMod val="140000"/>
              </a:schemeClr>
            </a:gs>
          </a:gsLst>
          <a:path path="circle">
            <a:fillToRect l="100000" t="100000" r="100000" b="100000"/>
          </a:path>
        </a:gradFill>
        <a:ln w="12700" cap="flat"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9530" tIns="49530" rIns="49530" bIns="49530" numCol="1" spcCol="1270" anchor="ctr" anchorCtr="0">
          <a:noAutofit/>
        </a:bodyPr>
        <a:lstStyle/>
        <a:p>
          <a:pPr lvl="0" algn="ctr" defTabSz="577850" latinLnBrk="1">
            <a:lnSpc>
              <a:spcPct val="90000"/>
            </a:lnSpc>
            <a:spcBef>
              <a:spcPct val="0"/>
            </a:spcBef>
            <a:spcAft>
              <a:spcPct val="35000"/>
            </a:spcAft>
          </a:pPr>
          <a:r>
            <a:rPr lang="ko-KR" altLang="en-US" sz="1300" kern="1200" dirty="0" smtClean="0">
              <a:solidFill>
                <a:schemeClr val="tx1"/>
              </a:solidFill>
            </a:rPr>
            <a:t>필수 </a:t>
          </a:r>
          <a:r>
            <a:rPr lang="ko-KR" altLang="en-US" sz="1300" kern="1200" dirty="0" err="1" smtClean="0">
              <a:solidFill>
                <a:schemeClr val="tx1"/>
              </a:solidFill>
            </a:rPr>
            <a:t>한약관련</a:t>
          </a:r>
          <a:r>
            <a:rPr lang="ko-KR" altLang="en-US" sz="1300" kern="1200" dirty="0" smtClean="0">
              <a:solidFill>
                <a:schemeClr val="tx1"/>
              </a:solidFill>
            </a:rPr>
            <a:t> 과목과 학점을 이수하고 대학을 졸업한 자</a:t>
          </a:r>
          <a:endParaRPr lang="ko-KR" altLang="en-US" sz="1300" kern="1200" dirty="0">
            <a:solidFill>
              <a:schemeClr val="tx1"/>
            </a:solidFill>
          </a:endParaRPr>
        </a:p>
      </dsp:txBody>
      <dsp:txXfrm>
        <a:off x="30678" y="26138"/>
        <a:ext cx="2245129" cy="840157"/>
      </dsp:txXfrm>
    </dsp:sp>
    <dsp:sp modelId="{FF95A671-0815-4E88-8F28-30D0474B775D}">
      <dsp:nvSpPr>
        <dsp:cNvPr id="0" name=""/>
        <dsp:cNvSpPr/>
      </dsp:nvSpPr>
      <dsp:spPr>
        <a:xfrm>
          <a:off x="2407487" y="316753"/>
          <a:ext cx="223746" cy="258926"/>
        </a:xfrm>
        <a:prstGeom prst="rightArrow">
          <a:avLst>
            <a:gd name="adj1" fmla="val 60000"/>
            <a:gd name="adj2" fmla="val 50000"/>
          </a:avLst>
        </a:prstGeom>
        <a:gradFill rotWithShape="1">
          <a:gsLst>
            <a:gs pos="0">
              <a:schemeClr val="accent6">
                <a:tint val="65000"/>
                <a:shade val="92000"/>
                <a:satMod val="130000"/>
              </a:schemeClr>
            </a:gs>
            <a:gs pos="45000">
              <a:schemeClr val="accent6">
                <a:tint val="60000"/>
                <a:shade val="99000"/>
                <a:satMod val="120000"/>
              </a:schemeClr>
            </a:gs>
            <a:gs pos="100000">
              <a:schemeClr val="accent6">
                <a:tint val="55000"/>
                <a:satMod val="140000"/>
              </a:schemeClr>
            </a:gs>
          </a:gsLst>
          <a:path path="circle">
            <a:fillToRect l="100000" t="100000" r="100000" b="100000"/>
          </a:path>
        </a:gradFill>
        <a:ln w="12700" cap="flat"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0" tIns="0" rIns="0" bIns="0" numCol="1" spcCol="1270" anchor="ctr" anchorCtr="0">
          <a:noAutofit/>
        </a:bodyPr>
        <a:lstStyle/>
        <a:p>
          <a:pPr lvl="0" algn="ctr" defTabSz="488950" latinLnBrk="1">
            <a:lnSpc>
              <a:spcPct val="90000"/>
            </a:lnSpc>
            <a:spcBef>
              <a:spcPct val="0"/>
            </a:spcBef>
            <a:spcAft>
              <a:spcPct val="35000"/>
            </a:spcAft>
          </a:pPr>
          <a:endParaRPr lang="ko-KR" altLang="en-US" sz="1100" kern="1200"/>
        </a:p>
      </dsp:txBody>
      <dsp:txXfrm>
        <a:off x="2407487" y="368538"/>
        <a:ext cx="156622" cy="155356"/>
      </dsp:txXfrm>
    </dsp:sp>
    <dsp:sp modelId="{7A32E775-1F27-4B36-9644-DFF90D1EC1B7}">
      <dsp:nvSpPr>
        <dsp:cNvPr id="0" name=""/>
        <dsp:cNvSpPr/>
      </dsp:nvSpPr>
      <dsp:spPr>
        <a:xfrm>
          <a:off x="2724110" y="0"/>
          <a:ext cx="1044056" cy="892433"/>
        </a:xfrm>
        <a:prstGeom prst="roundRect">
          <a:avLst>
            <a:gd name="adj" fmla="val 10000"/>
          </a:avLst>
        </a:prstGeom>
        <a:gradFill rotWithShape="1">
          <a:gsLst>
            <a:gs pos="0">
              <a:schemeClr val="accent6">
                <a:tint val="65000"/>
                <a:shade val="92000"/>
                <a:satMod val="130000"/>
              </a:schemeClr>
            </a:gs>
            <a:gs pos="45000">
              <a:schemeClr val="accent6">
                <a:tint val="60000"/>
                <a:shade val="99000"/>
                <a:satMod val="120000"/>
              </a:schemeClr>
            </a:gs>
            <a:gs pos="100000">
              <a:schemeClr val="accent6">
                <a:tint val="55000"/>
                <a:satMod val="140000"/>
              </a:schemeClr>
            </a:gs>
          </a:gsLst>
          <a:path path="circle">
            <a:fillToRect l="100000" t="100000" r="100000" b="100000"/>
          </a:path>
        </a:gradFill>
        <a:ln w="12700" cap="flat"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9530" tIns="49530" rIns="49530" bIns="49530" numCol="1" spcCol="1270" anchor="ctr" anchorCtr="0">
          <a:noAutofit/>
        </a:bodyPr>
        <a:lstStyle/>
        <a:p>
          <a:pPr lvl="0" algn="ctr" defTabSz="577850" latinLnBrk="1">
            <a:lnSpc>
              <a:spcPct val="90000"/>
            </a:lnSpc>
            <a:spcBef>
              <a:spcPct val="0"/>
            </a:spcBef>
            <a:spcAft>
              <a:spcPct val="35000"/>
            </a:spcAft>
          </a:pPr>
          <a:r>
            <a:rPr lang="ko-KR" altLang="en-US" sz="1300" kern="1200" dirty="0" err="1" smtClean="0">
              <a:solidFill>
                <a:schemeClr val="tx1"/>
              </a:solidFill>
            </a:rPr>
            <a:t>한약학과를</a:t>
          </a:r>
          <a:r>
            <a:rPr lang="ko-KR" altLang="en-US" sz="1300" kern="1200" dirty="0" smtClean="0">
              <a:solidFill>
                <a:schemeClr val="tx1"/>
              </a:solidFill>
            </a:rPr>
            <a:t> </a:t>
          </a:r>
          <a:endParaRPr lang="en-US" altLang="ko-KR" sz="1300" kern="1200" dirty="0" smtClean="0">
            <a:solidFill>
              <a:schemeClr val="tx1"/>
            </a:solidFill>
          </a:endParaRPr>
        </a:p>
        <a:p>
          <a:pPr lvl="0" algn="ctr" defTabSz="577850" latinLnBrk="1">
            <a:lnSpc>
              <a:spcPct val="90000"/>
            </a:lnSpc>
            <a:spcBef>
              <a:spcPct val="0"/>
            </a:spcBef>
            <a:spcAft>
              <a:spcPct val="35000"/>
            </a:spcAft>
          </a:pPr>
          <a:r>
            <a:rPr lang="ko-KR" altLang="en-US" sz="1300" kern="1200" dirty="0" smtClean="0">
              <a:solidFill>
                <a:schemeClr val="tx1"/>
              </a:solidFill>
            </a:rPr>
            <a:t>졸업한 자</a:t>
          </a:r>
          <a:endParaRPr lang="ko-KR" altLang="en-US" sz="1300" kern="1200" dirty="0">
            <a:solidFill>
              <a:schemeClr val="tx1"/>
            </a:solidFill>
          </a:endParaRPr>
        </a:p>
      </dsp:txBody>
      <dsp:txXfrm>
        <a:off x="2750248" y="26138"/>
        <a:ext cx="991780" cy="84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0A329-06AB-48BC-B3D3-6368F5EE3290}">
      <dsp:nvSpPr>
        <dsp:cNvPr id="0" name=""/>
        <dsp:cNvSpPr/>
      </dsp:nvSpPr>
      <dsp:spPr>
        <a:xfrm>
          <a:off x="0" y="863615"/>
          <a:ext cx="10369152" cy="864102"/>
        </a:xfrm>
        <a:prstGeom prst="notchedRightArrow">
          <a:avLst/>
        </a:prstGeom>
        <a:solidFill>
          <a:schemeClr val="accent5">
            <a:lumMod val="60000"/>
            <a:lumOff val="40000"/>
          </a:schemeClr>
        </a:solidFill>
        <a:ln>
          <a:noFill/>
        </a:ln>
        <a:effectLst/>
      </dsp:spPr>
      <dsp:style>
        <a:lnRef idx="0">
          <a:scrgbClr r="0" g="0" b="0"/>
        </a:lnRef>
        <a:fillRef idx="1">
          <a:scrgbClr r="0" g="0" b="0"/>
        </a:fillRef>
        <a:effectRef idx="0">
          <a:scrgbClr r="0" g="0" b="0"/>
        </a:effectRef>
        <a:fontRef idx="minor"/>
      </dsp:style>
    </dsp:sp>
    <dsp:sp modelId="{B401C083-C459-4C5E-BE95-7FB266A74D1F}">
      <dsp:nvSpPr>
        <dsp:cNvPr id="0" name=""/>
        <dsp:cNvSpPr/>
      </dsp:nvSpPr>
      <dsp:spPr>
        <a:xfrm>
          <a:off x="0" y="0"/>
          <a:ext cx="672434"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latinLnBrk="1">
            <a:lnSpc>
              <a:spcPct val="90000"/>
            </a:lnSpc>
            <a:spcBef>
              <a:spcPct val="0"/>
            </a:spcBef>
            <a:spcAft>
              <a:spcPct val="35000"/>
            </a:spcAft>
          </a:pPr>
          <a:endParaRPr lang="ko-KR" altLang="en-US" sz="900" kern="1200" dirty="0"/>
        </a:p>
      </dsp:txBody>
      <dsp:txXfrm>
        <a:off x="0" y="0"/>
        <a:ext cx="672434" cy="1036915"/>
      </dsp:txXfrm>
    </dsp:sp>
    <dsp:sp modelId="{55F90157-B5FC-4B32-9926-7AAA2984345C}">
      <dsp:nvSpPr>
        <dsp:cNvPr id="0" name=""/>
        <dsp:cNvSpPr/>
      </dsp:nvSpPr>
      <dsp:spPr>
        <a:xfrm>
          <a:off x="319456" y="1166529"/>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ED69D-6E33-48C3-929C-722FB8225F5A}">
      <dsp:nvSpPr>
        <dsp:cNvPr id="0" name=""/>
        <dsp:cNvSpPr/>
      </dsp:nvSpPr>
      <dsp:spPr>
        <a:xfrm>
          <a:off x="692831" y="1555372"/>
          <a:ext cx="1714860"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latinLnBrk="1">
            <a:lnSpc>
              <a:spcPct val="90000"/>
            </a:lnSpc>
            <a:spcBef>
              <a:spcPct val="0"/>
            </a:spcBef>
            <a:spcAft>
              <a:spcPct val="35000"/>
            </a:spcAft>
          </a:pPr>
          <a:endParaRPr lang="ko-KR" altLang="en-US" sz="900" kern="1200" dirty="0"/>
        </a:p>
      </dsp:txBody>
      <dsp:txXfrm>
        <a:off x="692831" y="1555372"/>
        <a:ext cx="1714860" cy="1036915"/>
      </dsp:txXfrm>
    </dsp:sp>
    <dsp:sp modelId="{DE0D69D2-4B73-4AEB-8DC8-BFFCDFD54059}">
      <dsp:nvSpPr>
        <dsp:cNvPr id="0" name=""/>
        <dsp:cNvSpPr/>
      </dsp:nvSpPr>
      <dsp:spPr>
        <a:xfrm>
          <a:off x="1420646" y="1166529"/>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2606FE-3872-4129-AF87-074AEFD24FB7}">
      <dsp:nvSpPr>
        <dsp:cNvPr id="0" name=""/>
        <dsp:cNvSpPr/>
      </dsp:nvSpPr>
      <dsp:spPr>
        <a:xfrm>
          <a:off x="2424950" y="0"/>
          <a:ext cx="775534"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latinLnBrk="1">
            <a:lnSpc>
              <a:spcPct val="90000"/>
            </a:lnSpc>
            <a:spcBef>
              <a:spcPct val="0"/>
            </a:spcBef>
            <a:spcAft>
              <a:spcPct val="35000"/>
            </a:spcAft>
          </a:pPr>
          <a:endParaRPr lang="ko-KR" altLang="en-US" sz="900" kern="1200" dirty="0"/>
        </a:p>
      </dsp:txBody>
      <dsp:txXfrm>
        <a:off x="2424950" y="0"/>
        <a:ext cx="775534" cy="1036915"/>
      </dsp:txXfrm>
    </dsp:sp>
    <dsp:sp modelId="{BD14218E-10C6-421C-A43B-A345838F40C2}">
      <dsp:nvSpPr>
        <dsp:cNvPr id="0" name=""/>
        <dsp:cNvSpPr/>
      </dsp:nvSpPr>
      <dsp:spPr>
        <a:xfrm>
          <a:off x="2683102" y="1166529"/>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535F2-E3C8-4712-BD75-6ADC0FF7E47C}">
      <dsp:nvSpPr>
        <dsp:cNvPr id="0" name=""/>
        <dsp:cNvSpPr/>
      </dsp:nvSpPr>
      <dsp:spPr>
        <a:xfrm>
          <a:off x="3217742" y="1555372"/>
          <a:ext cx="2076385"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latinLnBrk="1">
            <a:lnSpc>
              <a:spcPct val="90000"/>
            </a:lnSpc>
            <a:spcBef>
              <a:spcPct val="0"/>
            </a:spcBef>
            <a:spcAft>
              <a:spcPct val="35000"/>
            </a:spcAft>
          </a:pPr>
          <a:endParaRPr lang="ko-KR" altLang="en-US" sz="900" kern="1200" dirty="0"/>
        </a:p>
      </dsp:txBody>
      <dsp:txXfrm>
        <a:off x="3217742" y="1555372"/>
        <a:ext cx="2076385" cy="1036915"/>
      </dsp:txXfrm>
    </dsp:sp>
    <dsp:sp modelId="{05F5D1B6-09B1-4964-A5E0-309D9BC67A61}">
      <dsp:nvSpPr>
        <dsp:cNvPr id="0" name=""/>
        <dsp:cNvSpPr/>
      </dsp:nvSpPr>
      <dsp:spPr>
        <a:xfrm>
          <a:off x="5398691" y="1137420"/>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E589D8-42E1-4F76-984B-691BA2148D5A}">
      <dsp:nvSpPr>
        <dsp:cNvPr id="0" name=""/>
        <dsp:cNvSpPr/>
      </dsp:nvSpPr>
      <dsp:spPr>
        <a:xfrm>
          <a:off x="5311387" y="0"/>
          <a:ext cx="2103070"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latinLnBrk="1">
            <a:lnSpc>
              <a:spcPct val="90000"/>
            </a:lnSpc>
            <a:spcBef>
              <a:spcPct val="0"/>
            </a:spcBef>
            <a:spcAft>
              <a:spcPct val="35000"/>
            </a:spcAft>
          </a:pPr>
          <a:endParaRPr lang="ko-KR" altLang="en-US" sz="900" kern="1200" dirty="0"/>
        </a:p>
      </dsp:txBody>
      <dsp:txXfrm>
        <a:off x="5311387" y="0"/>
        <a:ext cx="2103070" cy="1036915"/>
      </dsp:txXfrm>
    </dsp:sp>
    <dsp:sp modelId="{B60F1C7C-A45B-4691-A26C-AA46840CF949}">
      <dsp:nvSpPr>
        <dsp:cNvPr id="0" name=""/>
        <dsp:cNvSpPr/>
      </dsp:nvSpPr>
      <dsp:spPr>
        <a:xfrm>
          <a:off x="5908502" y="1118017"/>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9C721-ADC1-4846-A53C-52C3FA90BD73}">
      <dsp:nvSpPr>
        <dsp:cNvPr id="0" name=""/>
        <dsp:cNvSpPr/>
      </dsp:nvSpPr>
      <dsp:spPr>
        <a:xfrm>
          <a:off x="7431716" y="1555372"/>
          <a:ext cx="1897381"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latinLnBrk="1">
            <a:lnSpc>
              <a:spcPct val="90000"/>
            </a:lnSpc>
            <a:spcBef>
              <a:spcPct val="0"/>
            </a:spcBef>
            <a:spcAft>
              <a:spcPct val="35000"/>
            </a:spcAft>
          </a:pPr>
          <a:endParaRPr lang="ko-KR" altLang="en-US" sz="900" kern="1200" dirty="0"/>
        </a:p>
      </dsp:txBody>
      <dsp:txXfrm>
        <a:off x="7431716" y="1555372"/>
        <a:ext cx="1897381" cy="1036915"/>
      </dsp:txXfrm>
    </dsp:sp>
    <dsp:sp modelId="{33BE8A34-B7FD-42FC-809D-C2F2E7FEE53F}">
      <dsp:nvSpPr>
        <dsp:cNvPr id="0" name=""/>
        <dsp:cNvSpPr/>
      </dsp:nvSpPr>
      <dsp:spPr>
        <a:xfrm>
          <a:off x="7830049" y="1163154"/>
          <a:ext cx="259228" cy="259228"/>
        </a:xfrm>
        <a:prstGeom prst="ellipse">
          <a:avLst/>
        </a:prstGeom>
        <a:blipFill rotWithShape="0">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0A329-06AB-48BC-B3D3-6368F5EE3290}">
      <dsp:nvSpPr>
        <dsp:cNvPr id="0" name=""/>
        <dsp:cNvSpPr/>
      </dsp:nvSpPr>
      <dsp:spPr>
        <a:xfrm>
          <a:off x="0" y="863615"/>
          <a:ext cx="10368000" cy="864102"/>
        </a:xfrm>
        <a:prstGeom prst="notchedRightArrow">
          <a:avLst/>
        </a:prstGeom>
        <a:solidFill>
          <a:schemeClr val="accent5">
            <a:lumMod val="60000"/>
            <a:lumOff val="40000"/>
          </a:schemeClr>
        </a:solidFill>
        <a:ln>
          <a:noFill/>
        </a:ln>
        <a:effectLst/>
      </dsp:spPr>
      <dsp:style>
        <a:lnRef idx="0">
          <a:scrgbClr r="0" g="0" b="0"/>
        </a:lnRef>
        <a:fillRef idx="1">
          <a:scrgbClr r="0" g="0" b="0"/>
        </a:fillRef>
        <a:effectRef idx="0">
          <a:scrgbClr r="0" g="0" b="0"/>
        </a:effectRef>
        <a:fontRef idx="minor"/>
      </dsp:style>
    </dsp:sp>
    <dsp:sp modelId="{B401C083-C459-4C5E-BE95-7FB266A74D1F}">
      <dsp:nvSpPr>
        <dsp:cNvPr id="0" name=""/>
        <dsp:cNvSpPr/>
      </dsp:nvSpPr>
      <dsp:spPr>
        <a:xfrm>
          <a:off x="0" y="0"/>
          <a:ext cx="672359"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latinLnBrk="1">
            <a:lnSpc>
              <a:spcPct val="90000"/>
            </a:lnSpc>
            <a:spcBef>
              <a:spcPct val="0"/>
            </a:spcBef>
            <a:spcAft>
              <a:spcPct val="35000"/>
            </a:spcAft>
          </a:pPr>
          <a:endParaRPr lang="ko-KR" altLang="en-US" sz="900" kern="1200" dirty="0"/>
        </a:p>
      </dsp:txBody>
      <dsp:txXfrm>
        <a:off x="0" y="0"/>
        <a:ext cx="672359" cy="1036915"/>
      </dsp:txXfrm>
    </dsp:sp>
    <dsp:sp modelId="{55F90157-B5FC-4B32-9926-7AAA2984345C}">
      <dsp:nvSpPr>
        <dsp:cNvPr id="0" name=""/>
        <dsp:cNvSpPr/>
      </dsp:nvSpPr>
      <dsp:spPr>
        <a:xfrm>
          <a:off x="390950" y="1162807"/>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ED69D-6E33-48C3-929C-722FB8225F5A}">
      <dsp:nvSpPr>
        <dsp:cNvPr id="0" name=""/>
        <dsp:cNvSpPr/>
      </dsp:nvSpPr>
      <dsp:spPr>
        <a:xfrm>
          <a:off x="692754" y="1555372"/>
          <a:ext cx="1714669"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latinLnBrk="1">
            <a:lnSpc>
              <a:spcPct val="90000"/>
            </a:lnSpc>
            <a:spcBef>
              <a:spcPct val="0"/>
            </a:spcBef>
            <a:spcAft>
              <a:spcPct val="35000"/>
            </a:spcAft>
          </a:pPr>
          <a:endParaRPr lang="ko-KR" altLang="en-US" sz="900" kern="1200" dirty="0"/>
        </a:p>
      </dsp:txBody>
      <dsp:txXfrm>
        <a:off x="692754" y="1555372"/>
        <a:ext cx="1714669" cy="1036915"/>
      </dsp:txXfrm>
    </dsp:sp>
    <dsp:sp modelId="{DE0D69D2-4B73-4AEB-8DC8-BFFCDFD54059}">
      <dsp:nvSpPr>
        <dsp:cNvPr id="0" name=""/>
        <dsp:cNvSpPr/>
      </dsp:nvSpPr>
      <dsp:spPr>
        <a:xfrm>
          <a:off x="1420474" y="1166529"/>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2606FE-3872-4129-AF87-074AEFD24FB7}">
      <dsp:nvSpPr>
        <dsp:cNvPr id="0" name=""/>
        <dsp:cNvSpPr/>
      </dsp:nvSpPr>
      <dsp:spPr>
        <a:xfrm>
          <a:off x="2424680" y="0"/>
          <a:ext cx="775447"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latinLnBrk="1">
            <a:lnSpc>
              <a:spcPct val="90000"/>
            </a:lnSpc>
            <a:spcBef>
              <a:spcPct val="0"/>
            </a:spcBef>
            <a:spcAft>
              <a:spcPct val="35000"/>
            </a:spcAft>
          </a:pPr>
          <a:endParaRPr lang="ko-KR" altLang="en-US" sz="900" kern="1200" dirty="0"/>
        </a:p>
      </dsp:txBody>
      <dsp:txXfrm>
        <a:off x="2424680" y="0"/>
        <a:ext cx="775447" cy="1036915"/>
      </dsp:txXfrm>
    </dsp:sp>
    <dsp:sp modelId="{BD14218E-10C6-421C-A43B-A345838F40C2}">
      <dsp:nvSpPr>
        <dsp:cNvPr id="0" name=""/>
        <dsp:cNvSpPr/>
      </dsp:nvSpPr>
      <dsp:spPr>
        <a:xfrm>
          <a:off x="2682790" y="1166529"/>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535F2-E3C8-4712-BD75-6ADC0FF7E47C}">
      <dsp:nvSpPr>
        <dsp:cNvPr id="0" name=""/>
        <dsp:cNvSpPr/>
      </dsp:nvSpPr>
      <dsp:spPr>
        <a:xfrm>
          <a:off x="3217385" y="1555372"/>
          <a:ext cx="2076154"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latinLnBrk="1">
            <a:lnSpc>
              <a:spcPct val="90000"/>
            </a:lnSpc>
            <a:spcBef>
              <a:spcPct val="0"/>
            </a:spcBef>
            <a:spcAft>
              <a:spcPct val="35000"/>
            </a:spcAft>
          </a:pPr>
          <a:endParaRPr lang="ko-KR" altLang="en-US" sz="900" kern="1200" dirty="0"/>
        </a:p>
      </dsp:txBody>
      <dsp:txXfrm>
        <a:off x="3217385" y="1555372"/>
        <a:ext cx="2076154" cy="1036915"/>
      </dsp:txXfrm>
    </dsp:sp>
    <dsp:sp modelId="{05F5D1B6-09B1-4964-A5E0-309D9BC67A61}">
      <dsp:nvSpPr>
        <dsp:cNvPr id="0" name=""/>
        <dsp:cNvSpPr/>
      </dsp:nvSpPr>
      <dsp:spPr>
        <a:xfrm>
          <a:off x="5398218" y="1137420"/>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E589D8-42E1-4F76-984B-691BA2148D5A}">
      <dsp:nvSpPr>
        <dsp:cNvPr id="0" name=""/>
        <dsp:cNvSpPr/>
      </dsp:nvSpPr>
      <dsp:spPr>
        <a:xfrm>
          <a:off x="5310797" y="0"/>
          <a:ext cx="2102837"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latinLnBrk="1">
            <a:lnSpc>
              <a:spcPct val="90000"/>
            </a:lnSpc>
            <a:spcBef>
              <a:spcPct val="0"/>
            </a:spcBef>
            <a:spcAft>
              <a:spcPct val="35000"/>
            </a:spcAft>
          </a:pPr>
          <a:endParaRPr lang="ko-KR" altLang="en-US" sz="900" kern="1200" dirty="0"/>
        </a:p>
      </dsp:txBody>
      <dsp:txXfrm>
        <a:off x="5310797" y="0"/>
        <a:ext cx="2102837" cy="1036915"/>
      </dsp:txXfrm>
    </dsp:sp>
    <dsp:sp modelId="{B60F1C7C-A45B-4691-A26C-AA46840CF949}">
      <dsp:nvSpPr>
        <dsp:cNvPr id="0" name=""/>
        <dsp:cNvSpPr/>
      </dsp:nvSpPr>
      <dsp:spPr>
        <a:xfrm>
          <a:off x="5854599" y="1164134"/>
          <a:ext cx="259228" cy="25922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9C721-ADC1-4846-A53C-52C3FA90BD73}">
      <dsp:nvSpPr>
        <dsp:cNvPr id="0" name=""/>
        <dsp:cNvSpPr/>
      </dsp:nvSpPr>
      <dsp:spPr>
        <a:xfrm>
          <a:off x="7430891" y="1555372"/>
          <a:ext cx="1897170" cy="103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latinLnBrk="1">
            <a:lnSpc>
              <a:spcPct val="90000"/>
            </a:lnSpc>
            <a:spcBef>
              <a:spcPct val="0"/>
            </a:spcBef>
            <a:spcAft>
              <a:spcPct val="35000"/>
            </a:spcAft>
          </a:pPr>
          <a:endParaRPr lang="ko-KR" altLang="en-US" sz="900" kern="1200" dirty="0"/>
        </a:p>
      </dsp:txBody>
      <dsp:txXfrm>
        <a:off x="7430891" y="1555372"/>
        <a:ext cx="1897170" cy="1036915"/>
      </dsp:txXfrm>
    </dsp:sp>
    <dsp:sp modelId="{33BE8A34-B7FD-42FC-809D-C2F2E7FEE53F}">
      <dsp:nvSpPr>
        <dsp:cNvPr id="0" name=""/>
        <dsp:cNvSpPr/>
      </dsp:nvSpPr>
      <dsp:spPr>
        <a:xfrm>
          <a:off x="7829118" y="1163154"/>
          <a:ext cx="259228" cy="259228"/>
        </a:xfrm>
        <a:prstGeom prst="ellipse">
          <a:avLst/>
        </a:prstGeom>
        <a:blipFill rotWithShape="0">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D4587-846E-436A-B9A3-3555D773B38C}" type="datetimeFigureOut">
              <a:rPr lang="ko-KR" altLang="en-US" smtClean="0"/>
              <a:t>2022-04-17</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C34905-3FE2-476C-B3CA-2AE5EAA41090}" type="slidenum">
              <a:rPr lang="ko-KR" altLang="en-US" smtClean="0"/>
              <a:t>‹#›</a:t>
            </a:fld>
            <a:endParaRPr lang="ko-KR" altLang="en-US"/>
          </a:p>
        </p:txBody>
      </p:sp>
    </p:spTree>
    <p:extLst>
      <p:ext uri="{BB962C8B-B14F-4D97-AF65-F5344CB8AC3E}">
        <p14:creationId xmlns:p14="http://schemas.microsoft.com/office/powerpoint/2010/main" val="191835681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DC73A84B-F7D1-4827-82A0-387583AF6E80}" type="slidenum">
              <a:rPr lang="ko-KR" altLang="en-US" smtClean="0"/>
              <a:pPr/>
              <a:t>5</a:t>
            </a:fld>
            <a:endParaRPr lang="ko-KR" altLang="en-US"/>
          </a:p>
        </p:txBody>
      </p:sp>
    </p:spTree>
    <p:extLst>
      <p:ext uri="{BB962C8B-B14F-4D97-AF65-F5344CB8AC3E}">
        <p14:creationId xmlns:p14="http://schemas.microsoft.com/office/powerpoint/2010/main" val="3722943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DC73A84B-F7D1-4827-82A0-387583AF6E80}" type="slidenum">
              <a:rPr lang="ko-KR" altLang="en-US" smtClean="0"/>
              <a:pPr/>
              <a:t>6</a:t>
            </a:fld>
            <a:endParaRPr lang="ko-KR" altLang="en-US"/>
          </a:p>
        </p:txBody>
      </p:sp>
    </p:spTree>
    <p:extLst>
      <p:ext uri="{BB962C8B-B14F-4D97-AF65-F5344CB8AC3E}">
        <p14:creationId xmlns:p14="http://schemas.microsoft.com/office/powerpoint/2010/main" val="392464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pic>
        <p:nvPicPr>
          <p:cNvPr id="3" name="그림 2" descr="KLRI_logo_02.jpg"/>
          <p:cNvPicPr>
            <a:picLocks noChangeAspect="1"/>
          </p:cNvPicPr>
          <p:nvPr userDrawn="1"/>
        </p:nvPicPr>
        <p:blipFill>
          <a:blip r:embed="rId2" cstate="print"/>
          <a:stretch>
            <a:fillRect/>
          </a:stretch>
        </p:blipFill>
        <p:spPr>
          <a:xfrm>
            <a:off x="11090081" y="61768"/>
            <a:ext cx="995716" cy="448072"/>
          </a:xfrm>
          <a:prstGeom prst="rect">
            <a:avLst/>
          </a:prstGeom>
        </p:spPr>
      </p:pic>
    </p:spTree>
    <p:extLst>
      <p:ext uri="{BB962C8B-B14F-4D97-AF65-F5344CB8AC3E}">
        <p14:creationId xmlns:p14="http://schemas.microsoft.com/office/powerpoint/2010/main" val="349689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p:txBody>
          <a:bodyPr/>
          <a:lstStyle/>
          <a:p>
            <a:fld id="{20EBB0C4-6273-4C6E-B9BD-2EDC30F1CD52}" type="datetimeFigureOut">
              <a:rPr lang="en-US" dirty="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smtClean="0"/>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C9CAD897-D46E-4AD2-BD9B-49DD3E640873}" type="datetimeFigureOut">
              <a:rPr lang="en-US" dirty="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8.png"/><Relationship Id="rId5" Type="http://schemas.openxmlformats.org/officeDocument/2006/relationships/image" Target="../media/image7.jpg"/><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image" Target="../media/image18.png"/><Relationship Id="rId5" Type="http://schemas.openxmlformats.org/officeDocument/2006/relationships/diagramQuickStyle" Target="../diagrams/quickStyle2.xml"/><Relationship Id="rId10" Type="http://schemas.openxmlformats.org/officeDocument/2006/relationships/image" Target="../media/image17.png"/><Relationship Id="rId4" Type="http://schemas.openxmlformats.org/officeDocument/2006/relationships/diagramLayout" Target="../diagrams/layout2.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e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3.xml"/><Relationship Id="rId11" Type="http://schemas.openxmlformats.org/officeDocument/2006/relationships/image" Target="../media/image23.png"/><Relationship Id="rId5" Type="http://schemas.openxmlformats.org/officeDocument/2006/relationships/diagramQuickStyle" Target="../diagrams/quickStyle3.xml"/><Relationship Id="rId10" Type="http://schemas.openxmlformats.org/officeDocument/2006/relationships/image" Target="../media/image22.jpeg"/><Relationship Id="rId4" Type="http://schemas.openxmlformats.org/officeDocument/2006/relationships/diagramLayout" Target="../diagrams/layout3.xml"/><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yy60a1rQxHk" TargetMode="External"/><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39631" y="1955292"/>
            <a:ext cx="11204538" cy="1946148"/>
          </a:xfrm>
        </p:spPr>
        <p:txBody>
          <a:bodyPr>
            <a:normAutofit/>
          </a:bodyPr>
          <a:lstStyle/>
          <a:p>
            <a:r>
              <a:rPr lang="ko-KR" altLang="en-US" sz="5500" dirty="0"/>
              <a:t>법치주의의 헌법적 의의와 </a:t>
            </a:r>
            <a:r>
              <a:rPr lang="ko-KR" altLang="en-US" sz="5500" dirty="0" smtClean="0"/>
              <a:t>의미</a:t>
            </a:r>
            <a:r>
              <a:rPr lang="en-US" altLang="ko-KR" sz="6000" dirty="0"/>
              <a:t>(Ⅱ)</a:t>
            </a:r>
            <a:r>
              <a:rPr lang="ko-KR" altLang="en-US" sz="6000" dirty="0"/>
              <a:t> </a:t>
            </a:r>
            <a:endParaRPr lang="ko-KR" altLang="en-US" sz="5500" dirty="0"/>
          </a:p>
        </p:txBody>
      </p:sp>
      <p:sp>
        <p:nvSpPr>
          <p:cNvPr id="3" name="부제목 2"/>
          <p:cNvSpPr>
            <a:spLocks noGrp="1"/>
          </p:cNvSpPr>
          <p:nvPr>
            <p:ph type="subTitle" idx="1"/>
          </p:nvPr>
        </p:nvSpPr>
        <p:spPr>
          <a:xfrm>
            <a:off x="789531" y="4432150"/>
            <a:ext cx="10648781" cy="2120642"/>
          </a:xfrm>
        </p:spPr>
        <p:txBody>
          <a:bodyPr>
            <a:normAutofit/>
          </a:bodyPr>
          <a:lstStyle/>
          <a:p>
            <a:r>
              <a:rPr lang="ko-KR" altLang="en-US" sz="3200" dirty="0"/>
              <a:t>○ 법치주의</a:t>
            </a:r>
            <a:r>
              <a:rPr lang="ko-KR" altLang="en-US" sz="3200" dirty="0" smtClean="0"/>
              <a:t>의 파생 원칙</a:t>
            </a:r>
            <a:endParaRPr lang="en-US" altLang="ko-KR" sz="3200" dirty="0" smtClean="0"/>
          </a:p>
          <a:p>
            <a:r>
              <a:rPr lang="en-US" altLang="ko-KR" sz="3200" dirty="0" smtClean="0"/>
              <a:t>1. </a:t>
            </a:r>
            <a:r>
              <a:rPr lang="ko-KR" altLang="en-US" sz="3200" dirty="0" smtClean="0"/>
              <a:t>신뢰의 원칙</a:t>
            </a:r>
            <a:endParaRPr lang="en-US" altLang="ko-KR" sz="3200" dirty="0" smtClean="0"/>
          </a:p>
          <a:p>
            <a:r>
              <a:rPr lang="en-US" altLang="ko-KR" sz="3200" dirty="0" smtClean="0"/>
              <a:t>2. </a:t>
            </a:r>
            <a:r>
              <a:rPr lang="ko-KR" altLang="en-US" sz="3200" dirty="0" smtClean="0"/>
              <a:t>소급입법금지 원칙</a:t>
            </a:r>
            <a:endParaRPr lang="en-US" altLang="ko-KR" sz="3200" dirty="0"/>
          </a:p>
        </p:txBody>
      </p:sp>
    </p:spTree>
    <p:extLst>
      <p:ext uri="{BB962C8B-B14F-4D97-AF65-F5344CB8AC3E}">
        <p14:creationId xmlns:p14="http://schemas.microsoft.com/office/powerpoint/2010/main" val="330337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subTitle" idx="1"/>
          </p:nvPr>
        </p:nvSpPr>
        <p:spPr>
          <a:xfrm>
            <a:off x="3702051" y="4797425"/>
            <a:ext cx="4791075" cy="357188"/>
          </a:xfrm>
        </p:spPr>
        <p:txBody>
          <a:bodyPr>
            <a:normAutofit fontScale="92500" lnSpcReduction="20000"/>
          </a:bodyPr>
          <a:lstStyle/>
          <a:p>
            <a:pPr>
              <a:lnSpc>
                <a:spcPct val="90000"/>
              </a:lnSpc>
            </a:pPr>
            <a:endParaRPr lang="en-US" altLang="ko-KR" dirty="0">
              <a:ea typeface="굴림" charset="-127"/>
            </a:endParaRPr>
          </a:p>
        </p:txBody>
      </p:sp>
      <p:sp>
        <p:nvSpPr>
          <p:cNvPr id="109571" name="WordArt 3"/>
          <p:cNvSpPr>
            <a:spLocks noChangeArrowheads="1" noChangeShapeType="1" noTextEdit="1"/>
          </p:cNvSpPr>
          <p:nvPr/>
        </p:nvSpPr>
        <p:spPr bwMode="gray">
          <a:xfrm>
            <a:off x="3287713" y="2781300"/>
            <a:ext cx="5759450" cy="863600"/>
          </a:xfrm>
          <a:prstGeom prst="rect">
            <a:avLst/>
          </a:prstGeom>
        </p:spPr>
        <p:txBody>
          <a:bodyPr wrap="none" fromWordArt="1">
            <a:prstTxWarp prst="textDeflate">
              <a:avLst>
                <a:gd name="adj" fmla="val 0"/>
              </a:avLst>
            </a:prstTxWarp>
          </a:bodyPr>
          <a:lstStyle/>
          <a:p>
            <a:pPr algn="ctr"/>
            <a:r>
              <a:rPr lang="en-US" altLang="ko-KR" sz="3600" b="1" kern="10" dirty="0">
                <a:ln w="28575">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latin typeface="Arial"/>
                <a:cs typeface="Arial"/>
              </a:rPr>
              <a:t>Thank You !</a:t>
            </a:r>
            <a:endParaRPr lang="ko-KR" altLang="en-US" sz="3600" b="1" kern="10" dirty="0">
              <a:ln w="28575">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latin typeface="Arial"/>
              <a:cs typeface="Arial"/>
            </a:endParaRPr>
          </a:p>
        </p:txBody>
      </p:sp>
    </p:spTree>
    <p:extLst>
      <p:ext uri="{BB962C8B-B14F-4D97-AF65-F5344CB8AC3E}">
        <p14:creationId xmlns:p14="http://schemas.microsoft.com/office/powerpoint/2010/main" val="20412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9571"/>
                                        </p:tgtEl>
                                        <p:attrNameLst>
                                          <p:attrName>style.visibility</p:attrName>
                                        </p:attrNameLst>
                                      </p:cBhvr>
                                      <p:to>
                                        <p:strVal val="visible"/>
                                      </p:to>
                                    </p:set>
                                    <p:anim calcmode="lin" valueType="num">
                                      <p:cBhvr>
                                        <p:cTn id="7" dur="500" fill="hold"/>
                                        <p:tgtEl>
                                          <p:spTgt spid="109571"/>
                                        </p:tgtEl>
                                        <p:attrNameLst>
                                          <p:attrName>ppt_w</p:attrName>
                                        </p:attrNameLst>
                                      </p:cBhvr>
                                      <p:tavLst>
                                        <p:tav tm="0">
                                          <p:val>
                                            <p:fltVal val="0"/>
                                          </p:val>
                                        </p:tav>
                                        <p:tav tm="100000">
                                          <p:val>
                                            <p:strVal val="#ppt_w"/>
                                          </p:val>
                                        </p:tav>
                                      </p:tavLst>
                                    </p:anim>
                                    <p:anim calcmode="lin" valueType="num">
                                      <p:cBhvr>
                                        <p:cTn id="8" dur="500" fill="hold"/>
                                        <p:tgtEl>
                                          <p:spTgt spid="109571"/>
                                        </p:tgtEl>
                                        <p:attrNameLst>
                                          <p:attrName>ppt_h</p:attrName>
                                        </p:attrNameLst>
                                      </p:cBhvr>
                                      <p:tavLst>
                                        <p:tav tm="0">
                                          <p:val>
                                            <p:fltVal val="0"/>
                                          </p:val>
                                        </p:tav>
                                        <p:tav tm="100000">
                                          <p:val>
                                            <p:strVal val="#ppt_h"/>
                                          </p:val>
                                        </p:tav>
                                      </p:tavLst>
                                    </p:anim>
                                    <p:animEffect transition="in" filter="fade">
                                      <p:cBhvr>
                                        <p:cTn id="9" dur="500"/>
                                        <p:tgtEl>
                                          <p:spTgt spid="109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67194" y="411437"/>
            <a:ext cx="10058400" cy="800075"/>
          </a:xfrm>
        </p:spPr>
        <p:txBody>
          <a:bodyPr/>
          <a:lstStyle/>
          <a:p>
            <a:r>
              <a:rPr lang="ko-KR" altLang="en-US" dirty="0"/>
              <a:t>생각해보기 </a:t>
            </a:r>
          </a:p>
        </p:txBody>
      </p:sp>
      <p:sp>
        <p:nvSpPr>
          <p:cNvPr id="3" name="내용 개체 틀 2"/>
          <p:cNvSpPr>
            <a:spLocks noGrp="1"/>
          </p:cNvSpPr>
          <p:nvPr>
            <p:ph idx="1"/>
          </p:nvPr>
        </p:nvSpPr>
        <p:spPr/>
        <p:txBody>
          <a:bodyPr/>
          <a:lstStyle/>
          <a:p>
            <a:r>
              <a:rPr lang="en-US" altLang="ko-KR" dirty="0" smtClean="0"/>
              <a:t> </a:t>
            </a:r>
            <a:endParaRPr lang="ko-KR" altLang="en-US" dirty="0"/>
          </a:p>
        </p:txBody>
      </p:sp>
      <p:sp>
        <p:nvSpPr>
          <p:cNvPr id="4" name="직사각형 3"/>
          <p:cNvSpPr/>
          <p:nvPr/>
        </p:nvSpPr>
        <p:spPr>
          <a:xfrm>
            <a:off x="327357" y="1971598"/>
            <a:ext cx="9139680" cy="40346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fontAlgn="base" latinLnBrk="0"/>
            <a:r>
              <a:rPr lang="en-US" altLang="ko-KR" sz="2400" dirty="0" smtClean="0"/>
              <a:t>[</a:t>
            </a:r>
            <a:r>
              <a:rPr lang="ko-KR" altLang="en-US" sz="2400" dirty="0"/>
              <a:t>퀴즈</a:t>
            </a:r>
            <a:r>
              <a:rPr lang="en-US" altLang="ko-KR" sz="2400" dirty="0"/>
              <a:t>] 1. </a:t>
            </a:r>
            <a:r>
              <a:rPr lang="ko-KR" altLang="en-US" sz="2400" dirty="0"/>
              <a:t>법치주의를 ‘법에 의한 통치</a:t>
            </a:r>
            <a:r>
              <a:rPr lang="en-US" altLang="ko-KR" sz="2400" dirty="0"/>
              <a:t>(Rule of Law)’</a:t>
            </a:r>
            <a:r>
              <a:rPr lang="ko-KR" altLang="en-US" sz="2400" dirty="0"/>
              <a:t>라고 할 때 법은 주어진 것인가</a:t>
            </a:r>
            <a:r>
              <a:rPr lang="en-US" altLang="ko-KR" sz="2400" dirty="0"/>
              <a:t>? </a:t>
            </a:r>
            <a:r>
              <a:rPr lang="ko-KR" altLang="en-US" sz="2400" dirty="0"/>
              <a:t>아니면 누구에 의하여 만들어지는 것인가</a:t>
            </a:r>
            <a:r>
              <a:rPr lang="en-US" altLang="ko-KR" sz="2400" dirty="0"/>
              <a:t>? </a:t>
            </a:r>
            <a:r>
              <a:rPr lang="ko-KR" altLang="en-US" sz="2400" dirty="0"/>
              <a:t>만일 후자라면 당해 법을 잘못 만들어졌을 때의 문제는</a:t>
            </a:r>
            <a:r>
              <a:rPr lang="en-US" altLang="ko-KR" sz="2400" dirty="0"/>
              <a:t>? </a:t>
            </a:r>
            <a:endParaRPr lang="ko-KR" altLang="en-US" sz="2400" dirty="0"/>
          </a:p>
          <a:p>
            <a:pPr fontAlgn="base" latinLnBrk="0"/>
            <a:r>
              <a:rPr lang="en-US" altLang="ko-KR" sz="2400" dirty="0"/>
              <a:t>2. </a:t>
            </a:r>
            <a:r>
              <a:rPr lang="ko-KR" altLang="en-US" sz="2400" dirty="0"/>
              <a:t>소크라테스는 당시 사형선고를 받은 후 ‘악법도 법이다’라는 말을 남기고 기꺼이 독배를 마셨다</a:t>
            </a:r>
            <a:r>
              <a:rPr lang="en-US" altLang="ko-KR" sz="2400" dirty="0"/>
              <a:t>. </a:t>
            </a:r>
            <a:r>
              <a:rPr lang="ko-KR" altLang="en-US" sz="2400" dirty="0"/>
              <a:t>소크라테스의 결단과 행위에 대한 본인의 생각은</a:t>
            </a:r>
            <a:r>
              <a:rPr lang="en-US" altLang="ko-KR" sz="2400" dirty="0"/>
              <a:t>? </a:t>
            </a:r>
            <a:endParaRPr lang="en-US" altLang="ko-KR" sz="2400" dirty="0" smtClean="0"/>
          </a:p>
          <a:p>
            <a:pPr fontAlgn="base" latinLnBrk="0"/>
            <a:endParaRPr lang="ko-KR" altLang="en-US" sz="2400" dirty="0"/>
          </a:p>
          <a:p>
            <a:pPr fontAlgn="base" latinLnBrk="0"/>
            <a:r>
              <a:rPr lang="en-US" altLang="ko-KR" sz="2400" dirty="0"/>
              <a:t>[</a:t>
            </a:r>
            <a:r>
              <a:rPr lang="ko-KR" altLang="en-US" sz="2400" dirty="0"/>
              <a:t>과제</a:t>
            </a:r>
            <a:r>
              <a:rPr lang="en-US" altLang="ko-KR" sz="2400" dirty="0"/>
              <a:t>] </a:t>
            </a:r>
            <a:r>
              <a:rPr lang="ko-KR" altLang="en-US" sz="2400" dirty="0"/>
              <a:t>문제가 있는 법을 통제한 사례가 있는 지 기사 혹은 자료를 통하여 </a:t>
            </a:r>
            <a:r>
              <a:rPr lang="ko-KR" altLang="en-US" sz="2400" dirty="0" smtClean="0"/>
              <a:t>알아 </a:t>
            </a:r>
            <a:r>
              <a:rPr lang="ko-KR" altLang="en-US" sz="2400" dirty="0"/>
              <a:t>보기</a:t>
            </a:r>
            <a:r>
              <a:rPr lang="en-US" altLang="ko-KR" sz="2400" dirty="0"/>
              <a:t>. </a:t>
            </a:r>
            <a:endParaRPr lang="ko-KR" altLang="en-US" sz="2400" dirty="0"/>
          </a:p>
          <a:p>
            <a:pPr algn="ctr"/>
            <a:endParaRPr lang="ko-KR" altLang="en-US" dirty="0"/>
          </a:p>
        </p:txBody>
      </p:sp>
      <p:pic>
        <p:nvPicPr>
          <p:cNvPr id="5" name="그림 4"/>
          <p:cNvPicPr>
            <a:picLocks noChangeAspect="1"/>
          </p:cNvPicPr>
          <p:nvPr/>
        </p:nvPicPr>
        <p:blipFill>
          <a:blip r:embed="rId2"/>
          <a:stretch>
            <a:fillRect/>
          </a:stretch>
        </p:blipFill>
        <p:spPr>
          <a:xfrm>
            <a:off x="9172878" y="411437"/>
            <a:ext cx="2752725" cy="2536887"/>
          </a:xfrm>
          <a:prstGeom prst="rect">
            <a:avLst/>
          </a:prstGeom>
        </p:spPr>
      </p:pic>
    </p:spTree>
    <p:extLst>
      <p:ext uri="{BB962C8B-B14F-4D97-AF65-F5344CB8AC3E}">
        <p14:creationId xmlns:p14="http://schemas.microsoft.com/office/powerpoint/2010/main" val="101491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33451" y="252649"/>
            <a:ext cx="10058400" cy="705856"/>
          </a:xfrm>
        </p:spPr>
        <p:txBody>
          <a:bodyPr>
            <a:normAutofit fontScale="90000"/>
          </a:bodyPr>
          <a:lstStyle/>
          <a:p>
            <a:r>
              <a:rPr lang="ko-KR" altLang="en-US" dirty="0" smtClean="0"/>
              <a:t>법치주의 원리의 파생원칙 </a:t>
            </a:r>
            <a:endParaRPr lang="ko-KR" altLang="en-US" dirty="0"/>
          </a:p>
        </p:txBody>
      </p:sp>
      <p:sp>
        <p:nvSpPr>
          <p:cNvPr id="3" name="내용 개체 틀 2"/>
          <p:cNvSpPr>
            <a:spLocks noGrp="1"/>
          </p:cNvSpPr>
          <p:nvPr>
            <p:ph idx="1"/>
          </p:nvPr>
        </p:nvSpPr>
        <p:spPr>
          <a:xfrm>
            <a:off x="641637" y="1085068"/>
            <a:ext cx="10972800" cy="5292000"/>
          </a:xfrm>
        </p:spPr>
        <p:txBody>
          <a:bodyPr>
            <a:normAutofit/>
          </a:bodyPr>
          <a:lstStyle/>
          <a:p>
            <a:r>
              <a:rPr lang="ko-KR" altLang="en-US" sz="2400" dirty="0"/>
              <a:t>○ </a:t>
            </a:r>
            <a:r>
              <a:rPr lang="ko-KR" altLang="en-US" sz="2400" dirty="0" smtClean="0"/>
              <a:t>신뢰보호의 원칙</a:t>
            </a:r>
            <a:endParaRPr lang="en-US" altLang="ko-KR" sz="2400" dirty="0" smtClean="0"/>
          </a:p>
          <a:p>
            <a:pPr marL="0" indent="0">
              <a:buNone/>
            </a:pPr>
            <a:r>
              <a:rPr lang="en-US" altLang="ko-KR" sz="2300" dirty="0" smtClean="0"/>
              <a:t>1. </a:t>
            </a:r>
            <a:r>
              <a:rPr lang="ko-KR" altLang="en-US" sz="2300" dirty="0" smtClean="0"/>
              <a:t>의 의 </a:t>
            </a:r>
            <a:endParaRPr lang="en-US" altLang="ko-KR" sz="2300" dirty="0" smtClean="0"/>
          </a:p>
          <a:p>
            <a:pPr marL="0" indent="0">
              <a:buNone/>
            </a:pPr>
            <a:r>
              <a:rPr lang="en-US" altLang="ko-KR" sz="2300" dirty="0" smtClean="0"/>
              <a:t> </a:t>
            </a:r>
          </a:p>
          <a:p>
            <a:pPr marL="0" indent="0">
              <a:buNone/>
            </a:pPr>
            <a:r>
              <a:rPr lang="en-US" altLang="ko-KR" sz="2300" dirty="0" smtClean="0"/>
              <a:t>2. </a:t>
            </a:r>
            <a:r>
              <a:rPr lang="ko-KR" altLang="en-US" sz="2300" dirty="0" smtClean="0"/>
              <a:t>법령 개정에 있어서의 신뢰보호의 원칙 </a:t>
            </a:r>
            <a:endParaRPr lang="ko-KR" altLang="en-US" dirty="0"/>
          </a:p>
        </p:txBody>
      </p:sp>
      <p:sp>
        <p:nvSpPr>
          <p:cNvPr id="4" name="AutoShape 2" descr="data:image/jpeg;base64,/9j/4AAQSkZJRgABAQAAAQABAAD/2wCEAAkGBhQQEBUUEhAUEBQQDxAUDxQUFBQPEBAPFBAVFBQQEhQXHCYeFxkjGRUUHy8gIycpLSwsFR4xNTAqNSYrLCkBCQoKDgwOFw8PGikcHRwpLCkpKSkpKSkpKSkpKSkpKSksKSksKSwpKSwpLCkpKSkpKSksKSwpKSkpKSksKSk1Kf/AABEIAKgBLAMBIgACEQEDEQH/xAAcAAABBQEBAQAAAAAAAAAAAAAEAAECAwUGBwj/xAA/EAABAwICBwUFBgUDBQAAAAABAAIDBBESIQUGEzFBUXEUImGBkSMyUqGxBxVCU2LRFjNyweGCkqIkY8Lw8f/EABkBAAMBAQEAAAAAAAAAAAAAAAABAgMEBf/EACQRAAICAgIDAAMAAwAAAAAAAAABAhEDEiExE0FRBCJhIzKR/9oADAMBAAIRAxEAPwDgYJiwEuPvWwnflmq3SXAAu7M//V6BDoqMtF2A5Dh4IiPQkX5Y9FjvwOkefwvDG3PedY5HgPBXUtZd5s3eGrvHatwO3xgqTdVYL32YHRS2iqOS22FwGTOfTkiY52vvbhx3XXUu1XhdmW/NEUWr8THXtbuutfMXwm2Sm0UcrtgG9clZHUOANnWFuS7U6Ki4ODQT3u4DdveyGXiFA6Ejc5t3gsbYtbhw5gZAm3NPgmjihpR4GbrD6qymr3v3nJdo3Q7LkueLuDcXIkBwvuyyw+iti0KwAkEWJcRcAku3Yr35WCOBUcnXRF9KRe98lysVMSC3FxOXFegR6BIYWY7gm+aBi1NwyY8d8zlbmkmVRxULHNBbhJ8kTQQSg3b3b7yV20mr2IWuEPPqq5wtiRsFHL1W0uLSXHEjJCVhcLYnX5ZrpRqXICO+COSlW6sBjC9+FrWNJcTuA5otD1ORLiG3JcBfms+o0qRlGXHmTuVVfpHaEtYbMBy5u8VnlhvktVH6QEyV0jxZzjblewUGM8PldV7UA2cLKMlQB7qYF75cI/8AfohjXOvkqS8uK0IKRoaS7fw/yjoaHi0m823my04q8PsTcWFgFlsZxt5jJKSe3jz5/wCVImbLmYhYbyhQHNdhtxQMdf4/utqiopZ7OY3EfrZNhQ7KWQt8OSqcAL81qxaFqr5xnpdSGrsx3xEG6mx0zuNWx/00f9IWoEHoSAsgY0ixAzCOssH2URCC0x/Jd0WgyMnIC5Q2maJ5icAw3INhbem+gXZ52RmlZFjRUpeW7J1wASLcCcj8j6KD6N4Niwg55Wz7oufRYwdRVm2T/YFLVW5qLqKVzPfaW33XFroctWiafKMihzULM3PyRrghZm5+S1j2JnfUzO6Og+iLYxW00AwjL8I+iLjhHJRsKgZrFa1iLbAOStbTjklsOgMMThqOEA5J+zjklsgoBwJw1HbAckuzhLZBQHhUmkjiR5ovs4S2ARsgoDwJ8KL2AT9nCNkFAYalhRnZwlsAlsh0AuyBJyABJPAAcV5Frprt2txiiPsGu6bYj8R/TfcPNdx9q+kNhQFrT3qiRsf+ixc/1At5rxNzvUroxRUuWRIIdN5KJqiNx+iL0foZ0m8rah1ZYtxqLOaDXv3qxmjyu0h0SGiwCIj0a3kFLkkWsZylHoo77JT0R5bvVdn2VoFgN6CqaYclk5leM5Fs1sjvQs2/L/C1dM02V+SxMZW0eTCSoV+Pquy+zfTOGcwuPvgOi8XA95vof+K4nErKSsdDIyRmTonte3q03t0O7zRJWqEfRwakWp9HybaJkgGUkbXD/UL2V+wK4rNSgNTWRGwKWwKLCiuB+E38HD1FlVpmvaIX4g6xa4G1r2LA3K6ucwjesnWE+wcrb4Bdo5r7zhLTHhlw4GDFibjJa5zt24DvKMekGtsGtJaNrm4NL++2wz4eKymb1aufVTglI1mqkE19U14s0OA2kjzite77ZC3DJAuCtIUCFpCKiqRmylwQs4z8kY4IWcZ+S2j2Szr6bW5gaO6dw+iKZrfHyK8uj0jIBw3clYNKSeCy8WQ0TgeqM1xj5FWDXKPkV5V98SD8IVg0u+w7ozCjx5Srx/T1Qa5RcipDXGLxXlQ00/4An++3fAPVLx5fgf4/p6sNcIfFTGt0PMryf79PwfNP9/H4Pmlpl+B+n09ZGtsPMqQ1qg+JeS/f36Cl9/8A6CjTJ8HUPp64NaIfiU26yQfGF5CNPj4Cn+/x8JS1yfAqH09gGsEP5gUhp6H8wLx77/b8Lk/8QN5OS1yfA1h9N37Ya9kscAY4OwveT/tAH1XmujqfHK0dSfRbum69s0drG4Nwh9XIhtC45WH1XfgtQ5VGEktuGdPoukDRu4I7Zcs/NRp5o7e831v8le17DmLHyACHJnTGKItb0HncpOcOYTVGkY2Df8r2WbNrKwe62Rx8BYKHbG2kaLj09ShJBe6GZrC52RjLR4g/MooOuL2yKhxa7Emmc7pli5xwsV1umYuIzXL1Dc11Y3wc2SNMEKRCTjmktDI+gfs3rNrounJvdrHMN95wPLb+YAPmumXhmrmsroadrBIW4cWQ3e8StQa6P/OcvKybKTpHVGNrs9fSXkH8av8Azil/Gsn55UXL4PT+o9ec2653WluGFy4P+NZPzyqZtPvnFjIXJqU+qBQV3ZbCb3VyGowilpFUgm7kxiokKyyiVoZlTghZt/ki3BCzDPyVx7JZhRx5eSsEaKiiFh0CsEQXTZADJHl5K4xd1v8ASiHwix6KxsPdb0RYgDZJtktDYBNsErGZ+yS2S0Ngm7OiwM/ZJGJaGwS2CVgZ2yTbJaPZ0/Z0WBm7FLZLS7Ml2ZFjMOvZZvmrtXqEz423t7t7eaL0lR3jPhmoanPcNvhFy1rCB494f2TvhjjzI2Y9XBHmL+qOp3BosFnurqjaYCxxFr4sLtna3BxJz4WWvQ0hNiRa9suN1Dv2dEa9AUzGudu6qbKdjTmQPK5RslIMRCzK3QWPEC+1825Xsb8jkUkVJBh2ZGRB6ixVRjsMv3VNJoQMAFzle5HdvnvsMlqsphZZyGkYVVFcZ8lyOlYsLl6BV0y5LWCkyvyVY5ck5FaOYKIpKJ0h7o8zkL8koaYuOQ4rrKKlaGWAsRv6rac9TDHj27MijpiGAEZ539VdsVpGD6puzqbI6M7YpbHwWjsEhAnYGe2nWnouGyjsEdRx2CiT4BBkYVllFgU1gaDKJU1FyBFTghZhn5ItyFm3+SuPYmVRUZsOgVgoytaGEWHQfRXNpwq3DUw5KM2PRTipiWN6LZkpxhPQpUUHs29EeTgNTI7EUuxFb/Zwl2YKfIPQ5/sTkuxO5LoezBLswS8ganP9hdyTdhdyXRdmCXZQjyBqc92F3JLsLuS6LswT9lCPKGhznYXck/YXLohTBP2YJeUNTmX0DuSv0DocRGR1v5hZl0v+63XUoVLrMNlUZ3wXCKsrdTlx3WA39EfTNF8hkBkgX1NgjKCUiMk5E7ul059HSkDSnvKROJQq2l5u0gAeqz21pBLTnbipgymjSDQON000tgg+1ZKiWovvVOiSyaW6ydKU4ewjmi5ZFU4ZLPpgzE0bQ7NpuLuO7zI/ZazYMIA/EcstyeAC5J4BW6Fk2xe/8Adgj/Vb3ndL5eSptvkz4iiAoil2IrabEEjEEeQ59TF7EUuxlbBjCYxhPcNTHFGUTDDZGFgSsk5WGpW1qcqRCYqQIqJUyokIArchZhn5IpyFm3+SuPYmbEG4dB9Fe1Uw7h0H0VwUFjye6ehSoP5beiUnunoUqD+W3oj0wCEk6ZQMkE9kwToASdMkkA9k4TJJAKylZNdK6QDOQWko+7cb2/RGuUHC4seKadOxow2kusFGoEwce+CN4yt5IoMwnxabKuatY3332vu4n0XWmmzS+DN2EpNzI4eAtbzuEbSUtrlxuTv4KmfS8LTbET4gZKt2mo+Ds/EWKGl6EnJBUkVtyocFKOqxHLirHOWbZomDlUyyKc0lkFJKoAC028iF2Em5sMt5uQLfNdToik2UEbPhYL/1EXJ9Vh0DGyPAf7uIWvuLhmPnZdQnJ8UYS7HCRSTFQSRKiVIqJKoCKYpyolAhrpikmKYhFQKkSoEoAi5Cz7/JEuQsxz8lcexM2Ydw6D6K9qHhOQ6D6K8FQWSk909ClQnuN6JpD3T0KVAfZt6I9MQTdOo3ThQUSCSQSSAdJMnQA6SZJIB091FJIByoFSJUCUAB17bd7/d+6wa3R7XZkXvvzO5dNM9oBxEAcbmwssiKqic4sa7EAMuGXK53rfHJjTMMUsLNxJ8L7lfSwi9wAtWSkZfIBSjjYOG5aybaNAdkJvcZKmR5G9XVVeGhZck5csqsd0SqKhAuu42CIEF0XT0hJDWtxOcbADeSn0K7CtE6MDqeqcRlHTnCf+574PlgB80+htMiUBrjZ4yP6rcR4+C2tLQNpNGyNvcubhcfikkIafIDLoF5zTusbjLPJaKG0eTllP8AY9DUSuWj07K3e7EONxda9HppsmR7p/4nzWTxyRSkmaJUHJyouUFDFRKkVApiGSKSYpiGKgVMlQJQBB6Gm3+SIeUNPv8AJXETNeE5DoPor2lDQnIdB9Fe0qCych7p6FPQfy29FCQ909Cp0J9m3oj0xBKV1G6e6zGSBTqF0roGTTqISukBJJNdVzVDWC7nBo8TZAF10xdbwWBW6zjdEL/qO7yCw6rSD3+88u88vRbRwyf8Ic0jqKvWCJmQO0PJu71WXU61m3dYG+JJcVz7pVSXXXRHBFdmbmwyornSG7nFx8f7DghXVBBuDYjcVAlVvK6FFJENnU6KhknpZJhnsZMLmgXJbha4vHTFu8FTIH2yOR5LqvsobipZhyqiPWCIqrWLV/szsbBeFxzH5Ljw/pPyUZMaq0aQyO6ZyYgJ3q+OmWgacWWponVl81nO9nHz/E7oOA8SsNG+Eb7JcsyKPRrpHYWNxH5AcyeAXVaO0O2nF74nkWc7gB8LfDx4rYhoWQswsaGjjzJ5k8Vi6waWFPE55/CO6PiccgPVUsdGMsm3RyH2gaYxvbA05R96T+sizR5DP/UFy0OShNOXuLnG7nOJceZKmxbVSMggm4OSrppVNqCbkfNFAdTo/SZZYOzbwO8t/cLZDgcwbg7iuSpn3FkVFVPZk12XLeFzzx/C1I6JygVn0+mBueLeIzHmEcyQOFwQR4ZrFxa7NLsdMU91EpAMVElOSoEoAi4oaY5+SvchZt/krj2SzXhOQ6D6K9pQ0JyHQfRXtKksnIe6ehU6D+W3oqpD3T0KsoT7NvRL0w9hSSiE6gY6dDzSG4A4n1z3KIpyYXSOlMWEVBe4kbKB0WHBFMxrTI4yXIBYQcxZrrGzjFydA+FYUldRfo4mSoGN0ccU9RFC4PDn7RjXOjj2b2jGDYDEZY9+ZFrqclETUzRxMfIIiWxNJkERk9kdnLOxryz2b3uGeZDRfPO/Eyd0BaW0hsY773HJo8efkuNfUl5LnEkkm5K2dJ0xnr205dLHCx5dJJK00746ISHFUvxts32bciW2xG1s7J2apM2lNE9xgfLVaQjkD5S2WWKJjJoJA/A+FvccBcAB2Ntgd46cWPVc9mcpWzCdKqHvXTaW1YhjDBE8uc6vMbQ6Vkkk1O2ngkkD3NcI4nNLprd1pIDcr5mrW7VdsLcVHGXjG4WbM+plc05R3jIvc8cF/TNbcEHNYk66HWvVuOnhY+CObOSxc4TPDqfZNImnxsAgl2hLcAsM92QJt1X1bp52wumL2umkkaI5JsDaiKOFxfNTiNjXi0hYAC4ggPzNlViOYJUCF1WrGrUE8VK95fK6aWmbKwPcy5kqxFJHsmND2tbCTKJsdri1rZLP1G1fFcXiQSYdi0RyMJDhVY4zgwhrrgxmTewjIbiiwo7D7IZhhqGcpI3/AO6PD/4LtdNVEUURdO5rWHI4vxXHugcT4LgtA0zKKvrAwviptnA9j8eJzYGxvxPs9ri87TE0A4SS5ozuAh6qkfWyxGRxcJNFxSXaZHGlqZaYPYXA54HSZ4W4shnuCbkVGCb54Oh1d0HDJeWNxezEQ1hsRG4cHW38MvHiuodZoXn2quj5KSrkjdJJs5IBKDGHEPLZGRE4cBfcOmjzDbWvfIFbVPVSPMbNoS6Rz4yScRbIyvmpjIfw5hjTYGxwHIKVJJUh5I/tw7RqVlSvMde9L7WURN92IZ+Mh/YfUrqaapDwzazFm1qadsBc8lssclRaSMtZHtG4WFrNoHWL3DcA4DiaCgikqak1JlZTwSTGSZkrIzFaSQMZZ8b9q95aGhosciTlumP1kmOxqvY1dNQ6r007ozHI/E6k0e+Wnhe1ro3Thu2qNpOX4mMvctAyu0XG9M/V6DttHC2QPZU05dII3SgySN2+GQPcHCNkpjYO6ThGI2bkU2BzwQkzc7+K6Ou0KwSmNgwOOiRWNaJduyOdrDK6KOS5EsbomHvXdYvyccK5cz48xuy8/FNAH077I2N2SyGORIkKUkBoBPG8szabf36oMTFE7VZtDNSl0mDk/ungeB/Yowlc0+cdUVR6ZwkNdm3geI/wsZYvhakbSrJUsWSrcVkWM5yEmOfkiHFCznPyVxEzWhdkOg+ivaUJC7IdAiGlQMtkPdPQq2iPs29EPI7unoVdRnuN6BHpgFApBRBTrMohKDdptfCQSOhuhKmn2hcS22PH1AdfIHzR90rosAaR8ji8l7xtnPdKGOdGxznkk3YDYjM77pOncHulcwGQhrmyNLIpIXsc1wkic+OQDutLSCMw4okFBaclLaeQj4bepA/uqjOVktKjgZ33c62INNrBzxI4NBBAc4NaHZi/ujhyumqal74mQmwbDtnRWBxAy7PFc3zA2bLWtZSJ+qqe7vD0+S9Sjms3tYtaDVuY7YmPZVMswDpWy2Ejo3CBhbEzBG3Z5XxHvb1LWzW91cGBsTqbZSSvYduZ3NL24bNds2uFgBxP91ilRRQWH6b0uKmRz2RzQY34nx9p2tMBb3I4REzCL2Iu42tu4gWg0hJBNHMw3fDlHtMUjWtwOYGWvcNAcbAEAKoKSKCwnR2nqmnMRjqZrQPjdHG6aV0Ps3Ahjo8QBZlYtyy5K3VbTPYJjIIjKTAYm2lNO9pxscH42tJOTCMNrd6/AIBJFDOjoK11ZPWy4MJmdTSFlw4Mwh4uSGtB3b7Df1vXJpKSOpY58Yf2dgijLfZFreymCNzXuDw2RocHh1j3mg2srtQrmaoHOlvbnZ4/ygNOVPtJG2IvIXDfmGsDb25ZXuomdn4kVOTUvhdR6QfNpJszIWnAYjI0uDts2OMMcZZAwAukscRDPxHJdRoWldC0MYHt2IjMIfI2cswyOkABbHGMOMk2txOedhzepdW1kjmEWxuGF3Am1sJ+a74ZEu+FufpuSStGf5H6yo5PS+mXULgBEx22a5jm45GWpTbHG1zMJa82aNpme6LNHexctoHS3ZKxlQ2IybN0xawyWdhljkZYy4TcgPviw5lu4XRetFcZqlxP4QGtHAAZ2+ayQrUeDnsK1g0l2yd0roy3EGDC5+3ILW2viwN9Leasp9YqmJzHRS7F0NOynY5jW32LHOc3FjDu9d5zFkEmToLD3611L2vE0m2Lqd8EZIY3YxyWbJhDWjESwYRnYYic1khuSuc3gos3232SSAmxh5KYCsakHJMBm+iUtRbd5qmaU7huVJBJRQEjMSq3z28SoySWybmSnY0Mzdv+H90mM2tH1khZk61srEX6Int8g3tDumRWPR1xFzzKNZpAHesJR5LTDo9JNdke6eRSmOfkgpA14Qcj3tNg7JSojs6qE5DoPorw5JJZssrFYHAi3Ao6lPcb/SEkkVwxIIBUwkksmihJ0ySkY6ydZ57U5HxuaPTvf2SSV41+6Jl0cRIOKqldl0zSSXqnMEXTJJIAdS4JkkALikkkgZu6nVohlnfa9qQ+u0CxppXOlLnOzAOW++I5jzSSWWR8np/gxTi3/S0xDENniuDfPfwOQC9A0bpbaUr3v7rm9144gtamSUwK/Nita+c/9POZpMTiTxJJ8yoAJ0lueSRcma5JJJgRlkwi/p4lKkbl8z1SSSGWTTWFvRVvfbj1SSTAHfVAeKdpc79A5nf5BJJSMQfbJgtzPEphEkkkAnZJ2yJkkhl7J0pJ80klNAf/2Q=="/>
          <p:cNvSpPr>
            <a:spLocks noChangeAspect="1" noChangeArrowheads="1"/>
          </p:cNvSpPr>
          <p:nvPr/>
        </p:nvSpPr>
        <p:spPr bwMode="auto">
          <a:xfrm>
            <a:off x="101600" y="-15398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26" name="Picture 2" descr="https://encrypted-tbn3.gstatic.com/images?q=tbn:ANd9GcT9XM633tnzELQ0Z6QI5UIBQ0jmRMYgwU4AqumldsnXQink6dx2a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270" y="2557061"/>
            <a:ext cx="2662651" cy="2390775"/>
          </a:xfrm>
          <a:prstGeom prst="rect">
            <a:avLst/>
          </a:prstGeom>
          <a:noFill/>
          <a:extLst>
            <a:ext uri="{909E8E84-426E-40DD-AFC4-6F175D3DCCD1}">
              <a14:hiddenFill xmlns:a14="http://schemas.microsoft.com/office/drawing/2010/main">
                <a:solidFill>
                  <a:srgbClr val="FFFFFF"/>
                </a:solidFill>
              </a14:hiddenFill>
            </a:ext>
          </a:extLst>
        </p:spPr>
      </p:pic>
      <p:sp>
        <p:nvSpPr>
          <p:cNvPr id="14" name="모서리가 둥근 직사각형 13"/>
          <p:cNvSpPr/>
          <p:nvPr/>
        </p:nvSpPr>
        <p:spPr>
          <a:xfrm>
            <a:off x="444648" y="4949545"/>
            <a:ext cx="11282200" cy="17992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fontAlgn="base"/>
            <a:r>
              <a:rPr lang="ko-KR" altLang="en-US" sz="2000" dirty="0" err="1"/>
              <a:t>한약사</a:t>
            </a:r>
            <a:r>
              <a:rPr lang="ko-KR" altLang="en-US" sz="2000" dirty="0"/>
              <a:t> 국가시험의 응시자격에 관하여 개정 전의 약사법 시행령 제</a:t>
            </a:r>
            <a:r>
              <a:rPr lang="en-US" altLang="ko-KR" sz="2000" dirty="0"/>
              <a:t>3</a:t>
            </a:r>
            <a:r>
              <a:rPr lang="ko-KR" altLang="en-US" sz="2000" dirty="0"/>
              <a:t>조의</a:t>
            </a:r>
            <a:r>
              <a:rPr lang="en-US" altLang="ko-KR" sz="2000" dirty="0"/>
              <a:t>2</a:t>
            </a:r>
            <a:r>
              <a:rPr lang="ko-KR" altLang="en-US" sz="2000" dirty="0"/>
              <a:t>에서 ‘필수 한약관련 과목과 학점을 이수하고 대학을 졸업한 자’로 규정하고 있던 것을 ‘한약학과를 졸업한 자’로 응시자격을 변경하면서</a:t>
            </a:r>
            <a:r>
              <a:rPr lang="en-US" altLang="ko-KR" sz="2000" dirty="0"/>
              <a:t>, </a:t>
            </a:r>
            <a:r>
              <a:rPr lang="ko-KR" altLang="en-US" sz="2000" dirty="0"/>
              <a:t>그 개정 이전에 이미 한약자원학과에 입학하여 대학에 재학 중인 자에게도 개정 시행령이 적용되게 한 개정 시행령 부칙은 헌법상 신뢰보호의 원칙과 평등의 원칙에 위배되어 허용될 수 </a:t>
            </a:r>
            <a:r>
              <a:rPr lang="ko-KR" altLang="en-US" sz="2000" dirty="0" smtClean="0"/>
              <a:t>없다</a:t>
            </a:r>
            <a:r>
              <a:rPr lang="en-US" altLang="ko-KR" sz="2000" dirty="0" smtClean="0"/>
              <a:t>(</a:t>
            </a:r>
            <a:r>
              <a:rPr lang="ko-KR" altLang="en-US" sz="2000" dirty="0"/>
              <a:t>대법원 </a:t>
            </a:r>
            <a:r>
              <a:rPr lang="en-US" altLang="ko-KR" sz="2000" dirty="0"/>
              <a:t>2007.10.29. </a:t>
            </a:r>
            <a:r>
              <a:rPr lang="ko-KR" altLang="en-US" sz="2000" dirty="0"/>
              <a:t>선고 </a:t>
            </a:r>
            <a:r>
              <a:rPr lang="en-US" altLang="ko-KR" sz="2000" dirty="0"/>
              <a:t>2005</a:t>
            </a:r>
            <a:r>
              <a:rPr lang="ko-KR" altLang="en-US" sz="2000" dirty="0"/>
              <a:t>두</a:t>
            </a:r>
            <a:r>
              <a:rPr lang="en-US" altLang="ko-KR" sz="2000" dirty="0" smtClean="0"/>
              <a:t>4649). </a:t>
            </a:r>
            <a:r>
              <a:rPr lang="ko-KR" altLang="en-US" sz="2000" dirty="0"/>
              <a:t> </a:t>
            </a:r>
            <a:r>
              <a:rPr lang="en-US" altLang="ko-KR" sz="2000" dirty="0" smtClean="0"/>
              <a:t> </a:t>
            </a:r>
            <a:endParaRPr lang="ko-KR" altLang="en-US" sz="2000" dirty="0"/>
          </a:p>
        </p:txBody>
      </p:sp>
      <p:sp>
        <p:nvSpPr>
          <p:cNvPr id="15" name="모서리가 둥근 직사각형 14"/>
          <p:cNvSpPr/>
          <p:nvPr/>
        </p:nvSpPr>
        <p:spPr>
          <a:xfrm>
            <a:off x="7717097" y="2713100"/>
            <a:ext cx="4381616" cy="4717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2000" dirty="0" err="1" smtClean="0">
                <a:solidFill>
                  <a:schemeClr val="tx1"/>
                </a:solidFill>
              </a:rPr>
              <a:t>한약사</a:t>
            </a:r>
            <a:r>
              <a:rPr lang="ko-KR" altLang="en-US" sz="2000" dirty="0" smtClean="0">
                <a:solidFill>
                  <a:schemeClr val="tx1"/>
                </a:solidFill>
              </a:rPr>
              <a:t> 국가시험의 응시 자격의</a:t>
            </a:r>
            <a:r>
              <a:rPr lang="en-US" altLang="ko-KR" sz="2000" dirty="0" smtClean="0">
                <a:solidFill>
                  <a:schemeClr val="tx1"/>
                </a:solidFill>
              </a:rPr>
              <a:t> </a:t>
            </a:r>
            <a:r>
              <a:rPr lang="ko-KR" altLang="en-US" sz="2000" dirty="0" smtClean="0">
                <a:solidFill>
                  <a:schemeClr val="tx1"/>
                </a:solidFill>
              </a:rPr>
              <a:t>변경 </a:t>
            </a:r>
            <a:endParaRPr lang="ko-KR" altLang="en-US" sz="2000" dirty="0">
              <a:solidFill>
                <a:schemeClr val="tx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2224" y="98425"/>
            <a:ext cx="2452818" cy="2379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모서리가 둥근 직사각형 15"/>
          <p:cNvSpPr/>
          <p:nvPr/>
        </p:nvSpPr>
        <p:spPr>
          <a:xfrm>
            <a:off x="1731067" y="1490298"/>
            <a:ext cx="6501425" cy="10210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ko-KR" altLang="en-US" dirty="0" smtClean="0"/>
              <a:t>행정기관의 </a:t>
            </a:r>
            <a:r>
              <a:rPr lang="ko-KR" altLang="en-US" dirty="0"/>
              <a:t>일정한 행위의 정당성 또는 존속성에 대한 개인의 보호가치 있는 신뢰는 보호되어야 한다는 헌법상 원칙 </a:t>
            </a:r>
            <a:endParaRPr lang="en-US" altLang="ko-KR" dirty="0" smtClean="0"/>
          </a:p>
          <a:p>
            <a:r>
              <a:rPr lang="en-US" altLang="ko-KR" dirty="0" smtClean="0">
                <a:sym typeface="Wingdings" pitchFamily="2" charset="2"/>
              </a:rPr>
              <a:t>  </a:t>
            </a:r>
            <a:r>
              <a:rPr lang="ko-KR" altLang="en-US" dirty="0" smtClean="0">
                <a:sym typeface="Wingdings" pitchFamily="2" charset="2"/>
              </a:rPr>
              <a:t>법적 안정성 </a:t>
            </a:r>
            <a:r>
              <a:rPr lang="ko-KR" altLang="en-US" dirty="0">
                <a:sym typeface="Wingdings" pitchFamily="2" charset="2"/>
              </a:rPr>
              <a:t>확보</a:t>
            </a:r>
            <a:r>
              <a:rPr lang="en-US" altLang="ko-KR" dirty="0" smtClean="0">
                <a:sym typeface="Wingdings" pitchFamily="2" charset="2"/>
              </a:rPr>
              <a:t>/</a:t>
            </a:r>
            <a:r>
              <a:rPr lang="ko-KR" altLang="en-US" dirty="0" smtClean="0">
                <a:sym typeface="Wingdings" pitchFamily="2" charset="2"/>
              </a:rPr>
              <a:t>예측가능성 확보</a:t>
            </a:r>
            <a:endParaRPr lang="en-US" altLang="ko-KR" dirty="0"/>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14" y="3028614"/>
            <a:ext cx="2277676" cy="1875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타원 20"/>
          <p:cNvSpPr/>
          <p:nvPr/>
        </p:nvSpPr>
        <p:spPr>
          <a:xfrm flipH="1" flipV="1">
            <a:off x="5709605" y="3013402"/>
            <a:ext cx="149629" cy="91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타원 21"/>
          <p:cNvSpPr/>
          <p:nvPr/>
        </p:nvSpPr>
        <p:spPr>
          <a:xfrm flipH="1" flipV="1">
            <a:off x="6028391" y="2903686"/>
            <a:ext cx="114714" cy="110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flipH="1" flipV="1">
            <a:off x="6297510" y="2808853"/>
            <a:ext cx="114714" cy="110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917" y="3148628"/>
            <a:ext cx="2564912" cy="1711053"/>
          </a:xfrm>
          <a:prstGeom prst="rect">
            <a:avLst/>
          </a:prstGeom>
        </p:spPr>
      </p:pic>
      <p:sp>
        <p:nvSpPr>
          <p:cNvPr id="25" name="타원 24"/>
          <p:cNvSpPr/>
          <p:nvPr/>
        </p:nvSpPr>
        <p:spPr>
          <a:xfrm flipH="1" flipV="1">
            <a:off x="4509378" y="3400976"/>
            <a:ext cx="149629" cy="91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9" name="다이어그램 8"/>
          <p:cNvGraphicFramePr/>
          <p:nvPr>
            <p:extLst>
              <p:ext uri="{D42A27DB-BD31-4B8C-83A1-F6EECF244321}">
                <p14:modId xmlns:p14="http://schemas.microsoft.com/office/powerpoint/2010/main" val="3158738640"/>
              </p:ext>
            </p:extLst>
          </p:nvPr>
        </p:nvGraphicFramePr>
        <p:xfrm>
          <a:off x="7941856" y="3230566"/>
          <a:ext cx="3768167" cy="8924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 name="그림 9"/>
          <p:cNvPicPr>
            <a:picLocks noChangeAspect="1"/>
          </p:cNvPicPr>
          <p:nvPr/>
        </p:nvPicPr>
        <p:blipFill>
          <a:blip r:embed="rId11"/>
          <a:stretch>
            <a:fillRect/>
          </a:stretch>
        </p:blipFill>
        <p:spPr>
          <a:xfrm>
            <a:off x="8496486" y="85812"/>
            <a:ext cx="3641983" cy="2251739"/>
          </a:xfrm>
          <a:prstGeom prst="rect">
            <a:avLst/>
          </a:prstGeom>
        </p:spPr>
      </p:pic>
      <p:sp>
        <p:nvSpPr>
          <p:cNvPr id="24" name="타원 23"/>
          <p:cNvSpPr/>
          <p:nvPr/>
        </p:nvSpPr>
        <p:spPr>
          <a:xfrm flipH="1" flipV="1">
            <a:off x="4832151" y="3309537"/>
            <a:ext cx="149629" cy="91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flipH="1" flipV="1">
            <a:off x="5170243" y="3184848"/>
            <a:ext cx="149629" cy="91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flipH="1" flipV="1">
            <a:off x="5440700" y="3086170"/>
            <a:ext cx="149629" cy="914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63623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72" y="197024"/>
            <a:ext cx="6740466" cy="850821"/>
          </a:xfrm>
        </p:spPr>
        <p:txBody>
          <a:bodyPr>
            <a:normAutofit/>
          </a:bodyPr>
          <a:lstStyle/>
          <a:p>
            <a:r>
              <a:rPr lang="ko-KR" altLang="en-US" sz="4400" dirty="0" smtClean="0"/>
              <a:t>법치주의 원리의 파생원칙 </a:t>
            </a:r>
            <a:endParaRPr lang="ko-KR" altLang="en-US" sz="4400" dirty="0"/>
          </a:p>
        </p:txBody>
      </p:sp>
      <p:sp>
        <p:nvSpPr>
          <p:cNvPr id="3" name="내용 개체 틀 2"/>
          <p:cNvSpPr>
            <a:spLocks noGrp="1"/>
          </p:cNvSpPr>
          <p:nvPr>
            <p:ph idx="1"/>
          </p:nvPr>
        </p:nvSpPr>
        <p:spPr>
          <a:xfrm>
            <a:off x="431371" y="1190703"/>
            <a:ext cx="10972800" cy="4764024"/>
          </a:xfrm>
        </p:spPr>
        <p:txBody>
          <a:bodyPr/>
          <a:lstStyle/>
          <a:p>
            <a:r>
              <a:rPr lang="ko-KR" altLang="en-US" sz="2400" dirty="0"/>
              <a:t>○ 소급입법금지의 </a:t>
            </a:r>
            <a:r>
              <a:rPr lang="ko-KR" altLang="en-US" sz="2400" dirty="0" smtClean="0"/>
              <a:t>원칙 </a:t>
            </a:r>
            <a:endParaRPr lang="en-US" altLang="ko-KR" sz="2400" dirty="0" smtClean="0"/>
          </a:p>
          <a:p>
            <a:endParaRPr lang="ko-KR" altLang="en-US" dirty="0"/>
          </a:p>
        </p:txBody>
      </p:sp>
      <p:sp>
        <p:nvSpPr>
          <p:cNvPr id="4" name="모서리가 둥근 직사각형 3"/>
          <p:cNvSpPr/>
          <p:nvPr/>
        </p:nvSpPr>
        <p:spPr>
          <a:xfrm>
            <a:off x="4449412" y="2094241"/>
            <a:ext cx="2547259" cy="12961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ko-KR" altLang="en-US" dirty="0" smtClean="0">
                <a:solidFill>
                  <a:schemeClr val="tx1"/>
                </a:solidFill>
              </a:rPr>
              <a:t>진정 소급입법 </a:t>
            </a:r>
            <a:endParaRPr lang="en-US" altLang="ko-KR" dirty="0" smtClean="0">
              <a:solidFill>
                <a:schemeClr val="tx1"/>
              </a:solidFill>
            </a:endParaRPr>
          </a:p>
          <a:p>
            <a:pPr algn="ctr"/>
            <a:endParaRPr lang="en-US" altLang="ko-KR" dirty="0" smtClean="0">
              <a:solidFill>
                <a:schemeClr val="tx1"/>
              </a:solidFill>
            </a:endParaRPr>
          </a:p>
          <a:p>
            <a:pPr algn="ctr"/>
            <a:r>
              <a:rPr lang="ko-KR" altLang="en-US" dirty="0" smtClean="0">
                <a:solidFill>
                  <a:schemeClr val="tx1"/>
                </a:solidFill>
              </a:rPr>
              <a:t>신법이 이미 종료된 사실관계에 적용</a:t>
            </a:r>
            <a:endParaRPr lang="ko-KR" altLang="en-US" dirty="0">
              <a:solidFill>
                <a:schemeClr val="tx1"/>
              </a:solidFill>
            </a:endParaRPr>
          </a:p>
        </p:txBody>
      </p:sp>
      <p:sp>
        <p:nvSpPr>
          <p:cNvPr id="11" name="직사각형 10"/>
          <p:cNvSpPr/>
          <p:nvPr/>
        </p:nvSpPr>
        <p:spPr>
          <a:xfrm>
            <a:off x="15672" y="5212070"/>
            <a:ext cx="12129000" cy="143735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2400" dirty="0" smtClean="0">
                <a:solidFill>
                  <a:schemeClr val="tx1"/>
                </a:solidFill>
              </a:rPr>
              <a:t>헌법재판소 </a:t>
            </a:r>
            <a:endParaRPr lang="en-US" altLang="ko-KR" sz="2400" dirty="0" smtClean="0">
              <a:solidFill>
                <a:schemeClr val="tx1"/>
              </a:solidFill>
            </a:endParaRPr>
          </a:p>
          <a:p>
            <a:r>
              <a:rPr lang="ko-KR" altLang="en-US" sz="1900" dirty="0" smtClean="0">
                <a:solidFill>
                  <a:schemeClr val="tx1"/>
                </a:solidFill>
              </a:rPr>
              <a:t>구법에 의하여 보장된 국민의 법적 지위에 대한 신뢰가 보호할 만한 가치가 없거나 지극히 적은 경우와 소급입법을 통하여 달성하려는 공익이 매우 중대하여 예외적으로 구법에 의한 법적 상태의 존속을 요구하는 국민의 신뢰보호이익에 비하여 현저히 우선하는 경우로 크게 나누어 볼 수 있다</a:t>
            </a:r>
            <a:r>
              <a:rPr lang="en-US" altLang="ko-KR" sz="1900" dirty="0" smtClean="0">
                <a:solidFill>
                  <a:schemeClr val="tx1"/>
                </a:solidFill>
              </a:rPr>
              <a:t>(</a:t>
            </a:r>
            <a:r>
              <a:rPr lang="ko-KR" altLang="en-US" sz="1900" dirty="0" smtClean="0">
                <a:solidFill>
                  <a:schemeClr val="tx1"/>
                </a:solidFill>
              </a:rPr>
              <a:t>헌재 </a:t>
            </a:r>
            <a:r>
              <a:rPr lang="en-US" altLang="ko-KR" sz="1900" dirty="0" smtClean="0">
                <a:solidFill>
                  <a:schemeClr val="tx1"/>
                </a:solidFill>
              </a:rPr>
              <a:t>1996.02.16, 96</a:t>
            </a:r>
            <a:r>
              <a:rPr lang="ko-KR" altLang="en-US" sz="1900" dirty="0" smtClean="0">
                <a:solidFill>
                  <a:schemeClr val="tx1"/>
                </a:solidFill>
              </a:rPr>
              <a:t>헌가</a:t>
            </a:r>
            <a:r>
              <a:rPr lang="en-US" altLang="ko-KR" sz="1900" dirty="0" smtClean="0">
                <a:solidFill>
                  <a:schemeClr val="tx1"/>
                </a:solidFill>
              </a:rPr>
              <a:t>2). </a:t>
            </a:r>
            <a:r>
              <a:rPr lang="en-US" altLang="ko-KR" sz="1900" dirty="0" smtClean="0">
                <a:solidFill>
                  <a:schemeClr val="tx1"/>
                </a:solidFill>
                <a:sym typeface="Wingdings" pitchFamily="2" charset="2"/>
              </a:rPr>
              <a:t> 5.18 </a:t>
            </a:r>
            <a:r>
              <a:rPr lang="ko-KR" altLang="en-US" sz="1900" dirty="0" smtClean="0">
                <a:solidFill>
                  <a:schemeClr val="tx1"/>
                </a:solidFill>
                <a:sym typeface="Wingdings" pitchFamily="2" charset="2"/>
              </a:rPr>
              <a:t>특별법</a:t>
            </a:r>
            <a:endParaRPr lang="ko-KR" altLang="en-US" sz="1900"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78" y="1626583"/>
            <a:ext cx="3918179" cy="1804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모서리가 둥근 직사각형 12"/>
          <p:cNvSpPr/>
          <p:nvPr/>
        </p:nvSpPr>
        <p:spPr>
          <a:xfrm>
            <a:off x="6756138" y="3777085"/>
            <a:ext cx="5376000" cy="12961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dirty="0" smtClean="0">
                <a:solidFill>
                  <a:schemeClr val="tx1"/>
                </a:solidFill>
              </a:rPr>
              <a:t>원칙적 허용 예외적 금지</a:t>
            </a:r>
            <a:endParaRPr lang="en-US" altLang="ko-KR" dirty="0" smtClean="0">
              <a:solidFill>
                <a:schemeClr val="tx1"/>
              </a:solidFill>
            </a:endParaRPr>
          </a:p>
          <a:p>
            <a:pPr algn="ctr"/>
            <a:r>
              <a:rPr lang="ko-KR" altLang="en-US" sz="1700" dirty="0" smtClean="0">
                <a:solidFill>
                  <a:schemeClr val="tx1"/>
                </a:solidFill>
              </a:rPr>
              <a:t>소급효를 요구하는 공익상의 사유와 신뢰보호의 요청 사이의 교량과정에서 신뢰보호의 관점에 입법자 형성권 제한</a:t>
            </a:r>
            <a:endParaRPr lang="ko-KR" altLang="en-US" sz="1700" dirty="0">
              <a:solidFill>
                <a:schemeClr val="tx1"/>
              </a:solidFill>
            </a:endParaRPr>
          </a:p>
        </p:txBody>
      </p:sp>
      <p:pic>
        <p:nvPicPr>
          <p:cNvPr id="4100" name="Picture 4" descr="http://t1.gstatic.com/images?q=tbn:ANd9GcT5FMl9Nt5-o0rb7VMwASbj0xu3dspQ2njeiCeBMgBYK9w6Lbs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76" y="3431178"/>
            <a:ext cx="3001961" cy="2007096"/>
          </a:xfrm>
          <a:prstGeom prst="rect">
            <a:avLst/>
          </a:prstGeom>
          <a:noFill/>
          <a:extLst>
            <a:ext uri="{909E8E84-426E-40DD-AFC4-6F175D3DCCD1}">
              <a14:hiddenFill xmlns:a14="http://schemas.microsoft.com/office/drawing/2010/main">
                <a:solidFill>
                  <a:srgbClr val="FFFFFF"/>
                </a:solidFill>
              </a14:hiddenFill>
            </a:ext>
          </a:extLst>
        </p:spPr>
      </p:pic>
      <p:sp>
        <p:nvSpPr>
          <p:cNvPr id="16" name="모서리가 둥근 직사각형 15"/>
          <p:cNvSpPr/>
          <p:nvPr/>
        </p:nvSpPr>
        <p:spPr>
          <a:xfrm>
            <a:off x="2832032" y="3752541"/>
            <a:ext cx="3552000" cy="12961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ko-KR" altLang="en-US" dirty="0" err="1" smtClean="0"/>
              <a:t>부진정</a:t>
            </a:r>
            <a:r>
              <a:rPr lang="ko-KR" altLang="en-US" dirty="0" smtClean="0"/>
              <a:t> 소급입법 </a:t>
            </a:r>
            <a:endParaRPr lang="en-US" altLang="ko-KR" dirty="0" smtClean="0"/>
          </a:p>
          <a:p>
            <a:pPr algn="ctr"/>
            <a:endParaRPr lang="en-US" altLang="ko-KR" dirty="0" smtClean="0"/>
          </a:p>
          <a:p>
            <a:pPr algn="ctr"/>
            <a:r>
              <a:rPr lang="ko-KR" altLang="en-US" dirty="0" smtClean="0"/>
              <a:t>신법이 현재 진행 중인 사실관계에 적용 </a:t>
            </a:r>
            <a:endParaRPr lang="ko-KR" altLang="en-US" dirty="0"/>
          </a:p>
        </p:txBody>
      </p:sp>
      <p:sp>
        <p:nvSpPr>
          <p:cNvPr id="18" name="오른쪽 화살표 17"/>
          <p:cNvSpPr/>
          <p:nvPr/>
        </p:nvSpPr>
        <p:spPr>
          <a:xfrm>
            <a:off x="5787807" y="3814079"/>
            <a:ext cx="2263029" cy="344217"/>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p>
        </p:txBody>
      </p:sp>
      <p:sp>
        <p:nvSpPr>
          <p:cNvPr id="23" name="오른쪽 화살표 22"/>
          <p:cNvSpPr/>
          <p:nvPr/>
        </p:nvSpPr>
        <p:spPr>
          <a:xfrm>
            <a:off x="6919321" y="2499997"/>
            <a:ext cx="1304544"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p>
        </p:txBody>
      </p:sp>
      <p:sp>
        <p:nvSpPr>
          <p:cNvPr id="24" name="오른쪽 화살표 23"/>
          <p:cNvSpPr/>
          <p:nvPr/>
        </p:nvSpPr>
        <p:spPr>
          <a:xfrm rot="8594483">
            <a:off x="5246000" y="3963943"/>
            <a:ext cx="3346641" cy="257733"/>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ko-KR" altLang="en-US"/>
          </a:p>
        </p:txBody>
      </p:sp>
      <p:sp>
        <p:nvSpPr>
          <p:cNvPr id="27" name="모서리가 둥근 직사각형 26"/>
          <p:cNvSpPr/>
          <p:nvPr/>
        </p:nvSpPr>
        <p:spPr>
          <a:xfrm>
            <a:off x="8400000" y="2100751"/>
            <a:ext cx="3792000" cy="12961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ko-KR" altLang="en-US" dirty="0" smtClean="0"/>
              <a:t>원칙적 금지 예외적 허용</a:t>
            </a:r>
            <a:endParaRPr lang="en-US" altLang="ko-KR" dirty="0" smtClean="0"/>
          </a:p>
          <a:p>
            <a:pPr algn="ctr"/>
            <a:r>
              <a:rPr lang="ko-KR" altLang="en-US" dirty="0" smtClean="0"/>
              <a:t>특단의 사정이 있는 한 예외적 허용</a:t>
            </a:r>
            <a:endParaRPr lang="ko-KR" altLang="en-US" dirty="0"/>
          </a:p>
        </p:txBody>
      </p:sp>
      <p:pic>
        <p:nvPicPr>
          <p:cNvPr id="12" name="그림 11"/>
          <p:cNvPicPr>
            <a:picLocks noChangeAspect="1"/>
          </p:cNvPicPr>
          <p:nvPr/>
        </p:nvPicPr>
        <p:blipFill>
          <a:blip r:embed="rId4"/>
          <a:stretch>
            <a:fillRect/>
          </a:stretch>
        </p:blipFill>
        <p:spPr>
          <a:xfrm>
            <a:off x="10154158" y="71522"/>
            <a:ext cx="1977980" cy="1387538"/>
          </a:xfrm>
          <a:prstGeom prst="rect">
            <a:avLst/>
          </a:prstGeom>
        </p:spPr>
      </p:pic>
      <p:pic>
        <p:nvPicPr>
          <p:cNvPr id="6" name="그림 5"/>
          <p:cNvPicPr>
            <a:picLocks noChangeAspect="1"/>
          </p:cNvPicPr>
          <p:nvPr/>
        </p:nvPicPr>
        <p:blipFill>
          <a:blip r:embed="rId5"/>
          <a:stretch>
            <a:fillRect/>
          </a:stretch>
        </p:blipFill>
        <p:spPr>
          <a:xfrm>
            <a:off x="6431375" y="-25133"/>
            <a:ext cx="2857500" cy="1600200"/>
          </a:xfrm>
          <a:prstGeom prst="rect">
            <a:avLst/>
          </a:prstGeom>
        </p:spPr>
      </p:pic>
      <p:sp>
        <p:nvSpPr>
          <p:cNvPr id="21" name="TextBox 20"/>
          <p:cNvSpPr txBox="1"/>
          <p:nvPr/>
        </p:nvSpPr>
        <p:spPr>
          <a:xfrm>
            <a:off x="3749827" y="1459063"/>
            <a:ext cx="5268409" cy="64633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algn="ctr" fontAlgn="auto">
              <a:spcBef>
                <a:spcPts val="0"/>
              </a:spcBef>
              <a:spcAft>
                <a:spcPts val="0"/>
              </a:spcAft>
              <a:defRPr/>
            </a:pPr>
            <a:r>
              <a:rPr lang="ko-KR" altLang="ko-KR" dirty="0">
                <a:solidFill>
                  <a:schemeClr val="tx1"/>
                </a:solidFill>
              </a:rPr>
              <a:t>법령을 이미 종결된 사실관계 또는 법률관계에 적용하는 것으로 입법하는 것을 금지하는 </a:t>
            </a:r>
            <a:r>
              <a:rPr lang="ko-KR" altLang="ko-KR" dirty="0" smtClean="0">
                <a:solidFill>
                  <a:schemeClr val="tx1"/>
                </a:solidFill>
              </a:rPr>
              <a:t>헌법원칙</a:t>
            </a:r>
            <a:endParaRPr kumimoji="0" lang="en-US" altLang="ko-KR" dirty="0" smtClean="0">
              <a:solidFill>
                <a:schemeClr val="tx1"/>
              </a:solidFill>
              <a:latin typeface="Arial" pitchFamily="34" charset="0"/>
              <a:cs typeface="Arial" pitchFamily="34" charset="0"/>
            </a:endParaRPr>
          </a:p>
        </p:txBody>
      </p:sp>
      <p:pic>
        <p:nvPicPr>
          <p:cNvPr id="8" name="그림 7"/>
          <p:cNvPicPr>
            <a:picLocks noChangeAspect="1"/>
          </p:cNvPicPr>
          <p:nvPr/>
        </p:nvPicPr>
        <p:blipFill>
          <a:blip r:embed="rId6"/>
          <a:stretch>
            <a:fillRect/>
          </a:stretch>
        </p:blipFill>
        <p:spPr>
          <a:xfrm>
            <a:off x="8996381" y="377892"/>
            <a:ext cx="1081777" cy="1625621"/>
          </a:xfrm>
          <a:prstGeom prst="rect">
            <a:avLst/>
          </a:prstGeom>
        </p:spPr>
      </p:pic>
      <p:sp>
        <p:nvSpPr>
          <p:cNvPr id="25" name="오른쪽 화살표 24"/>
          <p:cNvSpPr/>
          <p:nvPr/>
        </p:nvSpPr>
        <p:spPr>
          <a:xfrm>
            <a:off x="9571685" y="481391"/>
            <a:ext cx="800554" cy="29944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74580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448733" y="98425"/>
            <a:ext cx="10447867" cy="369332"/>
          </a:xfrm>
          <a:prstGeom prst="rect">
            <a:avLst/>
          </a:prstGeom>
          <a:noFill/>
          <a:ln w="9525">
            <a:noFill/>
            <a:miter lim="800000"/>
            <a:headEnd/>
            <a:tailEnd/>
          </a:ln>
        </p:spPr>
        <p:txBody>
          <a:bodyPr>
            <a:spAutoFit/>
          </a:bodyPr>
          <a:lstStyle/>
          <a:p>
            <a:r>
              <a:rPr kumimoji="0" lang="ko-KR" altLang="en-US" b="1" dirty="0" smtClean="0">
                <a:latin typeface="Arial" charset="0"/>
                <a:ea typeface="HY견고딕" pitchFamily="18" charset="-127"/>
                <a:cs typeface="Arial" charset="0"/>
              </a:rPr>
              <a:t>소급입법 금지의 원칙 </a:t>
            </a:r>
            <a:r>
              <a:rPr kumimoji="0" lang="en-US" altLang="ko-KR" b="1" dirty="0" smtClean="0">
                <a:latin typeface="Arial" charset="0"/>
                <a:ea typeface="HY견고딕" pitchFamily="18" charset="-127"/>
                <a:cs typeface="Arial" charset="0"/>
              </a:rPr>
              <a:t>– </a:t>
            </a:r>
            <a:r>
              <a:rPr kumimoji="0" lang="ko-KR" altLang="en-US" b="1" dirty="0" smtClean="0">
                <a:latin typeface="Arial" charset="0"/>
                <a:ea typeface="HY견고딕" pitchFamily="18" charset="-127"/>
                <a:cs typeface="Arial" charset="0"/>
              </a:rPr>
              <a:t>진정소급입법 금지의 원칙은  절대적인  원칙</a:t>
            </a:r>
            <a:r>
              <a:rPr kumimoji="0" lang="en-US" altLang="ko-KR" b="1" dirty="0" smtClean="0">
                <a:latin typeface="Arial" charset="0"/>
                <a:ea typeface="HY견고딕" pitchFamily="18" charset="-127"/>
                <a:cs typeface="Arial" charset="0"/>
              </a:rPr>
              <a:t>? </a:t>
            </a:r>
            <a:endParaRPr kumimoji="0" lang="en-US" altLang="ko-KR" b="1" dirty="0">
              <a:latin typeface="Arial" charset="0"/>
              <a:ea typeface="HY견고딕" pitchFamily="18" charset="-127"/>
              <a:cs typeface="Arial" charset="0"/>
            </a:endParaRPr>
          </a:p>
        </p:txBody>
      </p:sp>
      <p:cxnSp>
        <p:nvCxnSpPr>
          <p:cNvPr id="3" name="직선 연결선 2"/>
          <p:cNvCxnSpPr/>
          <p:nvPr/>
        </p:nvCxnSpPr>
        <p:spPr>
          <a:xfrm>
            <a:off x="0" y="611188"/>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직사각형 3"/>
          <p:cNvSpPr/>
          <p:nvPr/>
        </p:nvSpPr>
        <p:spPr>
          <a:xfrm>
            <a:off x="335360" y="939852"/>
            <a:ext cx="11523133" cy="5473700"/>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a:p>
        </p:txBody>
      </p:sp>
      <p:graphicFrame>
        <p:nvGraphicFramePr>
          <p:cNvPr id="5" name="다이어그램 4"/>
          <p:cNvGraphicFramePr/>
          <p:nvPr>
            <p:extLst>
              <p:ext uri="{D42A27DB-BD31-4B8C-83A1-F6EECF244321}">
                <p14:modId xmlns:p14="http://schemas.microsoft.com/office/powerpoint/2010/main" val="4000214411"/>
              </p:ext>
            </p:extLst>
          </p:nvPr>
        </p:nvGraphicFramePr>
        <p:xfrm>
          <a:off x="1295467" y="2996952"/>
          <a:ext cx="10369152" cy="259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430839" y="4967783"/>
            <a:ext cx="2226217" cy="584775"/>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auto">
              <a:spcBef>
                <a:spcPts val="0"/>
              </a:spcBef>
              <a:spcAft>
                <a:spcPts val="0"/>
              </a:spcAft>
              <a:defRPr/>
            </a:pPr>
            <a:r>
              <a:rPr kumimoji="0" lang="ko-KR" altLang="en-US" sz="1600" dirty="0" smtClean="0">
                <a:latin typeface="Arial" pitchFamily="34" charset="0"/>
                <a:ea typeface="+mn-ea"/>
                <a:cs typeface="Arial" pitchFamily="34" charset="0"/>
              </a:rPr>
              <a:t>대통령 선거</a:t>
            </a:r>
            <a:endParaRPr kumimoji="0" lang="en-US" altLang="ko-KR" sz="1600" dirty="0" smtClean="0">
              <a:latin typeface="Arial" pitchFamily="34" charset="0"/>
              <a:ea typeface="+mn-ea"/>
              <a:cs typeface="Arial" pitchFamily="34" charset="0"/>
            </a:endParaRPr>
          </a:p>
          <a:p>
            <a:pPr algn="ctr" fontAlgn="auto">
              <a:spcBef>
                <a:spcPts val="0"/>
              </a:spcBef>
              <a:spcAft>
                <a:spcPts val="0"/>
              </a:spcAft>
              <a:defRPr/>
            </a:pPr>
            <a:r>
              <a:rPr kumimoji="0" lang="en-US" altLang="ko-KR" sz="1600" dirty="0" smtClean="0">
                <a:latin typeface="Arial" pitchFamily="34" charset="0"/>
                <a:ea typeface="+mn-ea"/>
                <a:cs typeface="Arial" pitchFamily="34" charset="0"/>
              </a:rPr>
              <a:t>(</a:t>
            </a:r>
            <a:r>
              <a:rPr kumimoji="0" lang="ko-KR" altLang="en-US" sz="1600" dirty="0" smtClean="0">
                <a:latin typeface="Arial" pitchFamily="34" charset="0"/>
                <a:ea typeface="+mn-ea"/>
                <a:cs typeface="Arial" pitchFamily="34" charset="0"/>
              </a:rPr>
              <a:t>대통령 선거인단</a:t>
            </a:r>
            <a:r>
              <a:rPr kumimoji="0" lang="en-US" altLang="ko-KR" sz="1600" dirty="0" smtClean="0">
                <a:latin typeface="Arial" pitchFamily="34" charset="0"/>
                <a:ea typeface="+mn-ea"/>
                <a:cs typeface="Arial" pitchFamily="34" charset="0"/>
              </a:rPr>
              <a:t>)</a:t>
            </a:r>
            <a:endParaRPr kumimoji="0" lang="en-US" altLang="ko-KR" sz="1600" dirty="0">
              <a:latin typeface="Arial" pitchFamily="34" charset="0"/>
              <a:ea typeface="+mn-ea"/>
              <a:cs typeface="Arial" pitchFamily="34" charset="0"/>
            </a:endParaRPr>
          </a:p>
        </p:txBody>
      </p:sp>
      <p:sp>
        <p:nvSpPr>
          <p:cNvPr id="8" name="TextBox 7"/>
          <p:cNvSpPr txBox="1"/>
          <p:nvPr/>
        </p:nvSpPr>
        <p:spPr>
          <a:xfrm>
            <a:off x="3503084" y="2741614"/>
            <a:ext cx="2497667" cy="338554"/>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en-US" altLang="ko-KR" sz="1600" dirty="0" smtClean="0">
                <a:solidFill>
                  <a:schemeClr val="tx1"/>
                </a:solidFill>
                <a:latin typeface="Arial" pitchFamily="34" charset="0"/>
                <a:cs typeface="Arial" pitchFamily="34" charset="0"/>
              </a:rPr>
              <a:t> </a:t>
            </a:r>
            <a:r>
              <a:rPr lang="ko-KR" altLang="en-US" sz="1600" dirty="0" smtClean="0">
                <a:solidFill>
                  <a:schemeClr val="tx1"/>
                </a:solidFill>
                <a:latin typeface="Arial" pitchFamily="34" charset="0"/>
                <a:cs typeface="Arial" pitchFamily="34" charset="0"/>
              </a:rPr>
              <a:t>전두환</a:t>
            </a:r>
            <a:r>
              <a:rPr lang="en-US" altLang="ko-KR" sz="1600" dirty="0" smtClean="0">
                <a:solidFill>
                  <a:schemeClr val="tx1"/>
                </a:solidFill>
                <a:latin typeface="Arial" pitchFamily="34" charset="0"/>
                <a:cs typeface="Arial" pitchFamily="34" charset="0"/>
              </a:rPr>
              <a:t> </a:t>
            </a:r>
            <a:r>
              <a:rPr lang="ko-KR" altLang="en-US" sz="1600" dirty="0" smtClean="0">
                <a:solidFill>
                  <a:schemeClr val="tx1"/>
                </a:solidFill>
                <a:latin typeface="Arial" pitchFamily="34" charset="0"/>
                <a:cs typeface="Arial" pitchFamily="34" charset="0"/>
              </a:rPr>
              <a:t>대통령 집권</a:t>
            </a:r>
            <a:endParaRPr lang="en-US" altLang="ko-KR" sz="1600" dirty="0">
              <a:solidFill>
                <a:schemeClr val="tx1"/>
              </a:solidFill>
              <a:latin typeface="Arial" pitchFamily="34" charset="0"/>
              <a:cs typeface="Arial" pitchFamily="34" charset="0"/>
            </a:endParaRPr>
          </a:p>
        </p:txBody>
      </p:sp>
      <p:sp>
        <p:nvSpPr>
          <p:cNvPr id="9" name="TextBox 8"/>
          <p:cNvSpPr txBox="1"/>
          <p:nvPr/>
        </p:nvSpPr>
        <p:spPr>
          <a:xfrm>
            <a:off x="4464051" y="4854575"/>
            <a:ext cx="2304000" cy="33855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auto">
              <a:spcBef>
                <a:spcPts val="0"/>
              </a:spcBef>
              <a:spcAft>
                <a:spcPts val="0"/>
              </a:spcAft>
              <a:defRPr/>
            </a:pPr>
            <a:r>
              <a:rPr kumimoji="0" lang="ko-KR" altLang="en-US" sz="1600" dirty="0" smtClean="0">
                <a:latin typeface="Arial" pitchFamily="34" charset="0"/>
                <a:ea typeface="+mn-ea"/>
                <a:cs typeface="Arial" pitchFamily="34" charset="0"/>
              </a:rPr>
              <a:t>노태우 대통령 집권</a:t>
            </a:r>
            <a:endParaRPr kumimoji="0" lang="ko-KR" altLang="en-US" sz="1600" dirty="0">
              <a:latin typeface="Arial" pitchFamily="34" charset="0"/>
              <a:ea typeface="+mn-ea"/>
              <a:cs typeface="Arial" pitchFamily="34" charset="0"/>
            </a:endParaRPr>
          </a:p>
        </p:txBody>
      </p:sp>
      <p:sp>
        <p:nvSpPr>
          <p:cNvPr id="11" name="TextBox 10"/>
          <p:cNvSpPr txBox="1"/>
          <p:nvPr/>
        </p:nvSpPr>
        <p:spPr>
          <a:xfrm>
            <a:off x="8064501" y="4854575"/>
            <a:ext cx="2927351" cy="92333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ko-KR" altLang="en-US" dirty="0" smtClean="0">
                <a:latin typeface="Arial" pitchFamily="34" charset="0"/>
                <a:cs typeface="Arial" pitchFamily="34" charset="0"/>
              </a:rPr>
              <a:t>헌정질서 파괴범죄에 대한 공소시효 정지에 관한 특례법</a:t>
            </a:r>
            <a:r>
              <a:rPr lang="en-US" altLang="ko-KR" dirty="0" smtClean="0">
                <a:latin typeface="Arial" pitchFamily="34" charset="0"/>
                <a:cs typeface="Arial" pitchFamily="34" charset="0"/>
              </a:rPr>
              <a:t>(5.18 </a:t>
            </a:r>
            <a:r>
              <a:rPr lang="ko-KR" altLang="en-US" dirty="0" smtClean="0">
                <a:latin typeface="Arial" pitchFamily="34" charset="0"/>
                <a:cs typeface="Arial" pitchFamily="34" charset="0"/>
              </a:rPr>
              <a:t>특별법</a:t>
            </a:r>
            <a:r>
              <a:rPr lang="en-US" altLang="ko-KR" dirty="0" smtClean="0">
                <a:latin typeface="Arial" pitchFamily="34" charset="0"/>
                <a:cs typeface="Arial" pitchFamily="34" charset="0"/>
              </a:rPr>
              <a:t>) </a:t>
            </a:r>
            <a:r>
              <a:rPr lang="ko-KR" altLang="en-US" dirty="0" smtClean="0">
                <a:latin typeface="Arial" pitchFamily="34" charset="0"/>
                <a:cs typeface="Arial" pitchFamily="34" charset="0"/>
              </a:rPr>
              <a:t>제정</a:t>
            </a:r>
            <a:endParaRPr kumimoji="0" lang="en-US" altLang="ko-KR" dirty="0" smtClean="0">
              <a:latin typeface="Arial" pitchFamily="34" charset="0"/>
              <a:cs typeface="Arial" pitchFamily="34" charset="0"/>
            </a:endParaRPr>
          </a:p>
        </p:txBody>
      </p:sp>
      <p:cxnSp>
        <p:nvCxnSpPr>
          <p:cNvPr id="12" name="직선 연결선 11"/>
          <p:cNvCxnSpPr/>
          <p:nvPr/>
        </p:nvCxnSpPr>
        <p:spPr>
          <a:xfrm flipH="1">
            <a:off x="1782247" y="3047315"/>
            <a:ext cx="95239" cy="12495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flipV="1">
            <a:off x="2152855" y="4400773"/>
            <a:ext cx="588690" cy="56036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8" idx="2"/>
          </p:cNvCxnSpPr>
          <p:nvPr/>
        </p:nvCxnSpPr>
        <p:spPr>
          <a:xfrm flipH="1">
            <a:off x="4176197" y="3080168"/>
            <a:ext cx="575721" cy="11838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flipV="1">
            <a:off x="6644040" y="4292617"/>
            <a:ext cx="609533" cy="6359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6719625" y="3242461"/>
            <a:ext cx="79672" cy="10381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직선 연결선 16"/>
          <p:cNvCxnSpPr>
            <a:stCxn id="11" idx="0"/>
          </p:cNvCxnSpPr>
          <p:nvPr/>
        </p:nvCxnSpPr>
        <p:spPr>
          <a:xfrm flipV="1">
            <a:off x="9528177" y="4292617"/>
            <a:ext cx="119591" cy="561958"/>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35"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23917" y="1159727"/>
            <a:ext cx="2256000" cy="1555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560" y="836712"/>
            <a:ext cx="3270189" cy="206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9807" y="5172701"/>
            <a:ext cx="1810236" cy="15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직선 연결선 27"/>
          <p:cNvCxnSpPr/>
          <p:nvPr/>
        </p:nvCxnSpPr>
        <p:spPr>
          <a:xfrm flipV="1">
            <a:off x="9289096" y="3187937"/>
            <a:ext cx="119591" cy="972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28136" y="2887107"/>
            <a:ext cx="2640000" cy="36933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kumimoji="0" lang="ko-KR" altLang="en-US" dirty="0" smtClean="0">
                <a:solidFill>
                  <a:schemeClr val="tx1"/>
                </a:solidFill>
                <a:latin typeface="Arial" pitchFamily="34" charset="0"/>
                <a:ea typeface="+mn-ea"/>
                <a:cs typeface="Arial" pitchFamily="34" charset="0"/>
              </a:rPr>
              <a:t>김영삼 대통령 취임</a:t>
            </a:r>
            <a:endParaRPr kumimoji="0" lang="en-US" altLang="ko-KR" dirty="0" smtClean="0">
              <a:solidFill>
                <a:schemeClr val="tx1"/>
              </a:solidFill>
              <a:latin typeface="Arial" pitchFamily="34" charset="0"/>
              <a:ea typeface="+mn-ea"/>
              <a:cs typeface="Arial" pitchFamily="34" charset="0"/>
            </a:endParaRPr>
          </a:p>
        </p:txBody>
      </p:sp>
      <p:pic>
        <p:nvPicPr>
          <p:cNvPr id="104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63365" y="802889"/>
            <a:ext cx="3164771" cy="2238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3"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87971" y="457199"/>
            <a:ext cx="2083967" cy="2357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타원 18"/>
          <p:cNvSpPr/>
          <p:nvPr/>
        </p:nvSpPr>
        <p:spPr>
          <a:xfrm>
            <a:off x="9529924" y="4161085"/>
            <a:ext cx="288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809945" y="2744145"/>
            <a:ext cx="2256326" cy="3693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fontAlgn="auto">
              <a:spcBef>
                <a:spcPts val="0"/>
              </a:spcBef>
              <a:spcAft>
                <a:spcPts val="0"/>
              </a:spcAft>
              <a:defRPr/>
            </a:pPr>
            <a:r>
              <a:rPr lang="en-US" altLang="ko-KR" dirty="0" smtClean="0">
                <a:latin typeface="Arial" pitchFamily="34" charset="0"/>
                <a:cs typeface="Arial" pitchFamily="34" charset="0"/>
              </a:rPr>
              <a:t> </a:t>
            </a:r>
            <a:r>
              <a:rPr lang="ko-KR" altLang="en-US" dirty="0" smtClean="0">
                <a:latin typeface="Arial" pitchFamily="34" charset="0"/>
                <a:cs typeface="Arial" pitchFamily="34" charset="0"/>
              </a:rPr>
              <a:t>광주 민주화 운동</a:t>
            </a:r>
            <a:endParaRPr kumimoji="0" lang="en-US" altLang="ko-KR" dirty="0">
              <a:latin typeface="Arial" pitchFamily="34" charset="0"/>
              <a:cs typeface="Arial" pitchFamily="34" charset="0"/>
            </a:endParaRPr>
          </a:p>
        </p:txBody>
      </p:sp>
      <p:sp>
        <p:nvSpPr>
          <p:cNvPr id="27" name="TextBox 26"/>
          <p:cNvSpPr txBox="1"/>
          <p:nvPr/>
        </p:nvSpPr>
        <p:spPr>
          <a:xfrm>
            <a:off x="6288021" y="2780928"/>
            <a:ext cx="2640000" cy="646331"/>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kumimoji="0" lang="en-US" altLang="ko-KR" dirty="0" smtClean="0">
                <a:latin typeface="Arial" pitchFamily="34" charset="0"/>
                <a:ea typeface="+mn-ea"/>
                <a:cs typeface="Arial" pitchFamily="34" charset="0"/>
              </a:rPr>
              <a:t>6.10 </a:t>
            </a:r>
            <a:r>
              <a:rPr kumimoji="0" lang="ko-KR" altLang="en-US" dirty="0" smtClean="0">
                <a:latin typeface="Arial" pitchFamily="34" charset="0"/>
                <a:ea typeface="+mn-ea"/>
                <a:cs typeface="Arial" pitchFamily="34" charset="0"/>
              </a:rPr>
              <a:t>항쟁과 </a:t>
            </a:r>
            <a:r>
              <a:rPr kumimoji="0" lang="en-US" altLang="ko-KR" dirty="0" smtClean="0">
                <a:latin typeface="Arial" pitchFamily="34" charset="0"/>
                <a:ea typeface="+mn-ea"/>
                <a:cs typeface="Arial" pitchFamily="34" charset="0"/>
              </a:rPr>
              <a:t>6.29</a:t>
            </a:r>
            <a:r>
              <a:rPr kumimoji="0" lang="ko-KR" altLang="en-US" dirty="0" smtClean="0">
                <a:latin typeface="Arial" pitchFamily="34" charset="0"/>
                <a:ea typeface="+mn-ea"/>
                <a:cs typeface="Arial" pitchFamily="34" charset="0"/>
              </a:rPr>
              <a:t>선언</a:t>
            </a:r>
            <a:endParaRPr kumimoji="0" lang="en-US" altLang="ko-KR" dirty="0" smtClean="0">
              <a:latin typeface="Arial" pitchFamily="34" charset="0"/>
              <a:ea typeface="+mn-ea"/>
              <a:cs typeface="Arial" pitchFamily="34" charset="0"/>
            </a:endParaRPr>
          </a:p>
          <a:p>
            <a:pPr algn="ctr" fontAlgn="auto">
              <a:spcBef>
                <a:spcPts val="0"/>
              </a:spcBef>
              <a:spcAft>
                <a:spcPts val="0"/>
              </a:spcAft>
              <a:defRPr/>
            </a:pPr>
            <a:r>
              <a:rPr kumimoji="0" lang="en-US" altLang="ko-KR" dirty="0" smtClean="0">
                <a:latin typeface="Arial" pitchFamily="34" charset="0"/>
                <a:ea typeface="+mn-ea"/>
                <a:cs typeface="Arial" pitchFamily="34" charset="0"/>
                <a:sym typeface="Wingdings" pitchFamily="2" charset="2"/>
              </a:rPr>
              <a:t></a:t>
            </a:r>
            <a:r>
              <a:rPr kumimoji="0" lang="ko-KR" altLang="en-US" dirty="0" smtClean="0">
                <a:latin typeface="Arial" pitchFamily="34" charset="0"/>
                <a:ea typeface="+mn-ea"/>
                <a:cs typeface="Arial" pitchFamily="34" charset="0"/>
                <a:sym typeface="Wingdings" pitchFamily="2" charset="2"/>
              </a:rPr>
              <a:t>대통령 직선제 달성</a:t>
            </a:r>
            <a:endParaRPr kumimoji="0" lang="en-US" altLang="ko-KR" dirty="0">
              <a:latin typeface="Arial" pitchFamily="34" charset="0"/>
              <a:ea typeface="+mn-ea"/>
              <a:cs typeface="Arial" pitchFamily="34" charset="0"/>
            </a:endParaRPr>
          </a:p>
        </p:txBody>
      </p:sp>
    </p:spTree>
    <p:extLst>
      <p:ext uri="{BB962C8B-B14F-4D97-AF65-F5344CB8AC3E}">
        <p14:creationId xmlns:p14="http://schemas.microsoft.com/office/powerpoint/2010/main" val="1050389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448733" y="98425"/>
            <a:ext cx="10447867" cy="369332"/>
          </a:xfrm>
          <a:prstGeom prst="rect">
            <a:avLst/>
          </a:prstGeom>
          <a:noFill/>
          <a:ln w="9525">
            <a:noFill/>
            <a:miter lim="800000"/>
            <a:headEnd/>
            <a:tailEnd/>
          </a:ln>
        </p:spPr>
        <p:txBody>
          <a:bodyPr>
            <a:spAutoFit/>
          </a:bodyPr>
          <a:lstStyle/>
          <a:p>
            <a:r>
              <a:rPr kumimoji="0" lang="ko-KR" altLang="en-US" b="1" dirty="0" smtClean="0">
                <a:latin typeface="Arial" charset="0"/>
                <a:ea typeface="HY견고딕" pitchFamily="18" charset="-127"/>
                <a:cs typeface="Arial" charset="0"/>
              </a:rPr>
              <a:t>소급입법 금지의 원칙 </a:t>
            </a:r>
            <a:r>
              <a:rPr kumimoji="0" lang="en-US" altLang="ko-KR" b="1" dirty="0" smtClean="0">
                <a:latin typeface="Arial" charset="0"/>
                <a:ea typeface="HY견고딕" pitchFamily="18" charset="-127"/>
                <a:cs typeface="Arial" charset="0"/>
              </a:rPr>
              <a:t>– </a:t>
            </a:r>
            <a:r>
              <a:rPr kumimoji="0" lang="ko-KR" altLang="en-US" b="1" dirty="0" smtClean="0">
                <a:latin typeface="Arial" charset="0"/>
                <a:ea typeface="HY견고딕" pitchFamily="18" charset="-127"/>
                <a:cs typeface="Arial" charset="0"/>
              </a:rPr>
              <a:t>진정소급입법 금지의 원칙은  절대적인  원칙</a:t>
            </a:r>
            <a:r>
              <a:rPr kumimoji="0" lang="en-US" altLang="ko-KR" b="1" dirty="0" smtClean="0">
                <a:latin typeface="Arial" charset="0"/>
                <a:ea typeface="HY견고딕" pitchFamily="18" charset="-127"/>
                <a:cs typeface="Arial" charset="0"/>
              </a:rPr>
              <a:t>? </a:t>
            </a:r>
            <a:endParaRPr kumimoji="0" lang="en-US" altLang="ko-KR" b="1" dirty="0">
              <a:latin typeface="Arial" charset="0"/>
              <a:ea typeface="HY견고딕" pitchFamily="18" charset="-127"/>
              <a:cs typeface="Arial" charset="0"/>
            </a:endParaRPr>
          </a:p>
        </p:txBody>
      </p:sp>
      <p:cxnSp>
        <p:nvCxnSpPr>
          <p:cNvPr id="3" name="직선 연결선 2"/>
          <p:cNvCxnSpPr/>
          <p:nvPr/>
        </p:nvCxnSpPr>
        <p:spPr>
          <a:xfrm>
            <a:off x="0" y="611188"/>
            <a:ext cx="12192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직사각형 3"/>
          <p:cNvSpPr/>
          <p:nvPr/>
        </p:nvSpPr>
        <p:spPr>
          <a:xfrm>
            <a:off x="335360" y="908720"/>
            <a:ext cx="11523133" cy="5473700"/>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graphicFrame>
        <p:nvGraphicFramePr>
          <p:cNvPr id="5" name="다이어그램 4"/>
          <p:cNvGraphicFramePr/>
          <p:nvPr>
            <p:extLst>
              <p:ext uri="{D42A27DB-BD31-4B8C-83A1-F6EECF244321}">
                <p14:modId xmlns:p14="http://schemas.microsoft.com/office/powerpoint/2010/main" val="2325536785"/>
              </p:ext>
            </p:extLst>
          </p:nvPr>
        </p:nvGraphicFramePr>
        <p:xfrm>
          <a:off x="1295467" y="2996952"/>
          <a:ext cx="10368000" cy="259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75772" y="2498822"/>
            <a:ext cx="2352000"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fontAlgn="auto">
              <a:spcBef>
                <a:spcPts val="0"/>
              </a:spcBef>
              <a:spcAft>
                <a:spcPts val="0"/>
              </a:spcAft>
              <a:defRPr/>
            </a:pPr>
            <a:r>
              <a:rPr kumimoji="0" lang="en-US" altLang="ko-KR" dirty="0" smtClean="0">
                <a:solidFill>
                  <a:schemeClr val="bg1"/>
                </a:solidFill>
                <a:latin typeface="Arial" pitchFamily="34" charset="0"/>
                <a:ea typeface="+mn-ea"/>
                <a:cs typeface="Arial" pitchFamily="34" charset="0"/>
              </a:rPr>
              <a:t>1910</a:t>
            </a:r>
            <a:r>
              <a:rPr kumimoji="0" lang="ko-KR" altLang="en-US" dirty="0" smtClean="0">
                <a:solidFill>
                  <a:schemeClr val="bg1"/>
                </a:solidFill>
                <a:latin typeface="Arial" pitchFamily="34" charset="0"/>
                <a:ea typeface="+mn-ea"/>
                <a:cs typeface="Arial" pitchFamily="34" charset="0"/>
              </a:rPr>
              <a:t>년 한일합방</a:t>
            </a:r>
            <a:endParaRPr kumimoji="0" lang="en-US" altLang="ko-KR" dirty="0">
              <a:solidFill>
                <a:schemeClr val="bg1"/>
              </a:solidFill>
              <a:latin typeface="Arial" pitchFamily="34" charset="0"/>
              <a:ea typeface="+mn-ea"/>
              <a:cs typeface="Arial" pitchFamily="34" charset="0"/>
            </a:endParaRPr>
          </a:p>
        </p:txBody>
      </p:sp>
      <p:sp>
        <p:nvSpPr>
          <p:cNvPr id="8" name="TextBox 7"/>
          <p:cNvSpPr txBox="1"/>
          <p:nvPr/>
        </p:nvSpPr>
        <p:spPr>
          <a:xfrm>
            <a:off x="3503084" y="2934816"/>
            <a:ext cx="2497667" cy="584775"/>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fontAlgn="auto">
              <a:spcBef>
                <a:spcPts val="0"/>
              </a:spcBef>
              <a:spcAft>
                <a:spcPts val="0"/>
              </a:spcAft>
              <a:defRPr/>
            </a:pPr>
            <a:r>
              <a:rPr lang="ko-KR" altLang="en-US" sz="1600" dirty="0" smtClean="0">
                <a:latin typeface="Arial" pitchFamily="34" charset="0"/>
                <a:cs typeface="Arial" pitchFamily="34" charset="0"/>
              </a:rPr>
              <a:t>친일파의 재산 취득과 증식</a:t>
            </a:r>
            <a:endParaRPr lang="en-US" altLang="ko-KR" sz="1600" dirty="0">
              <a:latin typeface="Arial" pitchFamily="34" charset="0"/>
              <a:cs typeface="Arial" pitchFamily="34" charset="0"/>
            </a:endParaRPr>
          </a:p>
        </p:txBody>
      </p:sp>
      <p:cxnSp>
        <p:nvCxnSpPr>
          <p:cNvPr id="13" name="직선 연결선 12"/>
          <p:cNvCxnSpPr/>
          <p:nvPr/>
        </p:nvCxnSpPr>
        <p:spPr>
          <a:xfrm flipV="1">
            <a:off x="2659719" y="4282519"/>
            <a:ext cx="165099" cy="7705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flipH="1">
            <a:off x="4048132" y="3377893"/>
            <a:ext cx="575720" cy="9991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flipV="1">
            <a:off x="6040165" y="4350488"/>
            <a:ext cx="694166" cy="5541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rot="-180000">
            <a:off x="7233784" y="3212722"/>
            <a:ext cx="24088" cy="106269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flipH="1" flipV="1">
            <a:off x="9707563" y="4259510"/>
            <a:ext cx="72731" cy="5619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V="1">
            <a:off x="9301391" y="3250857"/>
            <a:ext cx="442537" cy="90450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타원 18"/>
          <p:cNvSpPr/>
          <p:nvPr/>
        </p:nvSpPr>
        <p:spPr>
          <a:xfrm>
            <a:off x="9529924" y="4161085"/>
            <a:ext cx="288000" cy="21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012" y="949117"/>
            <a:ext cx="2976000" cy="1565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직선 연결선 29"/>
          <p:cNvCxnSpPr/>
          <p:nvPr/>
        </p:nvCxnSpPr>
        <p:spPr>
          <a:xfrm>
            <a:off x="1487772" y="2806598"/>
            <a:ext cx="336848" cy="136800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1"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60800" y="4960670"/>
            <a:ext cx="2435139" cy="189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descr="http://t1.gstatic.com/images?q=tbn:ANd9GcS9e7mIHkZ0SL703DzV5mvrWTdXHFVwecfUCRdKGlYEBQ6SoXNZqA"/>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8003" y="1085024"/>
            <a:ext cx="3403600" cy="1790701"/>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4382325" y="5290041"/>
            <a:ext cx="4848000" cy="130657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ko-KR" altLang="en-US" dirty="0" smtClean="0">
                <a:solidFill>
                  <a:schemeClr val="tx1"/>
                </a:solidFill>
              </a:rPr>
              <a:t>민법 </a:t>
            </a:r>
            <a:r>
              <a:rPr lang="en-US" altLang="ko-KR" dirty="0" smtClean="0">
                <a:solidFill>
                  <a:schemeClr val="tx1"/>
                </a:solidFill>
              </a:rPr>
              <a:t> </a:t>
            </a:r>
            <a:r>
              <a:rPr lang="ko-KR" altLang="en-US" dirty="0">
                <a:solidFill>
                  <a:schemeClr val="tx1"/>
                </a:solidFill>
              </a:rPr>
              <a:t>제</a:t>
            </a:r>
            <a:r>
              <a:rPr lang="en-US" altLang="ko-KR" dirty="0">
                <a:solidFill>
                  <a:schemeClr val="tx1"/>
                </a:solidFill>
              </a:rPr>
              <a:t>245</a:t>
            </a:r>
            <a:r>
              <a:rPr lang="ko-KR" altLang="en-US" dirty="0" smtClean="0">
                <a:solidFill>
                  <a:schemeClr val="tx1"/>
                </a:solidFill>
              </a:rPr>
              <a:t>조</a:t>
            </a:r>
            <a:r>
              <a:rPr lang="en-US" altLang="ko-KR" dirty="0" smtClean="0">
                <a:solidFill>
                  <a:schemeClr val="tx1"/>
                </a:solidFill>
              </a:rPr>
              <a:t> ②</a:t>
            </a:r>
            <a:r>
              <a:rPr lang="ko-KR" altLang="en-US" dirty="0">
                <a:solidFill>
                  <a:schemeClr val="tx1"/>
                </a:solidFill>
              </a:rPr>
              <a:t>부동산의 소유자로 등기한 자가 </a:t>
            </a:r>
            <a:r>
              <a:rPr lang="en-US" altLang="ko-KR" dirty="0">
                <a:solidFill>
                  <a:schemeClr val="tx1"/>
                </a:solidFill>
              </a:rPr>
              <a:t>10</a:t>
            </a:r>
            <a:r>
              <a:rPr lang="ko-KR" altLang="en-US" dirty="0">
                <a:solidFill>
                  <a:schemeClr val="tx1"/>
                </a:solidFill>
              </a:rPr>
              <a:t>년간 소유의 의사로 평온</a:t>
            </a:r>
            <a:r>
              <a:rPr lang="en-US" altLang="ko-KR" dirty="0">
                <a:solidFill>
                  <a:schemeClr val="tx1"/>
                </a:solidFill>
              </a:rPr>
              <a:t>, </a:t>
            </a:r>
            <a:r>
              <a:rPr lang="ko-KR" altLang="en-US" dirty="0">
                <a:solidFill>
                  <a:schemeClr val="tx1"/>
                </a:solidFill>
              </a:rPr>
              <a:t>공연하게 선의이며 과실 없이 그 부동산을 점유한 때에는 소유권을 취득한다</a:t>
            </a:r>
            <a:r>
              <a:rPr lang="en-US" altLang="ko-KR" dirty="0" smtClean="0">
                <a:solidFill>
                  <a:schemeClr val="tx1"/>
                </a:solidFill>
              </a:rPr>
              <a:t>.</a:t>
            </a:r>
            <a:endParaRPr lang="ko-KR" altLang="en-US" dirty="0">
              <a:solidFill>
                <a:schemeClr val="tx1"/>
              </a:solidFill>
            </a:endParaRPr>
          </a:p>
        </p:txBody>
      </p:sp>
      <p:sp>
        <p:nvSpPr>
          <p:cNvPr id="34" name="TextBox 33"/>
          <p:cNvSpPr txBox="1"/>
          <p:nvPr/>
        </p:nvSpPr>
        <p:spPr>
          <a:xfrm>
            <a:off x="4776927" y="4947709"/>
            <a:ext cx="2640000"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a:spAutoFit/>
          </a:bodyPr>
          <a:lstStyle/>
          <a:p>
            <a:pPr algn="ctr" fontAlgn="auto">
              <a:spcBef>
                <a:spcPts val="0"/>
              </a:spcBef>
              <a:spcAft>
                <a:spcPts val="0"/>
              </a:spcAft>
              <a:defRPr/>
            </a:pPr>
            <a:r>
              <a:rPr kumimoji="0" lang="ko-KR" altLang="en-US" dirty="0" smtClean="0">
                <a:latin typeface="Arial" pitchFamily="34" charset="0"/>
                <a:ea typeface="+mn-ea"/>
                <a:cs typeface="Arial" pitchFamily="34" charset="0"/>
              </a:rPr>
              <a:t>민법상 취득시효 완성 </a:t>
            </a:r>
            <a:endParaRPr kumimoji="0" lang="en-US" altLang="ko-KR" dirty="0">
              <a:latin typeface="Arial" pitchFamily="34" charset="0"/>
              <a:ea typeface="+mn-ea"/>
              <a:cs typeface="Arial" pitchFamily="34" charset="0"/>
            </a:endParaRPr>
          </a:p>
        </p:txBody>
      </p:sp>
      <p:sp>
        <p:nvSpPr>
          <p:cNvPr id="35" name="TextBox 34"/>
          <p:cNvSpPr txBox="1"/>
          <p:nvPr/>
        </p:nvSpPr>
        <p:spPr>
          <a:xfrm>
            <a:off x="3736165" y="784786"/>
            <a:ext cx="2304000" cy="369332"/>
          </a:xfrm>
          <a:prstGeom prst="rect">
            <a:avLst/>
          </a:prstGeom>
          <a:ln/>
        </p:spPr>
        <p:style>
          <a:lnRef idx="1">
            <a:schemeClr val="dk1"/>
          </a:lnRef>
          <a:fillRef idx="2">
            <a:schemeClr val="dk1"/>
          </a:fillRef>
          <a:effectRef idx="1">
            <a:schemeClr val="dk1"/>
          </a:effectRef>
          <a:fontRef idx="minor">
            <a:schemeClr val="dk1"/>
          </a:fontRef>
        </p:style>
        <p:txBody>
          <a:bodyPr wrap="square">
            <a:spAutoFit/>
          </a:bodyPr>
          <a:lstStyle/>
          <a:p>
            <a:pPr algn="ctr" fontAlgn="auto">
              <a:spcBef>
                <a:spcPts val="0"/>
              </a:spcBef>
              <a:spcAft>
                <a:spcPts val="0"/>
              </a:spcAft>
              <a:defRPr/>
            </a:pPr>
            <a:r>
              <a:rPr kumimoji="0" lang="ko-KR" altLang="en-US" dirty="0" smtClean="0">
                <a:latin typeface="Arial" pitchFamily="34" charset="0"/>
                <a:ea typeface="+mn-ea"/>
                <a:cs typeface="Arial" pitchFamily="34" charset="0"/>
              </a:rPr>
              <a:t>토지조사사업</a:t>
            </a:r>
            <a:endParaRPr kumimoji="0" lang="ko-KR" altLang="en-US" sz="1600" dirty="0">
              <a:latin typeface="Arial" pitchFamily="34" charset="0"/>
              <a:ea typeface="+mn-ea"/>
              <a:cs typeface="Arial" pitchFamily="34" charset="0"/>
            </a:endParaRPr>
          </a:p>
        </p:txBody>
      </p:sp>
      <p:sp>
        <p:nvSpPr>
          <p:cNvPr id="36" name="TextBox 35"/>
          <p:cNvSpPr txBox="1"/>
          <p:nvPr/>
        </p:nvSpPr>
        <p:spPr>
          <a:xfrm>
            <a:off x="8124293" y="4725144"/>
            <a:ext cx="3312000" cy="5847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spcBef>
                <a:spcPts val="0"/>
              </a:spcBef>
              <a:spcAft>
                <a:spcPts val="0"/>
              </a:spcAft>
              <a:defRPr/>
            </a:pPr>
            <a:r>
              <a:rPr lang="en-US" altLang="ko-KR" sz="1600" dirty="0" smtClean="0">
                <a:solidFill>
                  <a:schemeClr val="tx1"/>
                </a:solidFill>
                <a:latin typeface="Arial" pitchFamily="34" charset="0"/>
                <a:cs typeface="Arial" pitchFamily="34" charset="0"/>
              </a:rPr>
              <a:t> </a:t>
            </a:r>
            <a:r>
              <a:rPr lang="ko-KR" altLang="en-US" sz="1600" dirty="0" smtClean="0">
                <a:solidFill>
                  <a:schemeClr val="tx1"/>
                </a:solidFill>
                <a:latin typeface="Arial" pitchFamily="34" charset="0"/>
                <a:cs typeface="Arial" pitchFamily="34" charset="0"/>
              </a:rPr>
              <a:t>친일반민족 행위자 재산의 국가귀속에 관한 특별법</a:t>
            </a:r>
            <a:endParaRPr kumimoji="0" lang="en-US" altLang="ko-KR" sz="1600" dirty="0" smtClean="0">
              <a:solidFill>
                <a:schemeClr val="tx1"/>
              </a:solidFill>
              <a:latin typeface="Arial" pitchFamily="34" charset="0"/>
              <a:cs typeface="Arial" pitchFamily="34" charset="0"/>
            </a:endParaRPr>
          </a:p>
        </p:txBody>
      </p:sp>
      <p:pic>
        <p:nvPicPr>
          <p:cNvPr id="5126"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64263" y="5319191"/>
            <a:ext cx="1994231" cy="111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0325" y="258585"/>
            <a:ext cx="2784000" cy="2655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9"/>
          <p:cNvSpPr txBox="1"/>
          <p:nvPr/>
        </p:nvSpPr>
        <p:spPr>
          <a:xfrm>
            <a:off x="10081419" y="6427335"/>
            <a:ext cx="1630361" cy="338554"/>
          </a:xfrm>
          <a:prstGeom prst="rect">
            <a:avLst/>
          </a:prstGeom>
          <a:ln/>
        </p:spPr>
        <p:style>
          <a:lnRef idx="1">
            <a:schemeClr val="dk1"/>
          </a:lnRef>
          <a:fillRef idx="2">
            <a:schemeClr val="dk1"/>
          </a:fillRef>
          <a:effectRef idx="1">
            <a:schemeClr val="dk1"/>
          </a:effectRef>
          <a:fontRef idx="minor">
            <a:schemeClr val="dk1"/>
          </a:fontRef>
        </p:style>
        <p:txBody>
          <a:bodyPr wrap="square">
            <a:spAutoFit/>
          </a:bodyPr>
          <a:lstStyle/>
          <a:p>
            <a:pPr algn="ctr" fontAlgn="auto">
              <a:spcBef>
                <a:spcPts val="0"/>
              </a:spcBef>
              <a:spcAft>
                <a:spcPts val="0"/>
              </a:spcAft>
              <a:defRPr/>
            </a:pPr>
            <a:r>
              <a:rPr kumimoji="0" lang="ko-KR" altLang="en-US" sz="1600" dirty="0" smtClean="0">
                <a:latin typeface="Arial" pitchFamily="34" charset="0"/>
                <a:ea typeface="+mn-ea"/>
                <a:cs typeface="Arial" pitchFamily="34" charset="0"/>
              </a:rPr>
              <a:t>친일파 후손</a:t>
            </a:r>
            <a:endParaRPr kumimoji="0" lang="ko-KR" altLang="en-US" sz="1600" dirty="0">
              <a:latin typeface="Arial" pitchFamily="34" charset="0"/>
              <a:ea typeface="+mn-ea"/>
              <a:cs typeface="Arial" pitchFamily="34" charset="0"/>
            </a:endParaRPr>
          </a:p>
        </p:txBody>
      </p:sp>
      <p:sp>
        <p:nvSpPr>
          <p:cNvPr id="32" name="TextBox 31"/>
          <p:cNvSpPr txBox="1"/>
          <p:nvPr/>
        </p:nvSpPr>
        <p:spPr>
          <a:xfrm>
            <a:off x="53938" y="4621413"/>
            <a:ext cx="2035629"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fontAlgn="auto">
              <a:spcBef>
                <a:spcPts val="0"/>
              </a:spcBef>
              <a:spcAft>
                <a:spcPts val="0"/>
              </a:spcAft>
              <a:defRPr/>
            </a:pPr>
            <a:r>
              <a:rPr kumimoji="0" lang="en-US" altLang="ko-KR" sz="2000" dirty="0" smtClean="0">
                <a:latin typeface="Arial" pitchFamily="34" charset="0"/>
                <a:ea typeface="+mn-ea"/>
                <a:cs typeface="Arial" pitchFamily="34" charset="0"/>
              </a:rPr>
              <a:t>  </a:t>
            </a:r>
            <a:r>
              <a:rPr kumimoji="0" lang="ko-KR" altLang="en-US" sz="2000" dirty="0" smtClean="0">
                <a:latin typeface="Arial" pitchFamily="34" charset="0"/>
                <a:ea typeface="+mn-ea"/>
                <a:cs typeface="Arial" pitchFamily="34" charset="0"/>
              </a:rPr>
              <a:t>친일파의 등장 </a:t>
            </a:r>
            <a:endParaRPr kumimoji="0" lang="en-US" altLang="ko-KR" sz="2000" dirty="0">
              <a:latin typeface="Arial" pitchFamily="34" charset="0"/>
              <a:ea typeface="+mn-ea"/>
              <a:cs typeface="Arial" pitchFamily="34" charset="0"/>
            </a:endParaRPr>
          </a:p>
        </p:txBody>
      </p:sp>
      <p:sp>
        <p:nvSpPr>
          <p:cNvPr id="37" name="TextBox 36"/>
          <p:cNvSpPr txBox="1"/>
          <p:nvPr/>
        </p:nvSpPr>
        <p:spPr>
          <a:xfrm>
            <a:off x="6541603" y="2957432"/>
            <a:ext cx="2304000" cy="338554"/>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fontAlgn="auto">
              <a:spcBef>
                <a:spcPts val="0"/>
              </a:spcBef>
              <a:spcAft>
                <a:spcPts val="0"/>
              </a:spcAft>
              <a:defRPr/>
            </a:pPr>
            <a:r>
              <a:rPr lang="ko-KR" altLang="en-US" sz="1600" dirty="0" smtClean="0">
                <a:latin typeface="Arial" pitchFamily="34" charset="0"/>
                <a:cs typeface="Arial" pitchFamily="34" charset="0"/>
              </a:rPr>
              <a:t>친일파 재산 귀속</a:t>
            </a:r>
            <a:endParaRPr kumimoji="0" lang="ko-KR" altLang="en-US" sz="1600" dirty="0">
              <a:latin typeface="Arial" pitchFamily="34" charset="0"/>
              <a:cs typeface="Arial" pitchFamily="34" charset="0"/>
            </a:endParaRPr>
          </a:p>
        </p:txBody>
      </p:sp>
      <p:sp>
        <p:nvSpPr>
          <p:cNvPr id="38" name="TextBox 37"/>
          <p:cNvSpPr txBox="1"/>
          <p:nvPr/>
        </p:nvSpPr>
        <p:spPr>
          <a:xfrm>
            <a:off x="9466923" y="2881525"/>
            <a:ext cx="864000" cy="369332"/>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p>
            <a:pPr algn="ctr" fontAlgn="auto">
              <a:spcBef>
                <a:spcPts val="0"/>
              </a:spcBef>
              <a:spcAft>
                <a:spcPts val="0"/>
              </a:spcAft>
              <a:defRPr/>
            </a:pPr>
            <a:r>
              <a:rPr kumimoji="0" lang="ko-KR" altLang="en-US" dirty="0" smtClean="0">
                <a:solidFill>
                  <a:schemeClr val="tx1"/>
                </a:solidFill>
                <a:latin typeface="Arial" pitchFamily="34" charset="0"/>
                <a:ea typeface="+mn-ea"/>
                <a:cs typeface="Arial" pitchFamily="34" charset="0"/>
              </a:rPr>
              <a:t>해  방 </a:t>
            </a:r>
            <a:endParaRPr kumimoji="0" lang="en-US" altLang="ko-KR" dirty="0" smtClean="0">
              <a:solidFill>
                <a:schemeClr val="tx1"/>
              </a:solidFill>
              <a:latin typeface="Arial" pitchFamily="34" charset="0"/>
              <a:ea typeface="+mn-ea"/>
              <a:cs typeface="Arial" pitchFamily="34" charset="0"/>
            </a:endParaRPr>
          </a:p>
        </p:txBody>
      </p:sp>
      <p:pic>
        <p:nvPicPr>
          <p:cNvPr id="1026" name="Picture 2" descr="펨코판 암살의 염석진 (feat.이정재) - 유머/이슈/정보 - 에펨코리아"/>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7513" y="1085024"/>
            <a:ext cx="3014338" cy="16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30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097280" y="286603"/>
            <a:ext cx="10058400" cy="795065"/>
          </a:xfrm>
        </p:spPr>
        <p:txBody>
          <a:bodyPr/>
          <a:lstStyle/>
          <a:p>
            <a:r>
              <a:rPr lang="ko-KR" altLang="en-US" dirty="0" smtClean="0"/>
              <a:t>법치주의 원리의 파생원칙 </a:t>
            </a:r>
            <a:endParaRPr lang="ko-KR" altLang="en-US" dirty="0"/>
          </a:p>
        </p:txBody>
      </p:sp>
      <p:sp>
        <p:nvSpPr>
          <p:cNvPr id="3" name="내용 개체 틀 2"/>
          <p:cNvSpPr>
            <a:spLocks noGrp="1"/>
          </p:cNvSpPr>
          <p:nvPr>
            <p:ph idx="1"/>
          </p:nvPr>
        </p:nvSpPr>
        <p:spPr>
          <a:xfrm>
            <a:off x="517417" y="1310475"/>
            <a:ext cx="10058400" cy="4023360"/>
          </a:xfrm>
        </p:spPr>
        <p:txBody>
          <a:bodyPr/>
          <a:lstStyle/>
          <a:p>
            <a:r>
              <a:rPr lang="ko-KR" altLang="en-US" sz="2400" dirty="0"/>
              <a:t>○ 소급입법금지의 </a:t>
            </a:r>
            <a:r>
              <a:rPr lang="ko-KR" altLang="en-US" sz="2400" dirty="0" smtClean="0"/>
              <a:t>원칙 </a:t>
            </a:r>
            <a:endParaRPr lang="en-US" altLang="ko-KR" sz="2400" dirty="0" smtClean="0"/>
          </a:p>
          <a:p>
            <a:endParaRPr lang="ko-KR" altLang="en-US" dirty="0"/>
          </a:p>
        </p:txBody>
      </p:sp>
      <p:sp>
        <p:nvSpPr>
          <p:cNvPr id="4" name="모서리가 둥근 직사각형 3"/>
          <p:cNvSpPr/>
          <p:nvPr/>
        </p:nvSpPr>
        <p:spPr>
          <a:xfrm>
            <a:off x="479385" y="1828800"/>
            <a:ext cx="3216000" cy="14911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2000" dirty="0" smtClean="0">
                <a:solidFill>
                  <a:schemeClr val="tx1"/>
                </a:solidFill>
              </a:rPr>
              <a:t>진정 소급입법 </a:t>
            </a:r>
            <a:endParaRPr lang="en-US" altLang="ko-KR" sz="2000" dirty="0" smtClean="0">
              <a:solidFill>
                <a:schemeClr val="tx1"/>
              </a:solidFill>
            </a:endParaRPr>
          </a:p>
          <a:p>
            <a:pPr algn="ctr"/>
            <a:endParaRPr lang="en-US" altLang="ko-KR" sz="2000" dirty="0" smtClean="0">
              <a:solidFill>
                <a:schemeClr val="tx1"/>
              </a:solidFill>
            </a:endParaRPr>
          </a:p>
          <a:p>
            <a:pPr algn="ctr"/>
            <a:r>
              <a:rPr lang="ko-KR" altLang="en-US" sz="2000" dirty="0" smtClean="0">
                <a:solidFill>
                  <a:schemeClr val="tx1"/>
                </a:solidFill>
              </a:rPr>
              <a:t>신법이 이미 종료된 사실관계에 적용</a:t>
            </a:r>
            <a:endParaRPr lang="ko-KR" altLang="en-US" sz="2000" dirty="0">
              <a:solidFill>
                <a:schemeClr val="tx1"/>
              </a:solidFill>
            </a:endParaRPr>
          </a:p>
        </p:txBody>
      </p:sp>
      <p:sp>
        <p:nvSpPr>
          <p:cNvPr id="11" name="직사각형 10"/>
          <p:cNvSpPr/>
          <p:nvPr/>
        </p:nvSpPr>
        <p:spPr>
          <a:xfrm>
            <a:off x="315376" y="3525841"/>
            <a:ext cx="11549501" cy="281992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ko-KR" altLang="en-US" sz="2000" dirty="0"/>
              <a:t>친일재산은 취득</a:t>
            </a:r>
            <a:r>
              <a:rPr lang="en-US" altLang="ko-KR" sz="2000" dirty="0"/>
              <a:t>·</a:t>
            </a:r>
            <a:r>
              <a:rPr lang="ko-KR" altLang="en-US" sz="2000" dirty="0"/>
              <a:t>증여 등 원인행위 시에 국가의 소유로 한다고 규정하고 있는 ‘친일반민족행위자 재산의 국가귀속에 관한 특별법’ 제</a:t>
            </a:r>
            <a:r>
              <a:rPr lang="en-US" altLang="ko-KR" sz="2000" dirty="0"/>
              <a:t>3</a:t>
            </a:r>
            <a:r>
              <a:rPr lang="ko-KR" altLang="en-US" sz="2000" dirty="0"/>
              <a:t>조 제</a:t>
            </a:r>
            <a:r>
              <a:rPr lang="en-US" altLang="ko-KR" sz="2000" dirty="0"/>
              <a:t>1</a:t>
            </a:r>
            <a:r>
              <a:rPr lang="ko-KR" altLang="en-US" sz="2000" dirty="0"/>
              <a:t>항 본문은 진정소급입법에 해당하지만</a:t>
            </a:r>
            <a:r>
              <a:rPr lang="en-US" altLang="ko-KR" sz="2000" dirty="0"/>
              <a:t>, </a:t>
            </a:r>
            <a:r>
              <a:rPr lang="ko-KR" altLang="en-US" sz="2000" dirty="0"/>
              <a:t>진정소급입법이라 하더라도 예외적으로 국민이 소급입법을 예상할 수 있었거나 신뢰보호 요청에 우선하는 심히 중대한 공익상 사유가 소급입법을 정당화하는 경우 등에는 허용될 수 있는데</a:t>
            </a:r>
            <a:r>
              <a:rPr lang="en-US" altLang="ko-KR" sz="2000" dirty="0"/>
              <a:t>, </a:t>
            </a:r>
            <a:r>
              <a:rPr lang="ko-KR" altLang="en-US" sz="2000" dirty="0"/>
              <a:t>친일재산의 소급적 박탈은 일반적으로 소급입법을 예상할 수 있었던 예외적인 사안이고</a:t>
            </a:r>
            <a:r>
              <a:rPr lang="en-US" altLang="ko-KR" sz="2000" dirty="0"/>
              <a:t>, </a:t>
            </a:r>
            <a:r>
              <a:rPr lang="ko-KR" altLang="en-US" sz="2000" dirty="0"/>
              <a:t>진정소급입법을 통해 침해되는 법적 신뢰는 심각하다고 볼 수 없는 데 반해 이를 통해 달성되는 공익적 중대성은 압도적이라고 할 수 있으므로 진정소급입법이 허용되는 경우에 해당하고</a:t>
            </a:r>
            <a:r>
              <a:rPr lang="en-US" altLang="ko-KR" sz="2000" dirty="0"/>
              <a:t>, </a:t>
            </a:r>
            <a:r>
              <a:rPr lang="ko-KR" altLang="en-US" sz="2000" dirty="0"/>
              <a:t>따라서 위 귀속조항이 진정소급입법이라는 이유만으로 헌법 제</a:t>
            </a:r>
            <a:r>
              <a:rPr lang="en-US" altLang="ko-KR" sz="2000" dirty="0"/>
              <a:t>13</a:t>
            </a:r>
            <a:r>
              <a:rPr lang="ko-KR" altLang="en-US" sz="2000" dirty="0"/>
              <a:t>조 제</a:t>
            </a:r>
            <a:r>
              <a:rPr lang="en-US" altLang="ko-KR" sz="2000" dirty="0"/>
              <a:t>2</a:t>
            </a:r>
            <a:r>
              <a:rPr lang="ko-KR" altLang="en-US" sz="2000" dirty="0"/>
              <a:t>항에 위배된다고 할 수 </a:t>
            </a:r>
            <a:r>
              <a:rPr lang="ko-KR" altLang="en-US" sz="2000" dirty="0" smtClean="0"/>
              <a:t>없다</a:t>
            </a:r>
            <a:r>
              <a:rPr lang="en-US" altLang="ko-KR" sz="2000" dirty="0" smtClean="0"/>
              <a:t>(</a:t>
            </a:r>
            <a:r>
              <a:rPr lang="ko-KR" altLang="en-US" sz="2000" dirty="0" smtClean="0"/>
              <a:t>대법원 </a:t>
            </a:r>
            <a:r>
              <a:rPr lang="en-US" altLang="ko-KR" sz="2000" dirty="0"/>
              <a:t>2011.05.13. </a:t>
            </a:r>
            <a:r>
              <a:rPr lang="ko-KR" altLang="en-US" sz="2000" dirty="0"/>
              <a:t>선고 </a:t>
            </a:r>
            <a:r>
              <a:rPr lang="en-US" altLang="ko-KR" sz="2000" dirty="0"/>
              <a:t>2009</a:t>
            </a:r>
            <a:r>
              <a:rPr lang="ko-KR" altLang="en-US" sz="2000" dirty="0"/>
              <a:t>다</a:t>
            </a:r>
            <a:r>
              <a:rPr lang="en-US" altLang="ko-KR" sz="2000" dirty="0" smtClean="0"/>
              <a:t>26831). </a:t>
            </a:r>
            <a:endParaRPr lang="ko-KR"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7149" y="219375"/>
            <a:ext cx="3073400" cy="3239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모서리가 둥근 직사각형 8"/>
          <p:cNvSpPr/>
          <p:nvPr/>
        </p:nvSpPr>
        <p:spPr>
          <a:xfrm>
            <a:off x="4761626" y="2013228"/>
            <a:ext cx="4315523" cy="11222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ko-KR" altLang="en-US" sz="2000" dirty="0" smtClean="0"/>
              <a:t>원칙적 금지 예외적 허용</a:t>
            </a:r>
            <a:endParaRPr lang="en-US" altLang="ko-KR" sz="2000" dirty="0" smtClean="0"/>
          </a:p>
          <a:p>
            <a:pPr algn="ctr"/>
            <a:r>
              <a:rPr lang="ko-KR" altLang="en-US" sz="2000" u="sng" dirty="0" smtClean="0"/>
              <a:t>특단의 사정</a:t>
            </a:r>
            <a:r>
              <a:rPr lang="ko-KR" altLang="en-US" sz="2000" dirty="0" smtClean="0"/>
              <a:t>이 있는 한 예외적 허용</a:t>
            </a:r>
            <a:endParaRPr lang="ko-KR" altLang="en-US" sz="2000" dirty="0"/>
          </a:p>
        </p:txBody>
      </p:sp>
      <p:sp>
        <p:nvSpPr>
          <p:cNvPr id="10" name="오른쪽 화살표 9"/>
          <p:cNvSpPr/>
          <p:nvPr/>
        </p:nvSpPr>
        <p:spPr>
          <a:xfrm>
            <a:off x="3595079" y="2310012"/>
            <a:ext cx="1166547"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47003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07939" y="579529"/>
            <a:ext cx="9253728" cy="905256"/>
          </a:xfrm>
        </p:spPr>
        <p:txBody>
          <a:bodyPr>
            <a:normAutofit fontScale="90000"/>
          </a:bodyPr>
          <a:lstStyle/>
          <a:p>
            <a:pPr algn="ctr"/>
            <a:r>
              <a:rPr lang="ko-KR" altLang="en-US" dirty="0" smtClean="0"/>
              <a:t>법치</a:t>
            </a:r>
            <a:r>
              <a:rPr lang="en-US" altLang="ko-KR" dirty="0" smtClean="0"/>
              <a:t>(</a:t>
            </a:r>
            <a:r>
              <a:rPr lang="ko-KR" altLang="en-US" dirty="0" smtClean="0"/>
              <a:t>法治</a:t>
            </a:r>
            <a:r>
              <a:rPr lang="en-US" altLang="ko-KR" dirty="0" smtClean="0"/>
              <a:t>)</a:t>
            </a:r>
            <a:r>
              <a:rPr lang="ko-KR" altLang="en-US" dirty="0" smtClean="0"/>
              <a:t>주의의 의의</a:t>
            </a:r>
            <a:r>
              <a:rPr lang="en-US" altLang="ko-KR" dirty="0" smtClean="0"/>
              <a:t/>
            </a:r>
            <a:br>
              <a:rPr lang="en-US" altLang="ko-KR" dirty="0" smtClean="0"/>
            </a:br>
            <a:r>
              <a:rPr lang="en-US" altLang="ko-KR" dirty="0" smtClean="0"/>
              <a:t>- </a:t>
            </a:r>
            <a:r>
              <a:rPr lang="ko-KR" altLang="en-US" dirty="0" smtClean="0"/>
              <a:t>법치주의의 </a:t>
            </a:r>
            <a:r>
              <a:rPr lang="ko-KR" altLang="en-US" dirty="0" err="1" smtClean="0"/>
              <a:t>수범자는</a:t>
            </a:r>
            <a:r>
              <a:rPr lang="en-US" altLang="ko-KR" dirty="0" smtClean="0"/>
              <a:t>? </a:t>
            </a:r>
            <a:endParaRPr lang="ko-KR"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2320" y="1425933"/>
            <a:ext cx="3630863" cy="2723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009023" y="4253942"/>
            <a:ext cx="7728000" cy="369332"/>
          </a:xfrm>
          <a:prstGeom prst="rect">
            <a:avLst/>
          </a:prstGeom>
          <a:solidFill>
            <a:schemeClr val="accent2">
              <a:lumMod val="20000"/>
              <a:lumOff val="80000"/>
            </a:schemeClr>
          </a:solidFill>
          <a:ln w="25400">
            <a:solidFill>
              <a:schemeClr val="accent2"/>
            </a:solidFill>
          </a:ln>
        </p:spPr>
        <p:txBody>
          <a:bodyPr>
            <a:spAutoFit/>
          </a:bodyPr>
          <a:lstStyle/>
          <a:p>
            <a:pPr algn="ctr" fontAlgn="auto">
              <a:spcBef>
                <a:spcPts val="0"/>
              </a:spcBef>
              <a:spcAft>
                <a:spcPts val="0"/>
              </a:spcAft>
              <a:defRPr/>
            </a:pPr>
            <a:r>
              <a:rPr lang="en-US" altLang="ko-KR" dirty="0"/>
              <a:t>1967</a:t>
            </a:r>
            <a:r>
              <a:rPr lang="ko-KR" altLang="en-US" dirty="0"/>
              <a:t>년 </a:t>
            </a:r>
            <a:r>
              <a:rPr lang="en-US" altLang="ko-KR" dirty="0"/>
              <a:t>9</a:t>
            </a:r>
            <a:r>
              <a:rPr lang="ko-KR" altLang="en-US" dirty="0"/>
              <a:t>월 </a:t>
            </a:r>
            <a:r>
              <a:rPr lang="en-US" altLang="ko-KR" dirty="0"/>
              <a:t>3</a:t>
            </a:r>
            <a:r>
              <a:rPr lang="ko-KR" altLang="en-US" dirty="0"/>
              <a:t>일</a:t>
            </a:r>
            <a:r>
              <a:rPr lang="en-US" altLang="ko-KR" dirty="0"/>
              <a:t>, </a:t>
            </a:r>
            <a:r>
              <a:rPr lang="ko-KR" altLang="en-US" dirty="0"/>
              <a:t>교통법을 </a:t>
            </a:r>
            <a:r>
              <a:rPr lang="ko-KR" altLang="en-US" dirty="0" smtClean="0"/>
              <a:t>갑작스레 </a:t>
            </a:r>
            <a:r>
              <a:rPr lang="ko-KR" altLang="en-US" dirty="0"/>
              <a:t>바꿔 도로에 혼란이 온 스웨덴 도로</a:t>
            </a:r>
            <a:endParaRPr kumimoji="0" lang="en-US" altLang="ko-KR" dirty="0" smtClean="0">
              <a:latin typeface="Arial" pitchFamily="34" charset="0"/>
              <a:cs typeface="Arial"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907" y="4757252"/>
            <a:ext cx="347976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직사각형 7"/>
          <p:cNvSpPr/>
          <p:nvPr/>
        </p:nvSpPr>
        <p:spPr>
          <a:xfrm>
            <a:off x="6001023" y="5406437"/>
            <a:ext cx="177600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법치 </a:t>
            </a:r>
            <a:r>
              <a:rPr lang="en-US" altLang="ko-KR" dirty="0" smtClean="0">
                <a:solidFill>
                  <a:schemeClr val="tx1"/>
                </a:solidFill>
              </a:rPr>
              <a:t>? </a:t>
            </a:r>
            <a:endParaRPr lang="ko-KR" altLang="en-US" dirty="0">
              <a:solidFill>
                <a:schemeClr val="tx1"/>
              </a:solidFill>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17" y="1154448"/>
            <a:ext cx="24257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9023" y="1484785"/>
            <a:ext cx="2880000" cy="1256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4933" y="2376123"/>
            <a:ext cx="2352000" cy="1321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0801" y="2438351"/>
            <a:ext cx="2380335" cy="11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직사각형 12"/>
          <p:cNvSpPr/>
          <p:nvPr/>
        </p:nvSpPr>
        <p:spPr>
          <a:xfrm>
            <a:off x="4225506" y="3644083"/>
            <a:ext cx="2448000" cy="436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400" dirty="0" smtClean="0">
                <a:solidFill>
                  <a:schemeClr val="tx1"/>
                </a:solidFill>
                <a:hlinkClick r:id="rId8"/>
              </a:rPr>
              <a:t>Rule</a:t>
            </a:r>
            <a:r>
              <a:rPr lang="ko-KR" altLang="en-US" sz="2400" dirty="0" smtClean="0">
                <a:solidFill>
                  <a:schemeClr val="tx1"/>
                </a:solidFill>
                <a:hlinkClick r:id="rId8"/>
              </a:rPr>
              <a:t> </a:t>
            </a:r>
            <a:r>
              <a:rPr lang="en-US" altLang="ko-KR" sz="2400" dirty="0" smtClean="0">
                <a:solidFill>
                  <a:schemeClr val="tx1"/>
                </a:solidFill>
                <a:hlinkClick r:id="rId8"/>
              </a:rPr>
              <a:t>of Law</a:t>
            </a:r>
            <a:endParaRPr lang="ko-KR" altLang="en-US" sz="2400" dirty="0">
              <a:solidFill>
                <a:schemeClr val="tx1"/>
              </a:solidFill>
            </a:endParaRPr>
          </a:p>
        </p:txBody>
      </p:sp>
      <p:sp>
        <p:nvSpPr>
          <p:cNvPr id="14" name="직사각형 13"/>
          <p:cNvSpPr/>
          <p:nvPr/>
        </p:nvSpPr>
        <p:spPr>
          <a:xfrm>
            <a:off x="658209" y="3622739"/>
            <a:ext cx="2544000" cy="435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smtClean="0">
                <a:solidFill>
                  <a:schemeClr val="tx1"/>
                </a:solidFill>
              </a:rPr>
              <a:t>Rule</a:t>
            </a:r>
            <a:r>
              <a:rPr lang="ko-KR" altLang="en-US" sz="2400" dirty="0" smtClean="0">
                <a:solidFill>
                  <a:schemeClr val="tx1"/>
                </a:solidFill>
              </a:rPr>
              <a:t> </a:t>
            </a:r>
            <a:r>
              <a:rPr lang="en-US" altLang="ko-KR" sz="2400" dirty="0" smtClean="0">
                <a:solidFill>
                  <a:schemeClr val="tx1"/>
                </a:solidFill>
              </a:rPr>
              <a:t>of Man </a:t>
            </a:r>
            <a:endParaRPr lang="ko-KR" altLang="en-US" sz="2400" dirty="0">
              <a:solidFill>
                <a:schemeClr val="tx1"/>
              </a:solidFill>
            </a:endParaRPr>
          </a:p>
        </p:txBody>
      </p:sp>
      <p:sp>
        <p:nvSpPr>
          <p:cNvPr id="15" name="모서리가 둥근 직사각형 14"/>
          <p:cNvSpPr/>
          <p:nvPr/>
        </p:nvSpPr>
        <p:spPr>
          <a:xfrm>
            <a:off x="8218449" y="5208437"/>
            <a:ext cx="2178439" cy="82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국민은 법치와는 전혀 관련이 없나</a:t>
            </a:r>
            <a:r>
              <a:rPr lang="en-US" altLang="ko-KR" dirty="0" smtClean="0">
                <a:solidFill>
                  <a:schemeClr val="tx1"/>
                </a:solidFill>
              </a:rPr>
              <a:t>? </a:t>
            </a:r>
            <a:endParaRPr lang="ko-KR" altLang="en-US" dirty="0">
              <a:solidFill>
                <a:schemeClr val="tx1"/>
              </a:solidFill>
            </a:endParaRPr>
          </a:p>
        </p:txBody>
      </p:sp>
      <p:sp>
        <p:nvSpPr>
          <p:cNvPr id="16" name="오른쪽 화살표 15"/>
          <p:cNvSpPr/>
          <p:nvPr/>
        </p:nvSpPr>
        <p:spPr>
          <a:xfrm>
            <a:off x="2829278" y="2039939"/>
            <a:ext cx="1304544"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endParaRPr lang="ko-KR" altLang="en-US" sz="1600" dirty="0"/>
          </a:p>
        </p:txBody>
      </p:sp>
      <p:sp>
        <p:nvSpPr>
          <p:cNvPr id="17" name="오른쪽 화살표 16"/>
          <p:cNvSpPr/>
          <p:nvPr/>
        </p:nvSpPr>
        <p:spPr>
          <a:xfrm>
            <a:off x="4573727" y="5353805"/>
            <a:ext cx="1304544" cy="48463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fontAlgn="base"/>
            <a:endParaRPr lang="ko-KR" altLang="en-US" sz="1600" dirty="0"/>
          </a:p>
        </p:txBody>
      </p:sp>
      <p:pic>
        <p:nvPicPr>
          <p:cNvPr id="3075"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96888" y="4724519"/>
            <a:ext cx="1504950" cy="1913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7880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03010" y="163984"/>
            <a:ext cx="10058400" cy="795065"/>
          </a:xfrm>
        </p:spPr>
        <p:txBody>
          <a:bodyPr>
            <a:normAutofit/>
          </a:bodyPr>
          <a:lstStyle/>
          <a:p>
            <a:r>
              <a:rPr lang="ko-KR" altLang="en-US" dirty="0" smtClean="0"/>
              <a:t>국민과 법치주의 </a:t>
            </a:r>
            <a:endParaRPr lang="ko-KR" altLang="en-US" dirty="0"/>
          </a:p>
        </p:txBody>
      </p:sp>
      <p:sp>
        <p:nvSpPr>
          <p:cNvPr id="3" name="내용 개체 틀 2"/>
          <p:cNvSpPr>
            <a:spLocks noGrp="1"/>
          </p:cNvSpPr>
          <p:nvPr>
            <p:ph idx="1"/>
          </p:nvPr>
        </p:nvSpPr>
        <p:spPr>
          <a:xfrm>
            <a:off x="431371" y="1081668"/>
            <a:ext cx="11136000" cy="5580000"/>
          </a:xfrm>
        </p:spPr>
        <p:txBody>
          <a:bodyPr>
            <a:noAutofit/>
          </a:bodyPr>
          <a:lstStyle/>
          <a:p>
            <a:r>
              <a:rPr lang="ko-KR" altLang="en-US" sz="2400" dirty="0"/>
              <a:t>○ </a:t>
            </a:r>
            <a:r>
              <a:rPr lang="ko-KR" altLang="en-US" sz="2400" dirty="0" err="1"/>
              <a:t>프란츠</a:t>
            </a:r>
            <a:r>
              <a:rPr lang="ko-KR" altLang="en-US" sz="2400" dirty="0"/>
              <a:t> </a:t>
            </a:r>
            <a:r>
              <a:rPr lang="ko-KR" altLang="en-US" sz="2400" dirty="0" smtClean="0"/>
              <a:t>카프카의 심판 </a:t>
            </a:r>
            <a:r>
              <a:rPr lang="en-US" altLang="ko-KR" sz="2400" dirty="0" smtClean="0"/>
              <a:t> </a:t>
            </a:r>
          </a:p>
          <a:p>
            <a:pPr marL="0" indent="0">
              <a:buNone/>
            </a:pPr>
            <a:r>
              <a:rPr lang="en-US" altLang="ko-KR" sz="2400" dirty="0" smtClean="0"/>
              <a:t> </a:t>
            </a:r>
          </a:p>
          <a:p>
            <a:pPr marL="0" indent="0">
              <a:buNone/>
            </a:pPr>
            <a:endParaRPr lang="en-US" altLang="ko-KR" sz="2400" dirty="0" smtClean="0"/>
          </a:p>
          <a:p>
            <a:pPr marL="0" indent="0">
              <a:buNone/>
            </a:pPr>
            <a:endParaRPr lang="en-US" altLang="ko-KR" sz="2400" dirty="0" smtClean="0"/>
          </a:p>
          <a:p>
            <a:pPr marL="0" indent="0">
              <a:buNone/>
            </a:pPr>
            <a:endParaRPr lang="en-US" altLang="ko-KR" sz="2400" dirty="0" smtClean="0"/>
          </a:p>
          <a:p>
            <a:pPr marL="0" indent="0">
              <a:buNone/>
            </a:pPr>
            <a:r>
              <a:rPr lang="en-US" altLang="ko-KR" sz="2400" dirty="0" smtClean="0"/>
              <a:t> </a:t>
            </a:r>
            <a:endParaRPr lang="en-US" altLang="ko-KR" sz="2400" dirty="0" smtClean="0">
              <a:latin typeface="Franklin Gothic Book"/>
            </a:endParaRPr>
          </a:p>
          <a:p>
            <a:pPr marL="0" indent="0">
              <a:buNone/>
            </a:pPr>
            <a:r>
              <a:rPr lang="en-US" altLang="ko-KR" sz="2400" dirty="0" smtClean="0">
                <a:latin typeface="Franklin Gothic Book"/>
              </a:rPr>
              <a:t> </a:t>
            </a:r>
          </a:p>
          <a:p>
            <a:pPr marL="0" indent="0">
              <a:buNone/>
            </a:pPr>
            <a:r>
              <a:rPr lang="en-US" altLang="ko-KR" sz="2400" dirty="0" smtClean="0">
                <a:latin typeface="Franklin Gothic Book"/>
              </a:rPr>
              <a:t>   </a:t>
            </a:r>
            <a:r>
              <a:rPr lang="en-US" altLang="ko-KR" sz="2400" dirty="0" smtClean="0">
                <a:latin typeface="Franklin Gothic Book"/>
                <a:sym typeface="Wingdings" pitchFamily="2" charset="2"/>
              </a:rPr>
              <a:t> </a:t>
            </a:r>
            <a:endParaRPr lang="en-US" altLang="ko-KR" sz="2400" dirty="0" smtClean="0">
              <a:latin typeface="Franklin Gothic Book"/>
            </a:endParaRPr>
          </a:p>
          <a:p>
            <a:pPr marL="0" indent="0">
              <a:buNone/>
            </a:pPr>
            <a:r>
              <a:rPr lang="en-US" altLang="ko-KR" sz="2400" dirty="0" smtClean="0">
                <a:latin typeface="Franklin Gothic Book"/>
              </a:rPr>
              <a:t> </a:t>
            </a:r>
            <a:endParaRPr lang="ko-KR" altLang="en-US" sz="2400" dirty="0"/>
          </a:p>
        </p:txBody>
      </p:sp>
      <p:sp>
        <p:nvSpPr>
          <p:cNvPr id="4" name="모서리가 둥근 직사각형 3"/>
          <p:cNvSpPr/>
          <p:nvPr/>
        </p:nvSpPr>
        <p:spPr>
          <a:xfrm>
            <a:off x="2830931" y="1549084"/>
            <a:ext cx="9216000" cy="27045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ko-KR" altLang="en-US" dirty="0" smtClean="0"/>
              <a:t>느닷없이 영문을 모른 채 체포를 당하여 저항하는 </a:t>
            </a:r>
            <a:r>
              <a:rPr lang="ko-KR" altLang="en-US" dirty="0" err="1" smtClean="0"/>
              <a:t>요제프</a:t>
            </a:r>
            <a:endParaRPr lang="en-US" altLang="ko-KR" dirty="0" smtClean="0"/>
          </a:p>
          <a:p>
            <a:r>
              <a:rPr lang="ko-KR" altLang="en-US" dirty="0" smtClean="0"/>
              <a:t> </a:t>
            </a:r>
            <a:endParaRPr lang="en-US" altLang="ko-KR" dirty="0" smtClean="0"/>
          </a:p>
          <a:p>
            <a:r>
              <a:rPr lang="ko-KR" altLang="en-US" dirty="0" smtClean="0">
                <a:latin typeface="Franklin Gothic Book"/>
              </a:rPr>
              <a:t>경찰</a:t>
            </a:r>
            <a:r>
              <a:rPr lang="en-US" altLang="ko-KR" dirty="0" smtClean="0">
                <a:latin typeface="Franklin Gothic Book"/>
              </a:rPr>
              <a:t>:“</a:t>
            </a:r>
            <a:r>
              <a:rPr lang="ko-KR" altLang="en-US" dirty="0" smtClean="0">
                <a:latin typeface="Franklin Gothic Book"/>
              </a:rPr>
              <a:t>내가 아는 바에 의하면 분명 이런 권한을 지닌 당국이 있지만</a:t>
            </a:r>
            <a:r>
              <a:rPr lang="en-US" altLang="ko-KR" dirty="0" smtClean="0">
                <a:latin typeface="Franklin Gothic Book"/>
              </a:rPr>
              <a:t>, </a:t>
            </a:r>
            <a:r>
              <a:rPr lang="ko-KR" altLang="en-US" dirty="0" smtClean="0">
                <a:latin typeface="Franklin Gothic Book"/>
              </a:rPr>
              <a:t>나는 그 중 가장 낮은 단계만을 알고 있을 뿐이다</a:t>
            </a:r>
            <a:r>
              <a:rPr lang="en-US" altLang="ko-KR" dirty="0" smtClean="0">
                <a:latin typeface="Franklin Gothic Book"/>
              </a:rPr>
              <a:t>. </a:t>
            </a:r>
            <a:r>
              <a:rPr lang="ko-KR" altLang="en-US" dirty="0" smtClean="0">
                <a:latin typeface="Franklin Gothic Book"/>
              </a:rPr>
              <a:t>사람들 사이에서 자신의 죄를 찾으려고 하지 마라</a:t>
            </a:r>
            <a:r>
              <a:rPr lang="en-US" altLang="ko-KR" dirty="0" smtClean="0">
                <a:latin typeface="Franklin Gothic Book"/>
              </a:rPr>
              <a:t>. </a:t>
            </a:r>
            <a:r>
              <a:rPr lang="ko-KR" altLang="en-US" dirty="0" smtClean="0">
                <a:latin typeface="Franklin Gothic Book"/>
              </a:rPr>
              <a:t>그들과 엮이는 것 자체가 범죄이다</a:t>
            </a:r>
            <a:r>
              <a:rPr lang="en-US" altLang="ko-KR" dirty="0" smtClean="0">
                <a:latin typeface="Franklin Gothic Book"/>
              </a:rPr>
              <a:t>. </a:t>
            </a:r>
            <a:r>
              <a:rPr lang="ko-KR" altLang="en-US" dirty="0" smtClean="0">
                <a:latin typeface="Franklin Gothic Book"/>
              </a:rPr>
              <a:t>법에 그렇게 씌어 있지 않은 가</a:t>
            </a:r>
            <a:r>
              <a:rPr lang="en-US" altLang="ko-KR" dirty="0" smtClean="0">
                <a:latin typeface="Franklin Gothic Book"/>
              </a:rPr>
              <a:t>. </a:t>
            </a:r>
            <a:r>
              <a:rPr lang="ko-KR" altLang="en-US" dirty="0" smtClean="0">
                <a:latin typeface="Franklin Gothic Book"/>
              </a:rPr>
              <a:t>그리고 바로 그들이 우리 경찰들을 보낸 것이다</a:t>
            </a:r>
            <a:r>
              <a:rPr lang="en-US" altLang="ko-KR" dirty="0">
                <a:latin typeface="Franklin Gothic Book"/>
              </a:rPr>
              <a:t>.</a:t>
            </a:r>
            <a:r>
              <a:rPr lang="en-US" altLang="ko-KR" dirty="0" smtClean="0">
                <a:latin typeface="Franklin Gothic Book"/>
              </a:rPr>
              <a:t>”</a:t>
            </a:r>
            <a:r>
              <a:rPr lang="ko-KR" altLang="en-US" dirty="0" smtClean="0">
                <a:latin typeface="Franklin Gothic Book"/>
              </a:rPr>
              <a:t> </a:t>
            </a:r>
            <a:endParaRPr lang="en-US" altLang="ko-KR" dirty="0" smtClean="0">
              <a:latin typeface="Franklin Gothic Book"/>
            </a:endParaRPr>
          </a:p>
          <a:p>
            <a:r>
              <a:rPr lang="ko-KR" altLang="en-US" dirty="0" err="1" smtClean="0">
                <a:latin typeface="Franklin Gothic Book"/>
              </a:rPr>
              <a:t>요제프</a:t>
            </a:r>
            <a:r>
              <a:rPr lang="en-US" altLang="ko-KR" dirty="0">
                <a:latin typeface="Franklin Gothic Book"/>
              </a:rPr>
              <a:t>:</a:t>
            </a:r>
            <a:r>
              <a:rPr lang="en-US" altLang="ko-KR" dirty="0" smtClean="0">
                <a:latin typeface="Franklin Gothic Book"/>
              </a:rPr>
              <a:t> “</a:t>
            </a:r>
            <a:r>
              <a:rPr lang="ko-KR" altLang="en-US" dirty="0" smtClean="0">
                <a:latin typeface="Franklin Gothic Book"/>
              </a:rPr>
              <a:t>난 그런 법은 알지 못한다</a:t>
            </a:r>
            <a:r>
              <a:rPr lang="en-US" altLang="ko-KR" dirty="0" smtClean="0">
                <a:latin typeface="Franklin Gothic Book"/>
              </a:rPr>
              <a:t>.”</a:t>
            </a:r>
            <a:r>
              <a:rPr lang="ko-KR" altLang="en-US" dirty="0" smtClean="0">
                <a:latin typeface="Franklin Gothic Book"/>
              </a:rPr>
              <a:t> </a:t>
            </a:r>
            <a:endParaRPr lang="en-US" altLang="ko-KR" dirty="0" smtClean="0">
              <a:latin typeface="Franklin Gothic Book"/>
            </a:endParaRPr>
          </a:p>
          <a:p>
            <a:r>
              <a:rPr lang="ko-KR" altLang="en-US" dirty="0" smtClean="0">
                <a:latin typeface="Franklin Gothic Book"/>
              </a:rPr>
              <a:t>경찰</a:t>
            </a:r>
            <a:r>
              <a:rPr lang="en-US" altLang="ko-KR" dirty="0" smtClean="0">
                <a:latin typeface="Franklin Gothic Book"/>
              </a:rPr>
              <a:t>: “</a:t>
            </a:r>
            <a:r>
              <a:rPr lang="ko-KR" altLang="en-US" dirty="0" err="1" smtClean="0">
                <a:latin typeface="Franklin Gothic Book"/>
              </a:rPr>
              <a:t>빌헬름</a:t>
            </a:r>
            <a:r>
              <a:rPr lang="en-US" altLang="ko-KR" dirty="0" smtClean="0">
                <a:latin typeface="Franklin Gothic Book"/>
              </a:rPr>
              <a:t>(</a:t>
            </a:r>
            <a:r>
              <a:rPr lang="ko-KR" altLang="en-US" dirty="0" smtClean="0">
                <a:latin typeface="Franklin Gothic Book"/>
              </a:rPr>
              <a:t>동료 경찰</a:t>
            </a:r>
            <a:r>
              <a:rPr lang="en-US" altLang="ko-KR" dirty="0" smtClean="0">
                <a:latin typeface="Franklin Gothic Book"/>
              </a:rPr>
              <a:t>), </a:t>
            </a:r>
            <a:r>
              <a:rPr lang="ko-KR" altLang="en-US" dirty="0" smtClean="0">
                <a:latin typeface="Franklin Gothic Book"/>
              </a:rPr>
              <a:t>이걸 보라고</a:t>
            </a:r>
            <a:r>
              <a:rPr lang="en-US" altLang="ko-KR" dirty="0" smtClean="0">
                <a:latin typeface="Franklin Gothic Book"/>
              </a:rPr>
              <a:t>! </a:t>
            </a:r>
            <a:r>
              <a:rPr lang="ko-KR" altLang="en-US" dirty="0" smtClean="0">
                <a:latin typeface="Franklin Gothic Book"/>
              </a:rPr>
              <a:t>이 자는 자신이 법을 전혀 모른다고 말하면서도 자신은 무죄라고 주장하고 있어</a:t>
            </a:r>
            <a:r>
              <a:rPr lang="en-US" altLang="ko-KR" dirty="0" smtClean="0">
                <a:latin typeface="Franklin Gothic Book"/>
              </a:rPr>
              <a:t>!!”</a:t>
            </a:r>
            <a:endParaRPr lang="en-US" altLang="ko-KR" dirty="0">
              <a:latin typeface="Franklin Gothic Book"/>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53" y="1627123"/>
            <a:ext cx="2495571" cy="2829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모서리가 둥근 직사각형 6"/>
          <p:cNvSpPr/>
          <p:nvPr/>
        </p:nvSpPr>
        <p:spPr>
          <a:xfrm>
            <a:off x="3804229" y="4275112"/>
            <a:ext cx="6955606" cy="324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ko-KR" altLang="en-US" dirty="0" smtClean="0"/>
              <a:t>재판소에서의 법에 대한 무지는 정당한 변명이 될 수 있을 까</a:t>
            </a:r>
            <a:r>
              <a:rPr lang="en-US" altLang="ko-KR" dirty="0" smtClean="0"/>
              <a:t>? </a:t>
            </a:r>
            <a:endParaRPr lang="en-US" altLang="ko-KR" dirty="0"/>
          </a:p>
        </p:txBody>
      </p:sp>
      <p:sp>
        <p:nvSpPr>
          <p:cNvPr id="8" name="직사각형 7"/>
          <p:cNvSpPr/>
          <p:nvPr/>
        </p:nvSpPr>
        <p:spPr>
          <a:xfrm>
            <a:off x="254753" y="4659646"/>
            <a:ext cx="7112508" cy="205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ko-KR" altLang="en-US" dirty="0" smtClean="0"/>
              <a:t>유흥접객업소의 </a:t>
            </a:r>
            <a:r>
              <a:rPr lang="ko-KR" altLang="en-US" dirty="0"/>
              <a:t>업주가 경찰당국의 단속대상에서 제외되어 있는 만 </a:t>
            </a:r>
            <a:r>
              <a:rPr lang="en-US" altLang="ko-KR" dirty="0"/>
              <a:t>18</a:t>
            </a:r>
            <a:r>
              <a:rPr lang="ko-KR" altLang="en-US" dirty="0"/>
              <a:t>세 이상의 고등학생이 아닌 미성년자는 출입이 허용되는 것으로 알고 있었더라도 이는 미성년자보호법 규정을 알지 못한 단순한 법률의 부지에 해당하고 특히 법령에 의하여 허용된 행위로서 죄가 되지 않는다고 적극적으로 그릇 인정한 경우는 아니므로 비록 경찰당국이 단속대상에서 제외하였다 하여 이를 법률의 착오에 기인한 행위라고 할 수는 </a:t>
            </a:r>
            <a:r>
              <a:rPr lang="ko-KR" altLang="en-US" dirty="0" smtClean="0"/>
              <a:t>없다</a:t>
            </a:r>
            <a:r>
              <a:rPr lang="en-US" altLang="ko-KR" dirty="0" smtClean="0"/>
              <a:t>(</a:t>
            </a:r>
            <a:r>
              <a:rPr lang="ko-KR" altLang="en-US" dirty="0" smtClean="0"/>
              <a:t>대법원 </a:t>
            </a:r>
            <a:r>
              <a:rPr lang="en-US" altLang="ko-KR" dirty="0"/>
              <a:t>1985.4.9. </a:t>
            </a:r>
            <a:r>
              <a:rPr lang="ko-KR" altLang="en-US" dirty="0"/>
              <a:t>선고 </a:t>
            </a:r>
            <a:r>
              <a:rPr lang="en-US" altLang="ko-KR" dirty="0"/>
              <a:t>85</a:t>
            </a:r>
            <a:r>
              <a:rPr lang="ko-KR" altLang="en-US" dirty="0"/>
              <a:t>도</a:t>
            </a:r>
            <a:r>
              <a:rPr lang="en-US" altLang="ko-KR" dirty="0" smtClean="0"/>
              <a:t>25). </a:t>
            </a:r>
            <a:endParaRPr lang="ko-KR" altLang="en-US" dirty="0"/>
          </a:p>
        </p:txBody>
      </p:sp>
      <p:sp>
        <p:nvSpPr>
          <p:cNvPr id="9" name="직사각형 8"/>
          <p:cNvSpPr/>
          <p:nvPr/>
        </p:nvSpPr>
        <p:spPr>
          <a:xfrm>
            <a:off x="6575151" y="1069453"/>
            <a:ext cx="5232000" cy="4796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ko-KR" altLang="en-US" sz="2000" dirty="0" smtClean="0">
                <a:solidFill>
                  <a:schemeClr val="tx1"/>
                </a:solidFill>
              </a:rPr>
              <a:t>마리아나 저</a:t>
            </a:r>
            <a:r>
              <a:rPr lang="en-US" altLang="ko-KR" sz="2000" dirty="0" smtClean="0">
                <a:solidFill>
                  <a:schemeClr val="tx1"/>
                </a:solidFill>
              </a:rPr>
              <a:t>, </a:t>
            </a:r>
            <a:r>
              <a:rPr lang="ko-KR" altLang="en-US" sz="2000" dirty="0" smtClean="0">
                <a:solidFill>
                  <a:schemeClr val="tx1"/>
                </a:solidFill>
              </a:rPr>
              <a:t>법치란 무엇인가</a:t>
            </a:r>
            <a:r>
              <a:rPr lang="en-US" altLang="ko-KR" sz="2000" dirty="0" smtClean="0">
                <a:solidFill>
                  <a:schemeClr val="tx1"/>
                </a:solidFill>
              </a:rPr>
              <a:t>?, 36-37</a:t>
            </a:r>
            <a:r>
              <a:rPr lang="ko-KR" altLang="en-US" sz="2000" dirty="0" smtClean="0">
                <a:solidFill>
                  <a:schemeClr val="tx1"/>
                </a:solidFill>
              </a:rPr>
              <a:t>면</a:t>
            </a:r>
            <a:endParaRPr lang="ko-KR" altLang="en-US" sz="2000" dirty="0">
              <a:solidFill>
                <a:schemeClr val="tx1"/>
              </a:solidFill>
            </a:endParaRPr>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163" y="5165765"/>
            <a:ext cx="2575507" cy="1545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오른쪽 화살표 15"/>
          <p:cNvSpPr/>
          <p:nvPr/>
        </p:nvSpPr>
        <p:spPr>
          <a:xfrm>
            <a:off x="7367261" y="4615673"/>
            <a:ext cx="768000" cy="48463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a:p>
        </p:txBody>
      </p:sp>
      <p:pic>
        <p:nvPicPr>
          <p:cNvPr id="6" name="그림 5"/>
          <p:cNvPicPr>
            <a:picLocks noChangeAspect="1"/>
          </p:cNvPicPr>
          <p:nvPr/>
        </p:nvPicPr>
        <p:blipFill>
          <a:blip r:embed="rId4"/>
          <a:stretch>
            <a:fillRect/>
          </a:stretch>
        </p:blipFill>
        <p:spPr>
          <a:xfrm>
            <a:off x="9602547" y="4898151"/>
            <a:ext cx="2314575" cy="1971675"/>
          </a:xfrm>
          <a:prstGeom prst="rect">
            <a:avLst/>
          </a:prstGeom>
        </p:spPr>
      </p:pic>
      <p:sp>
        <p:nvSpPr>
          <p:cNvPr id="17" name="모서리가 둥근 직사각형 16"/>
          <p:cNvSpPr/>
          <p:nvPr/>
        </p:nvSpPr>
        <p:spPr>
          <a:xfrm>
            <a:off x="8158314" y="4642307"/>
            <a:ext cx="2854713" cy="451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국민이 바라보는 법치주의 </a:t>
            </a:r>
            <a:endParaRPr lang="ko-KR" altLang="en-US" dirty="0">
              <a:solidFill>
                <a:schemeClr val="tx1"/>
              </a:solidFill>
            </a:endParaRPr>
          </a:p>
        </p:txBody>
      </p:sp>
    </p:spTree>
    <p:extLst>
      <p:ext uri="{BB962C8B-B14F-4D97-AF65-F5344CB8AC3E}">
        <p14:creationId xmlns:p14="http://schemas.microsoft.com/office/powerpoint/2010/main" val="3304761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추억">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1503</TotalTime>
  <Words>810</Words>
  <Application>Microsoft Office PowerPoint</Application>
  <PresentationFormat>와이드스크린</PresentationFormat>
  <Paragraphs>94</Paragraphs>
  <Slides>10</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10</vt:i4>
      </vt:variant>
    </vt:vector>
  </HeadingPairs>
  <TitlesOfParts>
    <vt:vector size="19" baseType="lpstr">
      <vt:lpstr>HY견고딕</vt:lpstr>
      <vt:lpstr>굴림</vt:lpstr>
      <vt:lpstr>맑은 고딕</vt:lpstr>
      <vt:lpstr>Arial</vt:lpstr>
      <vt:lpstr>Calibri</vt:lpstr>
      <vt:lpstr>Calibri Light</vt:lpstr>
      <vt:lpstr>Franklin Gothic Book</vt:lpstr>
      <vt:lpstr>Wingdings</vt:lpstr>
      <vt:lpstr>추억</vt:lpstr>
      <vt:lpstr>법치주의의 헌법적 의의와 의미(Ⅱ) </vt:lpstr>
      <vt:lpstr>생각해보기 </vt:lpstr>
      <vt:lpstr>법치주의 원리의 파생원칙 </vt:lpstr>
      <vt:lpstr>법치주의 원리의 파생원칙 </vt:lpstr>
      <vt:lpstr>PowerPoint 프레젠테이션</vt:lpstr>
      <vt:lpstr>PowerPoint 프레젠테이션</vt:lpstr>
      <vt:lpstr>법치주의 원리의 파생원칙 </vt:lpstr>
      <vt:lpstr>법치(法治)주의의 의의 - 법치주의의 수범자는? </vt:lpstr>
      <vt:lpstr>국민과 법치주의 </vt:lpstr>
      <vt:lpstr>PowerPoint 프레젠테이션</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Kimyonghoon</dc:creator>
  <cp:lastModifiedBy>김용훈</cp:lastModifiedBy>
  <cp:revision>91</cp:revision>
  <dcterms:created xsi:type="dcterms:W3CDTF">2015-04-21T13:39:56Z</dcterms:created>
  <dcterms:modified xsi:type="dcterms:W3CDTF">2022-04-16T16:21:46Z</dcterms:modified>
</cp:coreProperties>
</file>