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5" r:id="rId27"/>
    <p:sldId id="344" r:id="rId28"/>
    <p:sldId id="346" r:id="rId29"/>
    <p:sldId id="347" r:id="rId30"/>
    <p:sldId id="34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694E07-2A59-44F4-AAD6-D4A36D693A9F}">
          <p14:sldIdLst>
            <p14:sldId id="256"/>
            <p14:sldId id="295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</p14:sldIdLst>
        </p14:section>
        <p14:section name="제목 없는 구역" id="{50FA34DE-992D-4262-8221-D63EB248A1F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78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8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3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2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9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클라우드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웹페이지 만들기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r>
              <a:rPr lang="ko-KR" altLang="en-US" dirty="0"/>
              <a:t>컴퓨터과학과 </a:t>
            </a:r>
            <a:r>
              <a:rPr lang="ko-KR" altLang="en-US" dirty="0" err="1"/>
              <a:t>한종대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3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760E8-49B2-4BC6-850C-5998829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작성자 명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696D1-038C-4B7C-A371-786D2B27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Post_list</a:t>
            </a:r>
            <a:r>
              <a:rPr lang="ko-KR" altLang="en-US" dirty="0"/>
              <a:t>와 </a:t>
            </a:r>
            <a:r>
              <a:rPr lang="en-US" altLang="ko-KR" dirty="0" err="1"/>
              <a:t>post_detail</a:t>
            </a:r>
            <a:r>
              <a:rPr lang="ko-KR" altLang="en-US" dirty="0"/>
              <a:t>에 작성자 명이 표시되게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962CBD-ED04-4430-8920-A9789171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82" y="45836"/>
            <a:ext cx="6382641" cy="2486372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29F5A04-36DF-45F5-B34D-92CAF2D98D57}"/>
              </a:ext>
            </a:extLst>
          </p:cNvPr>
          <p:cNvSpPr/>
          <p:nvPr/>
        </p:nvSpPr>
        <p:spPr>
          <a:xfrm>
            <a:off x="10672175" y="1227551"/>
            <a:ext cx="751562" cy="75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1535CA-9044-45A0-9F12-0537C8E8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26" y="2934220"/>
            <a:ext cx="5944430" cy="2295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5152F8-8F6A-4292-897C-D9BE46CD6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800" y="3858273"/>
            <a:ext cx="483937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CAA2-CD5D-4100-B70A-FA40388D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72293-ACF0-48E1-836D-2D4C0B62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867520" cy="4351337"/>
          </a:xfrm>
        </p:spPr>
        <p:txBody>
          <a:bodyPr/>
          <a:lstStyle/>
          <a:p>
            <a:r>
              <a:rPr lang="ko-KR" altLang="en-US" dirty="0"/>
              <a:t>특정 카테고리 링크를 클릭하면 해당 카테고리에 포함된 글들만 보이도록 카테고리를 구현</a:t>
            </a:r>
            <a:endParaRPr lang="en-US" altLang="ko-KR" dirty="0"/>
          </a:p>
          <a:p>
            <a:pPr lvl="1"/>
            <a:r>
              <a:rPr lang="ko-KR" altLang="en-US" dirty="0"/>
              <a:t>한 글은 한 카테고리에만</a:t>
            </a:r>
            <a:endParaRPr lang="en-US" altLang="ko-KR" dirty="0"/>
          </a:p>
          <a:p>
            <a:pPr lvl="1"/>
            <a:r>
              <a:rPr lang="ko-KR" altLang="en-US" dirty="0"/>
              <a:t>한 카테고리에는 여러 글이 </a:t>
            </a:r>
            <a:endParaRPr lang="en-US" altLang="ko-KR" dirty="0"/>
          </a:p>
          <a:p>
            <a:pPr lvl="1"/>
            <a:r>
              <a:rPr lang="en-US" altLang="ko-KR" dirty="0"/>
              <a:t>Foreign key</a:t>
            </a:r>
            <a:r>
              <a:rPr lang="ko-KR" altLang="en-US" dirty="0"/>
              <a:t> 또 사용하면 되겠네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User </a:t>
            </a:r>
            <a:r>
              <a:rPr lang="ko-KR" altLang="en-US" dirty="0"/>
              <a:t>모델은 그대로 가져다 썼지만 카테고리 모델은 만들어봅시다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78BCB-C53D-4E79-845D-3B9CB789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071" y="1828800"/>
            <a:ext cx="331516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8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EA892-C0E9-4A56-8735-7240D995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Category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3FF4B-2FF2-4B5D-89FC-14B2664E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SlugField</a:t>
            </a:r>
            <a:r>
              <a:rPr lang="en-US" altLang="ko-KR" dirty="0"/>
              <a:t> : </a:t>
            </a:r>
            <a:r>
              <a:rPr lang="ko-KR" altLang="en-US" dirty="0"/>
              <a:t>숫자인 </a:t>
            </a:r>
            <a:r>
              <a:rPr lang="en-US" altLang="ko-KR" dirty="0"/>
              <a:t>pk (primary key)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읽을 수 있는 텍스트로 </a:t>
            </a:r>
            <a:r>
              <a:rPr lang="en-US" altLang="ko-KR" dirty="0"/>
              <a:t>URL</a:t>
            </a:r>
            <a:r>
              <a:rPr lang="ko-KR" altLang="en-US" dirty="0"/>
              <a:t>을 만들고 싶을 때 주로 사용</a:t>
            </a:r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E7D261-5F18-440F-A0EC-2D3A5DB47743}"/>
              </a:ext>
            </a:extLst>
          </p:cNvPr>
          <p:cNvGrpSpPr/>
          <p:nvPr/>
        </p:nvGrpSpPr>
        <p:grpSpPr>
          <a:xfrm>
            <a:off x="313487" y="2733151"/>
            <a:ext cx="10267427" cy="4271665"/>
            <a:chOff x="956581" y="1670811"/>
            <a:chExt cx="10981419" cy="457033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BB0F68-67B9-417E-B5BE-93B730BAD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581" y="1670811"/>
              <a:ext cx="8156491" cy="457033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BD8608-75D5-4093-BE65-72DE5F4255BE}"/>
                </a:ext>
              </a:extLst>
            </p:cNvPr>
            <p:cNvSpPr txBox="1"/>
            <p:nvPr/>
          </p:nvSpPr>
          <p:spPr>
            <a:xfrm>
              <a:off x="6096000" y="2418443"/>
              <a:ext cx="5842000" cy="1020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unique=True</a:t>
              </a:r>
            </a:p>
            <a:p>
              <a:r>
                <a:rPr lang="ko-KR" altLang="en-US" sz="1400" dirty="0"/>
                <a:t>유일한 값을 가져야 함 </a:t>
              </a:r>
              <a:endParaRPr lang="en-US" altLang="ko-KR" sz="1400" dirty="0"/>
            </a:p>
            <a:p>
              <a:r>
                <a:rPr lang="en-US" altLang="ko-KR" sz="1400" dirty="0">
                  <a:sym typeface="Wingdings" panose="05000000000000000000" pitchFamily="2" charset="2"/>
                </a:rPr>
                <a:t></a:t>
              </a:r>
              <a:r>
                <a:rPr lang="ko-KR" altLang="en-US" sz="1400" dirty="0">
                  <a:sym typeface="Wingdings" panose="05000000000000000000" pitchFamily="2" charset="2"/>
                </a:rPr>
                <a:t>이미 </a:t>
              </a:r>
              <a:r>
                <a:rPr lang="en-US" altLang="ko-KR" sz="1400" dirty="0">
                  <a:sym typeface="Wingdings" panose="05000000000000000000" pitchFamily="2" charset="2"/>
                </a:rPr>
                <a:t>‘python’</a:t>
              </a:r>
              <a:r>
                <a:rPr lang="ko-KR" altLang="en-US" sz="1400" dirty="0">
                  <a:sym typeface="Wingdings" panose="05000000000000000000" pitchFamily="2" charset="2"/>
                </a:rPr>
                <a:t>이라는 </a:t>
              </a:r>
              <a:r>
                <a:rPr lang="en-US" altLang="ko-KR" sz="1400" dirty="0">
                  <a:sym typeface="Wingdings" panose="05000000000000000000" pitchFamily="2" charset="2"/>
                </a:rPr>
                <a:t>category </a:t>
              </a:r>
              <a:r>
                <a:rPr lang="ko-KR" altLang="en-US" sz="1400" dirty="0">
                  <a:sym typeface="Wingdings" panose="05000000000000000000" pitchFamily="2" charset="2"/>
                </a:rPr>
                <a:t>레코드가 존재할 경우</a:t>
              </a:r>
              <a:r>
                <a:rPr lang="en-US" altLang="ko-KR" sz="1400" dirty="0">
                  <a:sym typeface="Wingdings" panose="05000000000000000000" pitchFamily="2" charset="2"/>
                </a:rPr>
                <a:t>, </a:t>
              </a:r>
              <a:r>
                <a:rPr lang="ko-KR" altLang="en-US" sz="1400" dirty="0">
                  <a:sym typeface="Wingdings" panose="05000000000000000000" pitchFamily="2" charset="2"/>
                </a:rPr>
                <a:t>다른 레코드의 </a:t>
              </a:r>
              <a:r>
                <a:rPr lang="en-US" altLang="ko-KR" sz="1400" dirty="0">
                  <a:sym typeface="Wingdings" panose="05000000000000000000" pitchFamily="2" charset="2"/>
                </a:rPr>
                <a:t>name </a:t>
              </a:r>
              <a:r>
                <a:rPr lang="ko-KR" altLang="en-US" sz="1400" dirty="0">
                  <a:sym typeface="Wingdings" panose="05000000000000000000" pitchFamily="2" charset="2"/>
                </a:rPr>
                <a:t>필드는 </a:t>
              </a:r>
              <a:r>
                <a:rPr lang="en-US" altLang="ko-KR" sz="1400" dirty="0">
                  <a:sym typeface="Wingdings" panose="05000000000000000000" pitchFamily="2" charset="2"/>
                </a:rPr>
                <a:t>‘python’</a:t>
              </a:r>
              <a:r>
                <a:rPr lang="ko-KR" altLang="en-US" sz="1400" dirty="0">
                  <a:sym typeface="Wingdings" panose="05000000000000000000" pitchFamily="2" charset="2"/>
                </a:rPr>
                <a:t>이 될 수 없도록 강제</a:t>
              </a:r>
              <a:endParaRPr lang="ko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6552914-B29E-47B6-865C-5E99ADCAFA54}"/>
                </a:ext>
              </a:extLst>
            </p:cNvPr>
            <p:cNvCxnSpPr/>
            <p:nvPr/>
          </p:nvCxnSpPr>
          <p:spPr>
            <a:xfrm flipH="1">
              <a:off x="5772150" y="3018607"/>
              <a:ext cx="323850" cy="8358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C5DDFE-7B3C-4F03-9A89-3DE98FC64877}"/>
                </a:ext>
              </a:extLst>
            </p:cNvPr>
            <p:cNvSpPr txBox="1"/>
            <p:nvPr/>
          </p:nvSpPr>
          <p:spPr>
            <a:xfrm>
              <a:off x="5393419" y="4673105"/>
              <a:ext cx="5842000" cy="790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allow_unicode</a:t>
              </a:r>
              <a:r>
                <a:rPr lang="en-US" altLang="ko-KR" sz="1400" b="1" dirty="0"/>
                <a:t>=True</a:t>
              </a:r>
            </a:p>
            <a:p>
              <a:r>
                <a:rPr lang="ko-KR" altLang="en-US" sz="1400" dirty="0"/>
                <a:t>원래 </a:t>
              </a:r>
              <a:r>
                <a:rPr lang="en-US" altLang="ko-KR" sz="1400" dirty="0" err="1"/>
                <a:t>SlugField</a:t>
              </a:r>
              <a:r>
                <a:rPr lang="ko-KR" altLang="en-US" sz="1400" dirty="0"/>
                <a:t>는 한글은 허용하지 않으나</a:t>
              </a:r>
              <a:r>
                <a:rPr lang="en-US" altLang="ko-KR" sz="1400" dirty="0"/>
                <a:t>, allow=True</a:t>
              </a:r>
              <a:r>
                <a:rPr lang="ko-KR" altLang="en-US" sz="1400" dirty="0"/>
                <a:t>를 설정하면 한글도 사용할 수 있음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A67EA77-E424-48F2-8FD0-328FCCB518C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7759701" y="4406318"/>
              <a:ext cx="554719" cy="2667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BF6B401-34A7-41AE-ADEB-52FB1654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712" y="728835"/>
            <a:ext cx="285789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BD1BB-DDA5-42BF-880E-08FAA4B7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마이그레이션과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D19F1-C53D-4B0C-8239-D724EDA6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 영향을 줬으니 마이그레이션을 </a:t>
            </a:r>
            <a:r>
              <a:rPr lang="ko-KR" altLang="en-US" dirty="0" err="1"/>
              <a:t>해줘야죠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중간중간 커밋하고 있죠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어드민</a:t>
            </a:r>
            <a:r>
              <a:rPr lang="ko-KR" altLang="en-US" dirty="0"/>
              <a:t> 페이지에서 카테고리가 안보임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EA9D7-56B4-4034-A81D-B7B446E0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52" y="3596236"/>
            <a:ext cx="683037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4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58410-2E96-443C-A7F2-7461D4D7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Admin.py</a:t>
            </a:r>
            <a:r>
              <a:rPr lang="ko-KR" altLang="en-US" dirty="0"/>
              <a:t>에 </a:t>
            </a:r>
            <a:r>
              <a:rPr lang="en-US" altLang="ko-KR" dirty="0"/>
              <a:t>category </a:t>
            </a:r>
            <a:r>
              <a:rPr lang="ko-KR" altLang="en-US" dirty="0"/>
              <a:t>등록하기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5FD29-3DFD-4B52-B9D0-C0C4A30FD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때도 사실 했던 작업</a:t>
            </a:r>
            <a:endParaRPr lang="en-US" altLang="ko-KR" dirty="0"/>
          </a:p>
          <a:p>
            <a:r>
              <a:rPr lang="ko-KR" altLang="en-US" dirty="0"/>
              <a:t>카테고리 생성 작업의 편의를 위해 하나만 더 해줍시다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9F41C2-C522-4B8F-A7A4-74AD98F70B5B}"/>
              </a:ext>
            </a:extLst>
          </p:cNvPr>
          <p:cNvGrpSpPr/>
          <p:nvPr/>
        </p:nvGrpSpPr>
        <p:grpSpPr>
          <a:xfrm>
            <a:off x="817694" y="2888128"/>
            <a:ext cx="5099050" cy="3604112"/>
            <a:chOff x="266700" y="895350"/>
            <a:chExt cx="7169150" cy="5067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AF0642-88EA-40FF-B118-24155FB4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157"/>
            <a:stretch/>
          </p:blipFill>
          <p:spPr>
            <a:xfrm>
              <a:off x="266700" y="895350"/>
              <a:ext cx="6743700" cy="50673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5D44F37-0CC5-4B01-9648-E8AB3F852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351"/>
            <a:stretch/>
          </p:blipFill>
          <p:spPr>
            <a:xfrm>
              <a:off x="7010400" y="895350"/>
              <a:ext cx="425450" cy="5067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73D881B-CE80-4D84-B3AC-A1EA0446C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856" b="83668"/>
            <a:stretch/>
          </p:blipFill>
          <p:spPr>
            <a:xfrm>
              <a:off x="4387850" y="895350"/>
              <a:ext cx="3048000" cy="8275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F453CDD-858A-4F57-BE67-91F59B9A7C82}"/>
              </a:ext>
            </a:extLst>
          </p:cNvPr>
          <p:cNvSpPr txBox="1"/>
          <p:nvPr/>
        </p:nvSpPr>
        <p:spPr>
          <a:xfrm>
            <a:off x="5060873" y="4212909"/>
            <a:ext cx="524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prepopulated_fields</a:t>
            </a:r>
            <a:r>
              <a:rPr lang="en-US" altLang="ko-KR" b="1" dirty="0"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name </a:t>
            </a:r>
            <a:r>
              <a:rPr lang="ko-KR" altLang="en-US" dirty="0">
                <a:latin typeface="+mn-ea"/>
              </a:rPr>
              <a:t>필드 값으로 </a:t>
            </a:r>
            <a:r>
              <a:rPr lang="en-US" altLang="ko-KR" dirty="0">
                <a:latin typeface="+mn-ea"/>
              </a:rPr>
              <a:t>slug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자동생성하도록</a:t>
            </a:r>
            <a:r>
              <a:rPr lang="ko-KR" altLang="en-US" dirty="0">
                <a:latin typeface="+mn-ea"/>
              </a:rPr>
              <a:t> 설정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9AF0-CCC4-44F8-A4CE-F72B8400528F}"/>
              </a:ext>
            </a:extLst>
          </p:cNvPr>
          <p:cNvSpPr txBox="1"/>
          <p:nvPr/>
        </p:nvSpPr>
        <p:spPr>
          <a:xfrm>
            <a:off x="6212910" y="5736921"/>
            <a:ext cx="278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과 </a:t>
            </a:r>
            <a:r>
              <a:rPr lang="en-US" altLang="ko-KR" dirty="0" err="1"/>
              <a:t>ModelAdmin</a:t>
            </a:r>
            <a:r>
              <a:rPr lang="ko-KR" altLang="en-US" dirty="0"/>
              <a:t>을 묶어서 등록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F179E-CF64-44C6-91FD-6982D452DAA4}"/>
              </a:ext>
            </a:extLst>
          </p:cNvPr>
          <p:cNvSpPr txBox="1"/>
          <p:nvPr/>
        </p:nvSpPr>
        <p:spPr>
          <a:xfrm>
            <a:off x="5324147" y="82748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https://docs.djangoproject.com/en/4.0/ref/contrib/admin/</a:t>
            </a:r>
          </a:p>
        </p:txBody>
      </p:sp>
    </p:spTree>
    <p:extLst>
      <p:ext uri="{BB962C8B-B14F-4D97-AF65-F5344CB8AC3E}">
        <p14:creationId xmlns:p14="http://schemas.microsoft.com/office/powerpoint/2010/main" val="373655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2A59-5AF6-478A-B9FB-682108DF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altLang="ko-KR" sz="3200"/>
              <a:t>Category </a:t>
            </a:r>
            <a:r>
              <a:rPr lang="ko-KR" altLang="en-US" sz="3200"/>
              <a:t>복수형 변경은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D0A9C-F9EF-40D7-B188-1F1F8A65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중요한 건 아니지만</a:t>
            </a:r>
            <a:r>
              <a:rPr lang="en-US" altLang="ko-KR" sz="1600" dirty="0"/>
              <a:t>…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20D404-D297-41C3-BD18-C4636FB7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8188"/>
            <a:ext cx="6155736" cy="3631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C6C562-3F51-4EFC-A76F-6E570442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0" y="3090797"/>
            <a:ext cx="4241506" cy="26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9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3AAD9-3B0E-4987-80EA-05502E1A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모델과 카테고리 연결하기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10C6A-C9B3-4B23-98B2-ACE4ABA813B4}"/>
              </a:ext>
            </a:extLst>
          </p:cNvPr>
          <p:cNvSpPr txBox="1"/>
          <p:nvPr/>
        </p:nvSpPr>
        <p:spPr>
          <a:xfrm>
            <a:off x="366757" y="2300662"/>
            <a:ext cx="396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null=True</a:t>
            </a:r>
          </a:p>
          <a:p>
            <a:r>
              <a:rPr lang="en-US" altLang="ko-KR" sz="1600" dirty="0">
                <a:latin typeface="+mn-ea"/>
              </a:rPr>
              <a:t>DB </a:t>
            </a:r>
            <a:r>
              <a:rPr lang="ko-KR" altLang="en-US" sz="1600" dirty="0">
                <a:latin typeface="+mn-ea"/>
              </a:rPr>
              <a:t>상에 공란으로 저장될 수 있도록 허용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FBAE81-3C51-4CB1-9FFA-E6CE25B9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5" y="3774350"/>
            <a:ext cx="9883321" cy="2543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FDE15-B0D7-46C6-AF2D-B92097CAAD51}"/>
              </a:ext>
            </a:extLst>
          </p:cNvPr>
          <p:cNvSpPr txBox="1"/>
          <p:nvPr/>
        </p:nvSpPr>
        <p:spPr>
          <a:xfrm>
            <a:off x="5607485" y="22265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</a:rPr>
              <a:t>blank=True</a:t>
            </a:r>
          </a:p>
          <a:p>
            <a:r>
              <a:rPr lang="en-US" altLang="ko-KR" sz="1600" dirty="0">
                <a:latin typeface="+mn-ea"/>
              </a:rPr>
              <a:t>admin</a:t>
            </a:r>
            <a:r>
              <a:rPr lang="ko-KR" altLang="en-US" sz="1600" dirty="0">
                <a:latin typeface="+mn-ea"/>
              </a:rPr>
              <a:t>이나 </a:t>
            </a:r>
            <a:r>
              <a:rPr lang="en-US" altLang="ko-KR" sz="1600" dirty="0">
                <a:latin typeface="+mn-ea"/>
              </a:rPr>
              <a:t>form</a:t>
            </a:r>
            <a:r>
              <a:rPr lang="ko-KR" altLang="en-US" sz="1600" dirty="0">
                <a:latin typeface="+mn-ea"/>
              </a:rPr>
              <a:t>에서 유효성 검사 할 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공란 허용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7D46C8-41F8-4704-B218-0B929D8CE0A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48229" y="2885437"/>
            <a:ext cx="3063313" cy="2045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125425-3B55-41F7-8D1C-CA4E0CE0ECB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44159" y="2811341"/>
            <a:ext cx="1711326" cy="211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4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AF9A-6019-4BEA-BADB-9BFF4678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마이그레이션하고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3EEB4-A6B7-46ED-80F3-2A5128FA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70" y="1828800"/>
            <a:ext cx="3519062" cy="4351337"/>
          </a:xfrm>
        </p:spPr>
        <p:txBody>
          <a:bodyPr/>
          <a:lstStyle/>
          <a:p>
            <a:r>
              <a:rPr lang="ko-KR" altLang="en-US" dirty="0"/>
              <a:t>아직 뷰에 영향은 없지만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카테고리 입력 잘 되면 </a:t>
            </a:r>
            <a:r>
              <a:rPr lang="ko-KR" altLang="en-US" dirty="0" err="1"/>
              <a:t>커밋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25F05-24C9-442B-BAB1-942DD425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32" y="1691322"/>
            <a:ext cx="5221623" cy="50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5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88DC7-9074-4F81-954E-C4B80757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Post_list</a:t>
            </a:r>
            <a:r>
              <a:rPr lang="ko-KR" altLang="en-US" dirty="0"/>
              <a:t>에 카테고리 기능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F6A47-2830-48BA-A9BD-1163E00E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지금은 껍데기만 있으니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카테고리 이름</a:t>
            </a:r>
            <a:r>
              <a:rPr lang="en-US" altLang="ko-KR" dirty="0"/>
              <a:t> (</a:t>
            </a:r>
            <a:r>
              <a:rPr lang="ko-KR" altLang="en-US" dirty="0"/>
              <a:t>해당 글 수</a:t>
            </a:r>
            <a:r>
              <a:rPr lang="en-US" altLang="ko-KR" dirty="0"/>
              <a:t>) </a:t>
            </a:r>
            <a:r>
              <a:rPr lang="ko-KR" altLang="en-US" dirty="0"/>
              <a:t>정도 표시되도록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문제는 </a:t>
            </a:r>
            <a:r>
              <a:rPr lang="en-US" altLang="ko-KR" dirty="0" err="1"/>
              <a:t>post_list</a:t>
            </a:r>
            <a:r>
              <a:rPr lang="en-US" altLang="ko-KR" dirty="0"/>
              <a:t> </a:t>
            </a:r>
            <a:r>
              <a:rPr lang="ko-KR" altLang="en-US" dirty="0"/>
              <a:t>템플릿은 </a:t>
            </a:r>
            <a:r>
              <a:rPr lang="en-US" altLang="ko-KR" dirty="0"/>
              <a:t>post</a:t>
            </a:r>
            <a:r>
              <a:rPr lang="ko-KR" altLang="en-US" dirty="0"/>
              <a:t>에 대한 </a:t>
            </a:r>
            <a:r>
              <a:rPr lang="en-US" altLang="ko-KR" dirty="0"/>
              <a:t>CBV  </a:t>
            </a:r>
            <a:r>
              <a:rPr lang="ko-KR" altLang="en-US" dirty="0"/>
              <a:t>템플릿이라 </a:t>
            </a:r>
            <a:r>
              <a:rPr lang="en-US" altLang="ko-KR" dirty="0"/>
              <a:t>POST </a:t>
            </a:r>
            <a:r>
              <a:rPr lang="ko-KR" altLang="en-US" dirty="0"/>
              <a:t>관련 정보만 자동으로 넘어가고 있음</a:t>
            </a:r>
            <a:endParaRPr lang="en-US" altLang="ko-KR" dirty="0"/>
          </a:p>
          <a:p>
            <a:pPr lvl="1"/>
            <a:r>
              <a:rPr lang="en-US" altLang="ko-KR" dirty="0"/>
              <a:t>FBV</a:t>
            </a:r>
            <a:r>
              <a:rPr lang="ko-KR" altLang="en-US" dirty="0"/>
              <a:t>때처럼 </a:t>
            </a:r>
            <a:r>
              <a:rPr lang="en-US" altLang="ko-KR" dirty="0"/>
              <a:t>context</a:t>
            </a:r>
            <a:r>
              <a:rPr lang="ko-KR" altLang="en-US" dirty="0"/>
              <a:t>에 </a:t>
            </a:r>
            <a:r>
              <a:rPr lang="en-US" altLang="ko-KR" dirty="0"/>
              <a:t>category </a:t>
            </a:r>
            <a:r>
              <a:rPr lang="ko-KR" altLang="en-US" dirty="0"/>
              <a:t>값을 포함시켜서 넘기려면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39FF1-666C-4DF6-897B-672E3EBF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627" y="2140999"/>
            <a:ext cx="1629002" cy="2400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FFCEDF-605F-4790-93AD-1763B32B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26" y="4323311"/>
            <a:ext cx="390579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1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5FD4-3E79-4750-BD09-0BEDEC43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get_context_data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&amp; </a:t>
            </a:r>
            <a:r>
              <a:rPr lang="ko-KR" altLang="en-US" dirty="0"/>
              <a:t>모델명</a:t>
            </a:r>
            <a:r>
              <a:rPr lang="en-US" altLang="ko-KR" dirty="0"/>
              <a:t>.</a:t>
            </a:r>
            <a:r>
              <a:rPr lang="en-US" altLang="ko-KR" dirty="0" err="1"/>
              <a:t>objects.filter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37F47-269D-4F85-AE4C-F11FBA14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CBV</a:t>
            </a:r>
            <a:r>
              <a:rPr lang="ko-KR" altLang="en-US" dirty="0">
                <a:latin typeface="+mn-ea"/>
              </a:rPr>
              <a:t>에서 추가로 넘기고 싶은 인자가 있을 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3F956-0D27-4AEB-A3E8-F23051AC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72" y="1848970"/>
            <a:ext cx="6386910" cy="4774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8B268-9B70-40E3-8E48-14A31D910C08}"/>
              </a:ext>
            </a:extLst>
          </p:cNvPr>
          <p:cNvSpPr txBox="1"/>
          <p:nvPr/>
        </p:nvSpPr>
        <p:spPr>
          <a:xfrm>
            <a:off x="4114800" y="3204638"/>
            <a:ext cx="788125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CBV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 err="1">
                <a:latin typeface="+mn-ea"/>
              </a:rPr>
              <a:t>get_context_data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함수를 내장하고 있으므로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오버라이딩</a:t>
            </a:r>
            <a:r>
              <a:rPr lang="ko-KR" altLang="en-US" sz="1600" dirty="0">
                <a:latin typeface="+mn-ea"/>
              </a:rPr>
              <a:t> 한 후</a:t>
            </a:r>
            <a:r>
              <a:rPr lang="en-US" altLang="ko-KR" sz="1600" dirty="0">
                <a:latin typeface="+mn-ea"/>
              </a:rPr>
              <a:t>, </a:t>
            </a:r>
          </a:p>
          <a:p>
            <a:r>
              <a:rPr lang="ko-KR" altLang="en-US" sz="1600" dirty="0">
                <a:latin typeface="+mn-ea"/>
              </a:rPr>
              <a:t>추가하고 싶은 요소를 </a:t>
            </a:r>
            <a:r>
              <a:rPr lang="en-US" altLang="ko-KR" sz="1600" dirty="0">
                <a:latin typeface="+mn-ea"/>
              </a:rPr>
              <a:t>context </a:t>
            </a:r>
            <a:r>
              <a:rPr lang="ko-KR" altLang="en-US" sz="1600" dirty="0" err="1">
                <a:latin typeface="+mn-ea"/>
              </a:rPr>
              <a:t>딕셔너리에</a:t>
            </a:r>
            <a:r>
              <a:rPr lang="ko-KR" altLang="en-US" sz="1600" dirty="0">
                <a:latin typeface="+mn-ea"/>
              </a:rPr>
              <a:t> 담아 템플릿으로 보낼 수 있음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9BC3C4-EA1F-472D-8238-7815D02F5C95}"/>
              </a:ext>
            </a:extLst>
          </p:cNvPr>
          <p:cNvCxnSpPr/>
          <p:nvPr/>
        </p:nvCxnSpPr>
        <p:spPr>
          <a:xfrm flipH="1">
            <a:off x="2677886" y="3527803"/>
            <a:ext cx="1436914" cy="70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142AD-BA28-4A21-8811-4E60374560DA}"/>
              </a:ext>
            </a:extLst>
          </p:cNvPr>
          <p:cNvSpPr txBox="1"/>
          <p:nvPr/>
        </p:nvSpPr>
        <p:spPr>
          <a:xfrm>
            <a:off x="5105401" y="5846440"/>
            <a:ext cx="699135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Post.objects.all</a:t>
            </a:r>
            <a:r>
              <a:rPr lang="en-US" altLang="ko-KR" sz="1600" dirty="0">
                <a:latin typeface="+mn-ea"/>
              </a:rPr>
              <a:t>()</a:t>
            </a:r>
            <a:r>
              <a:rPr lang="ko-KR" altLang="en-US" sz="1600" dirty="0">
                <a:latin typeface="+mn-ea"/>
              </a:rPr>
              <a:t>과 달리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특정 조건인 레코드만 필터링 할 때 사용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+mn-ea"/>
              </a:rPr>
              <a:t> category=None</a:t>
            </a:r>
            <a:r>
              <a:rPr lang="ko-KR" altLang="en-US" sz="1600" dirty="0">
                <a:latin typeface="+mn-ea"/>
              </a:rPr>
              <a:t>인 </a:t>
            </a:r>
            <a:r>
              <a:rPr lang="en-US" altLang="ko-KR" sz="1600" dirty="0">
                <a:latin typeface="+mn-ea"/>
              </a:rPr>
              <a:t>Post</a:t>
            </a:r>
            <a:r>
              <a:rPr lang="ko-KR" altLang="en-US" sz="1600" dirty="0">
                <a:latin typeface="+mn-ea"/>
              </a:rPr>
              <a:t>만 필터링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66AE9F-C4F2-46FA-81F1-B5E7968DCBE8}"/>
              </a:ext>
            </a:extLst>
          </p:cNvPr>
          <p:cNvCxnSpPr>
            <a:cxnSpLocks/>
          </p:cNvCxnSpPr>
          <p:nvPr/>
        </p:nvCxnSpPr>
        <p:spPr>
          <a:xfrm flipH="1" flipV="1">
            <a:off x="5251450" y="5264150"/>
            <a:ext cx="3467100" cy="58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26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7ACFC-AE27-42A9-8B6F-1F4061DC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26323-916C-4EB6-A6B7-E28170A7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모델에 작성자 추가하기</a:t>
            </a:r>
            <a:endParaRPr lang="en-US" altLang="ko-KR" dirty="0"/>
          </a:p>
          <a:p>
            <a:pPr lvl="1"/>
            <a:r>
              <a:rPr lang="ko-KR" altLang="en-US" dirty="0"/>
              <a:t>작성자도 모델로 </a:t>
            </a:r>
            <a:r>
              <a:rPr lang="en-US" altLang="ko-KR" dirty="0"/>
              <a:t>-&gt; Relationship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카테고리 추가하기</a:t>
            </a:r>
            <a:endParaRPr lang="en-US" altLang="ko-KR" dirty="0"/>
          </a:p>
          <a:p>
            <a:r>
              <a:rPr lang="ko-KR" altLang="en-US"/>
              <a:t>태그 추가하기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605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D1A5-CCB7-49C4-B1D0-C66BA9E2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72E19-8D0E-4B30-B760-8D61FFD0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Post_list</a:t>
            </a:r>
            <a:r>
              <a:rPr lang="ko-KR" altLang="en-US" dirty="0"/>
              <a:t>에서 아무리 찾아도 카테고리가 없다면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우리가 지난시간에 공통 부분은 </a:t>
            </a:r>
            <a:r>
              <a:rPr lang="en-US" altLang="ko-KR" dirty="0"/>
              <a:t>base</a:t>
            </a:r>
            <a:r>
              <a:rPr lang="ko-KR" altLang="en-US" dirty="0"/>
              <a:t>로 보냈으니까</a:t>
            </a:r>
            <a:r>
              <a:rPr lang="en-US" altLang="ko-KR" dirty="0"/>
              <a:t>….</a:t>
            </a:r>
          </a:p>
          <a:p>
            <a:pPr lvl="1"/>
            <a:r>
              <a:rPr lang="en-US" altLang="ko-KR" dirty="0" err="1"/>
              <a:t>Post_list</a:t>
            </a:r>
            <a:r>
              <a:rPr lang="ko-KR" altLang="en-US" dirty="0"/>
              <a:t> 뷰 렌더링 요청 </a:t>
            </a:r>
            <a:r>
              <a:rPr lang="en-US" altLang="ko-KR" dirty="0"/>
              <a:t>-&gt; </a:t>
            </a:r>
            <a:r>
              <a:rPr lang="ko-KR" altLang="en-US" dirty="0"/>
              <a:t>베이스 </a:t>
            </a:r>
            <a:r>
              <a:rPr lang="en-US" altLang="ko-KR" dirty="0"/>
              <a:t>+</a:t>
            </a:r>
            <a:r>
              <a:rPr lang="en-US" altLang="ko-KR" dirty="0" err="1"/>
              <a:t>post_list</a:t>
            </a:r>
            <a:r>
              <a:rPr lang="en-US" altLang="ko-KR" dirty="0"/>
              <a:t> </a:t>
            </a:r>
            <a:r>
              <a:rPr lang="ko-KR" altLang="en-US" dirty="0"/>
              <a:t>렌더링 상태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현재 두 토막으로 된 </a:t>
            </a:r>
            <a:r>
              <a:rPr lang="en-US" altLang="ko-KR" dirty="0"/>
              <a:t>column</a:t>
            </a:r>
            <a:r>
              <a:rPr lang="ko-KR" altLang="en-US" dirty="0"/>
              <a:t>을 하나로 합치고 우리가 가진 카테고리의 목록</a:t>
            </a:r>
            <a:r>
              <a:rPr lang="en-US" altLang="ko-KR" dirty="0"/>
              <a:t>+ </a:t>
            </a:r>
            <a:r>
              <a:rPr lang="ko-KR" altLang="en-US" dirty="0"/>
              <a:t>미분류 표시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Post_detail</a:t>
            </a:r>
            <a:r>
              <a:rPr lang="ko-KR" altLang="en-US" dirty="0"/>
              <a:t>에도 비슷한 작업을 해줍시다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2C467-8C0D-439D-B418-5CF06491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229" y="-241182"/>
            <a:ext cx="3286584" cy="2267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BE2D76-886F-4926-A1ED-261C7CDC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809" y="3891552"/>
            <a:ext cx="307700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1487-75BE-4E6E-B6FF-AFE82A0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카테고리로 가는 링크</a:t>
            </a:r>
            <a:r>
              <a:rPr lang="en-US" altLang="ko-KR" dirty="0"/>
              <a:t>"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CFB37-FB51-4BAA-B16D-F4A7BA69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917108" cy="4351337"/>
          </a:xfrm>
        </p:spPr>
        <p:txBody>
          <a:bodyPr/>
          <a:lstStyle/>
          <a:p>
            <a:r>
              <a:rPr lang="ko-KR" altLang="en-US" dirty="0"/>
              <a:t>각각의 글로 가는 링크는</a:t>
            </a:r>
            <a:r>
              <a:rPr lang="en-US" altLang="ko-KR" dirty="0"/>
              <a:t>? </a:t>
            </a:r>
            <a:r>
              <a:rPr lang="en-US" altLang="ko-KR" dirty="0" err="1"/>
              <a:t>Post.get_absolute_url</a:t>
            </a:r>
            <a:endParaRPr lang="en-US" altLang="ko-KR" dirty="0"/>
          </a:p>
          <a:p>
            <a:r>
              <a:rPr lang="ko-KR" altLang="en-US" dirty="0"/>
              <a:t>그럼 카테고리로 가능 링크도 만들면 되겠네</a:t>
            </a:r>
            <a:endParaRPr lang="en-US" altLang="ko-KR" dirty="0"/>
          </a:p>
          <a:p>
            <a:pPr lvl="1"/>
            <a:r>
              <a:rPr lang="en-US" altLang="ko-KR" dirty="0" err="1"/>
              <a:t>Category.get_absolute_url</a:t>
            </a:r>
            <a:r>
              <a:rPr lang="en-US" altLang="ko-KR" dirty="0"/>
              <a:t> -&gt; </a:t>
            </a:r>
            <a:r>
              <a:rPr lang="ko-KR" altLang="en-US" dirty="0"/>
              <a:t>이번엔 </a:t>
            </a:r>
            <a:r>
              <a:rPr lang="en-US" altLang="ko-KR" dirty="0"/>
              <a:t>slug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 err="1"/>
              <a:t>url</a:t>
            </a:r>
            <a:r>
              <a:rPr lang="ko-KR" altLang="en-US" dirty="0"/>
              <a:t>의 </a:t>
            </a:r>
            <a:r>
              <a:rPr lang="en-US" altLang="ko-KR" dirty="0"/>
              <a:t>handling</a:t>
            </a:r>
            <a:r>
              <a:rPr lang="ko-KR" altLang="en-US" dirty="0"/>
              <a:t>은 어디서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해당 앱</a:t>
            </a:r>
            <a:r>
              <a:rPr lang="en-US" altLang="ko-KR" dirty="0"/>
              <a:t>(/blog/</a:t>
            </a:r>
            <a:r>
              <a:rPr lang="ko-KR" altLang="en-US" dirty="0"/>
              <a:t>니까 </a:t>
            </a:r>
            <a:r>
              <a:rPr lang="en-US" altLang="ko-KR" dirty="0"/>
              <a:t>blog)</a:t>
            </a:r>
            <a:r>
              <a:rPr lang="ko-KR" altLang="en-US" dirty="0"/>
              <a:t>의 </a:t>
            </a:r>
            <a:r>
              <a:rPr lang="en-US" altLang="ko-KR" dirty="0"/>
              <a:t>urls.py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CBV</a:t>
            </a:r>
            <a:r>
              <a:rPr lang="ko-KR" altLang="en-US" dirty="0"/>
              <a:t>를 쓸까 </a:t>
            </a:r>
            <a:r>
              <a:rPr lang="en-US" altLang="ko-KR" dirty="0"/>
              <a:t>FBV</a:t>
            </a:r>
            <a:r>
              <a:rPr lang="ko-KR" altLang="en-US" dirty="0"/>
              <a:t>를 쓸까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어차피 </a:t>
            </a:r>
            <a:r>
              <a:rPr lang="en-US" altLang="ko-KR" dirty="0" err="1"/>
              <a:t>post_list</a:t>
            </a:r>
            <a:r>
              <a:rPr lang="ko-KR" altLang="en-US" dirty="0"/>
              <a:t>를 카테고리로 필터링해서 </a:t>
            </a:r>
            <a:r>
              <a:rPr lang="ko-KR" altLang="en-US" dirty="0" err="1"/>
              <a:t>보여줄거니</a:t>
            </a:r>
            <a:r>
              <a:rPr lang="ko-KR" altLang="en-US" dirty="0"/>
              <a:t> </a:t>
            </a:r>
            <a:r>
              <a:rPr lang="en-US" altLang="ko-KR" dirty="0"/>
              <a:t>FBV</a:t>
            </a:r>
            <a:r>
              <a:rPr lang="ko-KR" altLang="en-US" dirty="0"/>
              <a:t>로 </a:t>
            </a:r>
            <a:r>
              <a:rPr lang="ko-KR" altLang="en-US" dirty="0" err="1"/>
              <a:t>만들어놓은</a:t>
            </a:r>
            <a:r>
              <a:rPr lang="ko-KR" altLang="en-US" dirty="0"/>
              <a:t> 템플릿 재활용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1DCE7B-2E9F-408E-AE8F-1E49E040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679" y="2024121"/>
            <a:ext cx="470143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get_absolute_url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blog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/'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100B8F-84C3-42EA-AFC0-83E9B1ED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996" y="2936557"/>
            <a:ext cx="356156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get_absolute_url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blog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category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.slug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/'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875386-5DA1-4890-9DA4-3273F9B1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1" y="3851505"/>
            <a:ext cx="623021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58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CE64C-D3C2-4935-869E-33327C66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보기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B806F-C5EE-4210-A67C-11704B58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CBV </a:t>
            </a:r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ko-KR" altLang="en-US" dirty="0"/>
              <a:t>인자로 넘어온 값들을 이용해 뷰로 넘겨줄 값들을 추출</a:t>
            </a:r>
            <a:endParaRPr lang="en-US" altLang="ko-KR" dirty="0"/>
          </a:p>
          <a:p>
            <a:pPr lvl="2"/>
            <a:r>
              <a:rPr lang="en-US" altLang="ko-KR" dirty="0"/>
              <a:t> category = </a:t>
            </a:r>
            <a:r>
              <a:rPr lang="en-US" altLang="ko-KR" dirty="0" err="1"/>
              <a:t>Category.objects.get</a:t>
            </a:r>
            <a:r>
              <a:rPr lang="en-US" altLang="ko-KR" dirty="0"/>
              <a:t>(slug = slug)</a:t>
            </a:r>
          </a:p>
          <a:p>
            <a:pPr lvl="1"/>
            <a:r>
              <a:rPr lang="ko-KR" altLang="en-US" dirty="0"/>
              <a:t>컨텍스트 생성</a:t>
            </a:r>
            <a:endParaRPr lang="en-US" altLang="ko-KR" dirty="0"/>
          </a:p>
          <a:p>
            <a:pPr lvl="2"/>
            <a:r>
              <a:rPr lang="ko-KR" altLang="en-US" dirty="0"/>
              <a:t>기본으로 필요한 것 </a:t>
            </a:r>
            <a:r>
              <a:rPr lang="en-US" altLang="ko-KR" dirty="0"/>
              <a:t>: </a:t>
            </a:r>
            <a:r>
              <a:rPr lang="ko-KR" altLang="en-US" dirty="0"/>
              <a:t>카테고리 위젯을 위한 요소들 </a:t>
            </a:r>
            <a:r>
              <a:rPr lang="en-US" altLang="ko-KR" dirty="0"/>
              <a:t>(categories, </a:t>
            </a:r>
            <a:r>
              <a:rPr lang="ko-KR" altLang="en-US" dirty="0"/>
              <a:t>미분류 문서 개수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해당 페이지를 위해 필요한 것 </a:t>
            </a:r>
            <a:r>
              <a:rPr lang="en-US" altLang="ko-KR" dirty="0"/>
              <a:t>: </a:t>
            </a:r>
            <a:r>
              <a:rPr lang="ko-KR" altLang="en-US" dirty="0"/>
              <a:t>나는 어떤 카테고리인가</a:t>
            </a:r>
            <a:r>
              <a:rPr lang="en-US" altLang="ko-KR" dirty="0"/>
              <a:t>, </a:t>
            </a:r>
            <a:r>
              <a:rPr lang="ko-KR" altLang="en-US" dirty="0"/>
              <a:t>여기에 해당하는 </a:t>
            </a:r>
            <a:r>
              <a:rPr lang="en-US" altLang="ko-KR" dirty="0" err="1"/>
              <a:t>post_list</a:t>
            </a:r>
            <a:r>
              <a:rPr lang="ko-KR" altLang="en-US" dirty="0"/>
              <a:t>는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Render</a:t>
            </a:r>
            <a:r>
              <a:rPr lang="ko-KR" altLang="en-US" dirty="0"/>
              <a:t>함수에 템플릿</a:t>
            </a:r>
            <a:r>
              <a:rPr lang="en-US" altLang="ko-KR" dirty="0"/>
              <a:t>(post_list.html)</a:t>
            </a:r>
            <a:r>
              <a:rPr lang="ko-KR" altLang="en-US" dirty="0"/>
              <a:t>과 컨텍스트 담아서 전달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D02FE1-B37B-4B06-ACB5-69B13EB4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79" y="3610650"/>
            <a:ext cx="6941615" cy="15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99C8-BBD6-49D0-82AE-D22B20EF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완성된 카테고리 </a:t>
            </a:r>
            <a:r>
              <a:rPr lang="en-US" altLang="ko-KR" dirty="0"/>
              <a:t>CBV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444C6-D0E3-4DD0-8475-650CA6D5A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79" y="2390348"/>
            <a:ext cx="12185806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cagegories_page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slug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category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Category.objects.get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slug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slug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categories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Category.objects.all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category_less_post_count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Post.objects.filter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category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category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category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post_list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en-US" altLang="ko-KR" dirty="0">
                <a:solidFill>
                  <a:srgbClr val="080808"/>
                </a:solidFill>
                <a:latin typeface="Arial Unicode MS"/>
                <a:ea typeface="JetBrains Mono"/>
              </a:rPr>
              <a:t>Post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objects.filter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category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category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render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blog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post_list.html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370B-FF2E-4257-84DC-4F44D5DFA436}"/>
              </a:ext>
            </a:extLst>
          </p:cNvPr>
          <p:cNvSpPr txBox="1"/>
          <p:nvPr/>
        </p:nvSpPr>
        <p:spPr>
          <a:xfrm>
            <a:off x="1034980" y="5406558"/>
            <a:ext cx="732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Post_list</a:t>
            </a:r>
            <a:r>
              <a:rPr lang="ko-KR" altLang="en-US" dirty="0"/>
              <a:t>에 현재 선택된 카테고리가 있을 경우에만 카테고리가 표시되게 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B6D1E8-AA85-4827-BB75-9A3FAD8B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74" y="6114979"/>
            <a:ext cx="940248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BD44A-DC22-4A29-92D8-2E087380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미분류로 갈 링크는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AC81F-8533-40D0-9652-16C1551B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패턴에 </a:t>
            </a:r>
            <a:r>
              <a:rPr lang="ko-KR" altLang="en-US" dirty="0" err="1"/>
              <a:t>추가해줘야죠</a:t>
            </a:r>
            <a:r>
              <a:rPr lang="ko-KR" altLang="en-US" dirty="0"/>
              <a:t> 뭐</a:t>
            </a:r>
            <a:endParaRPr lang="en-US" altLang="ko-KR" dirty="0"/>
          </a:p>
          <a:p>
            <a:pPr lvl="1"/>
            <a:r>
              <a:rPr lang="en-US" altLang="ko-KR" dirty="0"/>
              <a:t>blog/category/no-category </a:t>
            </a:r>
            <a:r>
              <a:rPr lang="ko-KR" altLang="en-US" dirty="0"/>
              <a:t>정도면 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만들려고 보니 </a:t>
            </a:r>
            <a:r>
              <a:rPr lang="en-US" altLang="ko-KR" dirty="0" err="1"/>
              <a:t>Category.get_absolute_url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slug</a:t>
            </a:r>
            <a:r>
              <a:rPr lang="ko-KR" altLang="en-US" dirty="0"/>
              <a:t>가 </a:t>
            </a:r>
            <a:r>
              <a:rPr lang="en-US" altLang="ko-KR" dirty="0"/>
              <a:t>no-category</a:t>
            </a:r>
            <a:r>
              <a:rPr lang="ko-KR" altLang="en-US" dirty="0"/>
              <a:t>인 경우와 일치</a:t>
            </a:r>
            <a:endParaRPr lang="en-US" altLang="ko-KR" dirty="0"/>
          </a:p>
          <a:p>
            <a:pPr lvl="1"/>
            <a:r>
              <a:rPr lang="ko-KR" altLang="en-US" dirty="0"/>
              <a:t>물론 앞으로 카테고리 만들 때 </a:t>
            </a:r>
            <a:r>
              <a:rPr lang="en-US" altLang="ko-KR" dirty="0"/>
              <a:t>'no category'</a:t>
            </a:r>
            <a:r>
              <a:rPr lang="ko-KR" altLang="en-US" dirty="0"/>
              <a:t>를 만들어도 </a:t>
            </a:r>
            <a:r>
              <a:rPr lang="ko-KR" altLang="en-US" dirty="0" err="1"/>
              <a:t>동일해지겠지만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AA53D2-CB5B-490B-8ED3-7471BD5C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429000"/>
            <a:ext cx="7005532" cy="34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87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BDE-27AA-480A-A5FE-9FC00738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B5486-2140-460B-BFF2-CB13AE5D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되는 대로 만들고 있지만 원래는 </a:t>
            </a:r>
            <a:r>
              <a:rPr lang="en-US" altLang="ko-KR" dirty="0"/>
              <a:t>API</a:t>
            </a:r>
            <a:r>
              <a:rPr lang="ko-KR" altLang="en-US" dirty="0"/>
              <a:t>문서를 통해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패턴을 모두 </a:t>
            </a:r>
            <a:r>
              <a:rPr lang="ko-KR" altLang="en-US" dirty="0" err="1"/>
              <a:t>정의해놓는</a:t>
            </a:r>
            <a:r>
              <a:rPr lang="ko-KR" altLang="en-US" dirty="0"/>
              <a:t> 것이 유리</a:t>
            </a:r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RESTful </a:t>
            </a:r>
            <a:r>
              <a:rPr lang="ko-KR" altLang="en-US" dirty="0"/>
              <a:t>구조로 사이트를 </a:t>
            </a:r>
            <a:r>
              <a:rPr lang="ko-KR" altLang="en-US" dirty="0" err="1"/>
              <a:t>만들때는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문서가 없이는 어려움</a:t>
            </a:r>
          </a:p>
        </p:txBody>
      </p:sp>
    </p:spTree>
    <p:extLst>
      <p:ext uri="{BB962C8B-B14F-4D97-AF65-F5344CB8AC3E}">
        <p14:creationId xmlns:p14="http://schemas.microsoft.com/office/powerpoint/2010/main" val="369896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다대다 관계 </a:t>
            </a:r>
            <a:r>
              <a:rPr lang="en-US" altLang="ko-KR" dirty="0"/>
              <a:t>(many to many relation)</a:t>
            </a:r>
            <a:endParaRPr lang="ko-KR" altLang="en-US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14F5C5-BCA5-47CC-B153-E360CAB4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032" y="3325775"/>
            <a:ext cx="5348678" cy="34457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842B12-8DEC-4093-8991-D36B8D11716C}"/>
              </a:ext>
            </a:extLst>
          </p:cNvPr>
          <p:cNvSpPr txBox="1"/>
          <p:nvPr/>
        </p:nvSpPr>
        <p:spPr>
          <a:xfrm>
            <a:off x="845224" y="1954901"/>
            <a:ext cx="73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</a:t>
            </a:r>
            <a:r>
              <a:rPr lang="ko-KR" altLang="en-US" b="1" dirty="0">
                <a:latin typeface="+mn-ea"/>
              </a:rPr>
              <a:t>모델의 여러 레코드가 </a:t>
            </a:r>
            <a:r>
              <a:rPr lang="en-US" altLang="ko-KR" b="1" dirty="0">
                <a:latin typeface="+mn-ea"/>
              </a:rPr>
              <a:t>B </a:t>
            </a:r>
            <a:r>
              <a:rPr lang="ko-KR" altLang="en-US" b="1" dirty="0">
                <a:latin typeface="+mn-ea"/>
              </a:rPr>
              <a:t>모델의 여러 레코드에 연결 될 수 있는 관계</a:t>
            </a:r>
            <a:endParaRPr lang="en-US" altLang="ko-KR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4F54E-FDA8-472A-9355-6F65921CD711}"/>
              </a:ext>
            </a:extLst>
          </p:cNvPr>
          <p:cNvSpPr txBox="1"/>
          <p:nvPr/>
        </p:nvSpPr>
        <p:spPr>
          <a:xfrm>
            <a:off x="828152" y="2385941"/>
            <a:ext cx="10515600" cy="878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예시</a:t>
            </a:r>
            <a:r>
              <a:rPr lang="en-US" altLang="ko-KR" dirty="0"/>
              <a:t>: Post </a:t>
            </a:r>
            <a:r>
              <a:rPr lang="ko-KR" altLang="en-US" dirty="0"/>
              <a:t>모델의 레코드는 </a:t>
            </a:r>
            <a:r>
              <a:rPr lang="en-US" altLang="ko-KR" dirty="0"/>
              <a:t>Tag </a:t>
            </a:r>
            <a:r>
              <a:rPr lang="ko-KR" altLang="en-US" dirty="0"/>
              <a:t>모델의 여러 레코드와 연결될 수 있으며</a:t>
            </a:r>
            <a:r>
              <a:rPr lang="en-US" altLang="ko-KR" dirty="0"/>
              <a:t>, Tag </a:t>
            </a:r>
            <a:r>
              <a:rPr lang="ko-KR" altLang="en-US" dirty="0"/>
              <a:t>모델의 레코드도 여러 </a:t>
            </a:r>
            <a:r>
              <a:rPr lang="en-US" altLang="ko-KR" dirty="0"/>
              <a:t>Post </a:t>
            </a:r>
            <a:r>
              <a:rPr lang="ko-KR" altLang="en-US" dirty="0"/>
              <a:t>모델의 레코드와 연결될 수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1079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3C411-8C37-4EC5-B9FB-DF9E4445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 </a:t>
            </a:r>
            <a:r>
              <a:rPr lang="ko-KR" altLang="en-US" dirty="0"/>
              <a:t>모델 만들기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D1DD26-85D4-490B-B7B7-C29AE8E3D0CB}"/>
              </a:ext>
            </a:extLst>
          </p:cNvPr>
          <p:cNvGrpSpPr/>
          <p:nvPr/>
        </p:nvGrpSpPr>
        <p:grpSpPr>
          <a:xfrm>
            <a:off x="446314" y="1828800"/>
            <a:ext cx="6027693" cy="3903647"/>
            <a:chOff x="1541507" y="0"/>
            <a:chExt cx="9108985" cy="5899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E12588F-6528-459C-85FD-9AAAFF165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241"/>
            <a:stretch/>
          </p:blipFill>
          <p:spPr>
            <a:xfrm>
              <a:off x="1541507" y="0"/>
              <a:ext cx="9108985" cy="52641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951125C-F065-4BD7-BE74-79250557A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741"/>
            <a:stretch/>
          </p:blipFill>
          <p:spPr>
            <a:xfrm>
              <a:off x="1541507" y="5264150"/>
              <a:ext cx="9108985" cy="63500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06B530-CD2A-453E-AC80-74EB3E74D73B}"/>
              </a:ext>
            </a:extLst>
          </p:cNvPr>
          <p:cNvGrpSpPr/>
          <p:nvPr/>
        </p:nvGrpSpPr>
        <p:grpSpPr>
          <a:xfrm>
            <a:off x="4567463" y="4101756"/>
            <a:ext cx="5741591" cy="2831685"/>
            <a:chOff x="-635000" y="2486024"/>
            <a:chExt cx="6991350" cy="344805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0DDEB57-581D-413C-BD97-C0E1FF894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246"/>
            <a:stretch/>
          </p:blipFill>
          <p:spPr>
            <a:xfrm>
              <a:off x="6153150" y="2486026"/>
              <a:ext cx="203200" cy="344805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665D4C6-23ED-4D8C-ACF2-19702ED3FB8E}"/>
                </a:ext>
              </a:extLst>
            </p:cNvPr>
            <p:cNvGrpSpPr/>
            <p:nvPr/>
          </p:nvGrpSpPr>
          <p:grpSpPr>
            <a:xfrm>
              <a:off x="-635000" y="2486024"/>
              <a:ext cx="6991350" cy="3448051"/>
              <a:chOff x="-635000" y="2486024"/>
              <a:chExt cx="6991350" cy="344805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6351945-7F07-429E-BC47-D3571B426E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1392"/>
              <a:stretch/>
            </p:blipFill>
            <p:spPr>
              <a:xfrm>
                <a:off x="-635000" y="2486025"/>
                <a:ext cx="6788150" cy="344805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B22BEE2-C523-4FDD-BA48-C6665B218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46" b="82228"/>
              <a:stretch/>
            </p:blipFill>
            <p:spPr>
              <a:xfrm>
                <a:off x="3257550" y="2486024"/>
                <a:ext cx="3098800" cy="61277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88E1C964-1535-422A-9E9A-F32F27B872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8608" t="63260" r="28754" b="24554"/>
              <a:stretch/>
            </p:blipFill>
            <p:spPr>
              <a:xfrm>
                <a:off x="4689386" y="4679593"/>
                <a:ext cx="1463764" cy="420199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296D00-D93F-4F9A-AB8E-419AACCD98DD}"/>
              </a:ext>
            </a:extLst>
          </p:cNvPr>
          <p:cNvSpPr txBox="1"/>
          <p:nvPr/>
        </p:nvSpPr>
        <p:spPr>
          <a:xfrm>
            <a:off x="6586765" y="2749080"/>
            <a:ext cx="48450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ManyToManyField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null=True</a:t>
            </a:r>
            <a:r>
              <a:rPr lang="ko-KR" altLang="en-US" dirty="0">
                <a:latin typeface="+mn-ea"/>
              </a:rPr>
              <a:t>를 설정할 </a:t>
            </a:r>
            <a:r>
              <a:rPr lang="ko-KR" altLang="en-US" dirty="0" err="1">
                <a:latin typeface="+mn-ea"/>
              </a:rPr>
              <a:t>필요없음</a:t>
            </a:r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72CC93-11A6-4454-A236-76C5EFB1EFD1}"/>
              </a:ext>
            </a:extLst>
          </p:cNvPr>
          <p:cNvCxnSpPr>
            <a:cxnSpLocks/>
          </p:cNvCxnSpPr>
          <p:nvPr/>
        </p:nvCxnSpPr>
        <p:spPr>
          <a:xfrm>
            <a:off x="8237764" y="3383461"/>
            <a:ext cx="552450" cy="244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75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55BD7-1902-48E7-85BD-DE3B04C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페이지에 </a:t>
            </a:r>
            <a:r>
              <a:rPr lang="en-US" altLang="ko-KR" dirty="0"/>
              <a:t>Tag </a:t>
            </a:r>
            <a:r>
              <a:rPr lang="ko-KR" altLang="en-US" dirty="0"/>
              <a:t>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FA49E-58B7-426A-959D-49AB443A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Category</a:t>
            </a:r>
            <a:r>
              <a:rPr lang="ko-KR" altLang="en-US" dirty="0"/>
              <a:t>때와 동일</a:t>
            </a:r>
            <a:endParaRPr lang="en-US" altLang="ko-KR" dirty="0"/>
          </a:p>
          <a:p>
            <a:pPr lvl="1"/>
            <a:r>
              <a:rPr lang="ko-KR" altLang="en-US" dirty="0"/>
              <a:t>마이그레이션 </a:t>
            </a:r>
            <a:r>
              <a:rPr lang="ko-KR" altLang="en-US" dirty="0" err="1"/>
              <a:t>잊지말고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E69172-49D6-4F0A-9A8C-58E91F34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70" y="2632677"/>
            <a:ext cx="558242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0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FB170-BFFE-4142-955D-5C604C9F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Post_list</a:t>
            </a:r>
            <a:r>
              <a:rPr lang="ko-KR" altLang="en-US" dirty="0"/>
              <a:t>와 </a:t>
            </a:r>
            <a:r>
              <a:rPr lang="en-US" altLang="ko-KR" dirty="0" err="1"/>
              <a:t>post_detail</a:t>
            </a:r>
            <a:r>
              <a:rPr lang="ko-KR" altLang="en-US" dirty="0"/>
              <a:t>에 태그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E684F-8E95-4DC3-9AC7-92DA8935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Tags</a:t>
            </a:r>
            <a:r>
              <a:rPr lang="ko-KR" altLang="en-US" dirty="0"/>
              <a:t>는 </a:t>
            </a:r>
            <a:r>
              <a:rPr lang="en-US" altLang="ko-KR" dirty="0"/>
              <a:t>many-to-many</a:t>
            </a:r>
            <a:r>
              <a:rPr lang="ko-KR" altLang="en-US" dirty="0"/>
              <a:t>이므로 </a:t>
            </a:r>
            <a:r>
              <a:rPr lang="en-US" altLang="ko-KR" dirty="0"/>
              <a:t>iterator</a:t>
            </a:r>
            <a:r>
              <a:rPr lang="ko-KR" altLang="en-US" dirty="0"/>
              <a:t>를 호출함</a:t>
            </a:r>
            <a:endParaRPr lang="en-US" altLang="ko-KR" dirty="0"/>
          </a:p>
          <a:p>
            <a:r>
              <a:rPr lang="en-US" altLang="ko-KR" dirty="0"/>
              <a:t>Tags</a:t>
            </a:r>
            <a:r>
              <a:rPr lang="ko-KR" altLang="en-US" dirty="0"/>
              <a:t>는 </a:t>
            </a:r>
            <a:r>
              <a:rPr lang="en-US" altLang="ko-KR" dirty="0"/>
              <a:t>many-to-many</a:t>
            </a:r>
            <a:r>
              <a:rPr lang="ko-KR" altLang="en-US" dirty="0"/>
              <a:t>이므로 </a:t>
            </a:r>
            <a:r>
              <a:rPr lang="en-US" altLang="ko-KR" dirty="0" err="1"/>
              <a:t>p.tags</a:t>
            </a:r>
            <a:r>
              <a:rPr lang="ko-KR" altLang="en-US" dirty="0"/>
              <a:t>가 아닌 </a:t>
            </a:r>
            <a:r>
              <a:rPr lang="en-US" altLang="ko-KR" dirty="0" err="1"/>
              <a:t>p.tags.exists</a:t>
            </a:r>
            <a:r>
              <a:rPr lang="ko-KR" altLang="en-US" dirty="0"/>
              <a:t>를 통해 태그 유무를 판단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AE7B2-5C88-4FA9-A08E-88D0FE128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" y="3429000"/>
            <a:ext cx="12091516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{%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.exists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 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fas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fa-tags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&gt;&lt;/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{%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iterator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{{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get_absolute_url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}}&gt; {{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}}&lt;/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{%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endfor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{%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endif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9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19E9-8247-436A-A08E-47090DB7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92C3B-C772-4F93-A24A-14F78B0D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실습환경 재구성</a:t>
            </a:r>
            <a:endParaRPr lang="en-US" altLang="ko-KR" dirty="0"/>
          </a:p>
          <a:p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ko-KR" altLang="en-US" dirty="0"/>
              <a:t>기억나시나요</a:t>
            </a:r>
            <a:endParaRPr lang="en-US" altLang="ko-KR" dirty="0"/>
          </a:p>
          <a:p>
            <a:r>
              <a:rPr lang="en-US" altLang="ko-KR" dirty="0" err="1"/>
              <a:t>Pycharm+cmder</a:t>
            </a:r>
            <a:r>
              <a:rPr lang="ko-KR" altLang="en-US" dirty="0"/>
              <a:t>띄우고 필요하다면 자신의 프로젝트 </a:t>
            </a:r>
            <a:r>
              <a:rPr lang="en-US" altLang="ko-KR" dirty="0"/>
              <a:t>clone(</a:t>
            </a:r>
            <a:r>
              <a:rPr lang="ko-KR" altLang="en-US" dirty="0"/>
              <a:t>지난 장 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66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53E5-3550-4861-8A71-3070355F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6CB7B-B32B-453F-B514-20622B6A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Url</a:t>
            </a:r>
            <a:r>
              <a:rPr lang="ko-KR" altLang="en-US" dirty="0"/>
              <a:t> 패턴 추가하기</a:t>
            </a:r>
            <a:endParaRPr lang="en-US" altLang="ko-KR" dirty="0"/>
          </a:p>
          <a:p>
            <a:pPr lvl="1"/>
            <a:r>
              <a:rPr lang="en-US" altLang="ko-KR" dirty="0"/>
              <a:t> path( 'tags/&lt;</a:t>
            </a:r>
            <a:r>
              <a:rPr lang="en-US" altLang="ko-KR" dirty="0" err="1"/>
              <a:t>str:slug</a:t>
            </a:r>
            <a:r>
              <a:rPr lang="en-US" altLang="ko-KR" dirty="0"/>
              <a:t>&gt;/', </a:t>
            </a:r>
            <a:r>
              <a:rPr lang="en-US" altLang="ko-KR" dirty="0" err="1"/>
              <a:t>views.tag_page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CBV</a:t>
            </a:r>
            <a:r>
              <a:rPr lang="ko-KR" altLang="en-US" dirty="0"/>
              <a:t>로 해당 태그를 가진 </a:t>
            </a:r>
            <a:r>
              <a:rPr lang="en-US" altLang="ko-KR" dirty="0" err="1"/>
              <a:t>post_list</a:t>
            </a:r>
            <a:r>
              <a:rPr lang="en-US" altLang="ko-KR" dirty="0"/>
              <a:t> </a:t>
            </a:r>
            <a:r>
              <a:rPr lang="ko-KR" altLang="en-US" dirty="0"/>
              <a:t>출력하는 페이지 만들기</a:t>
            </a:r>
            <a:endParaRPr lang="en-US" altLang="ko-KR" dirty="0"/>
          </a:p>
          <a:p>
            <a:pPr lvl="1"/>
            <a:r>
              <a:rPr lang="en-US" altLang="ko-KR" dirty="0" err="1"/>
              <a:t>Categories_page</a:t>
            </a:r>
            <a:r>
              <a:rPr lang="ko-KR" altLang="en-US" dirty="0"/>
              <a:t>랑 비슷하겠죠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단 카테고리가 </a:t>
            </a:r>
            <a:r>
              <a:rPr lang="en-US" altLang="ko-KR" dirty="0"/>
              <a:t>~~</a:t>
            </a:r>
            <a:r>
              <a:rPr lang="ko-KR" altLang="en-US" dirty="0"/>
              <a:t>인 포스트를 찾아오는게 아니라</a:t>
            </a:r>
            <a:r>
              <a:rPr lang="en-US" altLang="ko-KR" dirty="0"/>
              <a:t>, m-to-m</a:t>
            </a:r>
            <a:r>
              <a:rPr lang="ko-KR" altLang="en-US" dirty="0"/>
              <a:t>이므로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 tag = </a:t>
            </a:r>
            <a:r>
              <a:rPr lang="en-US" altLang="ko-KR" dirty="0" err="1"/>
              <a:t>Tag.objects.get</a:t>
            </a:r>
            <a:r>
              <a:rPr lang="en-US" altLang="ko-KR" dirty="0"/>
              <a:t>(slug = slug)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post_list</a:t>
            </a:r>
            <a:r>
              <a:rPr lang="en-US" altLang="ko-KR" dirty="0"/>
              <a:t> = </a:t>
            </a:r>
            <a:r>
              <a:rPr lang="en-US" altLang="ko-KR" b="1" dirty="0" err="1"/>
              <a:t>tag.post_set.all</a:t>
            </a:r>
            <a:r>
              <a:rPr lang="en-US" altLang="ko-KR" b="1" dirty="0"/>
              <a:t>()</a:t>
            </a:r>
          </a:p>
          <a:p>
            <a:pPr lvl="2"/>
            <a:endParaRPr lang="en-US" altLang="ko-KR" b="1" dirty="0"/>
          </a:p>
          <a:p>
            <a:r>
              <a:rPr lang="ko-KR" altLang="en-US" dirty="0"/>
              <a:t>태그 페이지를 통해 </a:t>
            </a:r>
            <a:r>
              <a:rPr lang="ko-KR" altLang="en-US" dirty="0" err="1"/>
              <a:t>렌더링된</a:t>
            </a:r>
            <a:r>
              <a:rPr lang="ko-KR" altLang="en-US" dirty="0"/>
              <a:t> </a:t>
            </a:r>
            <a:r>
              <a:rPr lang="en-US" altLang="ko-KR" dirty="0"/>
              <a:t>Post_list.html</a:t>
            </a:r>
            <a:r>
              <a:rPr lang="ko-KR" altLang="en-US" dirty="0"/>
              <a:t>인 경우 이를 표시하려면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8F9369-F756-46B6-A312-0FFDF64E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43" y="5066074"/>
            <a:ext cx="567769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7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477DFF-5017-4CC2-92CD-A411B5BA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altLang="ko-KR" sz="3200"/>
              <a:t>Post </a:t>
            </a:r>
            <a:r>
              <a:rPr lang="ko-KR" altLang="en-US" sz="3200"/>
              <a:t>확장하기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9D748-2B7B-44F2-93AE-B8FAD1284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6" b="15041"/>
          <a:stretch/>
        </p:blipFill>
        <p:spPr>
          <a:xfrm>
            <a:off x="20" y="1"/>
            <a:ext cx="11292820" cy="42127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838B4-7A3E-4102-B829-3167CADB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665871" cy="1615463"/>
          </a:xfrm>
        </p:spPr>
        <p:txBody>
          <a:bodyPr anchor="ctr">
            <a:normAutofit/>
          </a:bodyPr>
          <a:lstStyle/>
          <a:p>
            <a:r>
              <a:rPr lang="ko-KR" altLang="en-US" sz="1600"/>
              <a:t>작성된 글에 대해 작성자</a:t>
            </a:r>
            <a:r>
              <a:rPr lang="en-US" altLang="ko-KR" sz="1600"/>
              <a:t>/</a:t>
            </a:r>
            <a:r>
              <a:rPr lang="ko-KR" altLang="en-US" sz="1600"/>
              <a:t>카테고리를 추가한다면</a:t>
            </a:r>
            <a:r>
              <a:rPr lang="en-US" altLang="ko-KR" sz="1600"/>
              <a:t>?</a:t>
            </a:r>
          </a:p>
          <a:p>
            <a:pPr lvl="1"/>
            <a:r>
              <a:rPr lang="en-US" altLang="ko-KR" dirty="0"/>
              <a:t>One-to-many relationship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22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6D4E5-A674-459C-BEC2-BFA7DCAD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altLang="ko-KR" sz="3200"/>
              <a:t>Post</a:t>
            </a:r>
            <a:r>
              <a:rPr lang="ko-KR" altLang="en-US" sz="3200"/>
              <a:t>에 </a:t>
            </a:r>
            <a:r>
              <a:rPr lang="en-US" altLang="ko-KR" sz="3200"/>
              <a:t>author</a:t>
            </a:r>
            <a:r>
              <a:rPr lang="ko-KR" altLang="en-US" sz="3200"/>
              <a:t>필드 추가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90213-6A98-496B-A67F-9964F0AE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Author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foreign key</a:t>
            </a:r>
            <a:r>
              <a:rPr lang="ko-KR" altLang="en-US" sz="1600" dirty="0"/>
              <a:t>로 연결될 </a:t>
            </a:r>
            <a:r>
              <a:rPr lang="en-US" altLang="ko-KR" sz="1600" dirty="0"/>
              <a:t>User</a:t>
            </a:r>
            <a:r>
              <a:rPr lang="ko-KR" altLang="en-US" sz="1600" dirty="0"/>
              <a:t>모델 필요</a:t>
            </a:r>
            <a:endParaRPr lang="en-US" altLang="ko-KR" sz="1600" dirty="0"/>
          </a:p>
          <a:p>
            <a:pPr lvl="1"/>
            <a:r>
              <a:rPr lang="ko-KR" altLang="en-US" dirty="0"/>
              <a:t>장고에 </a:t>
            </a:r>
            <a:r>
              <a:rPr lang="en-US" altLang="ko-KR" dirty="0"/>
              <a:t>User</a:t>
            </a:r>
            <a:r>
              <a:rPr lang="ko-KR" altLang="en-US" dirty="0"/>
              <a:t>모델 기본으로 제공됨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2148CD-724E-4079-B907-66555BE23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8" b="-2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6BDAA7-0DDC-4632-B70E-60EDFA2765AC}"/>
              </a:ext>
            </a:extLst>
          </p:cNvPr>
          <p:cNvCxnSpPr/>
          <p:nvPr/>
        </p:nvCxnSpPr>
        <p:spPr>
          <a:xfrm flipV="1">
            <a:off x="4313325" y="1089764"/>
            <a:ext cx="672034" cy="18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62BA57-367B-4D4E-8E25-E7747373A043}"/>
              </a:ext>
            </a:extLst>
          </p:cNvPr>
          <p:cNvCxnSpPr/>
          <p:nvPr/>
        </p:nvCxnSpPr>
        <p:spPr>
          <a:xfrm>
            <a:off x="4220308" y="2522136"/>
            <a:ext cx="964641" cy="24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3E7718-2F44-494B-880C-DD1E23BE6D9F}"/>
              </a:ext>
            </a:extLst>
          </p:cNvPr>
          <p:cNvSpPr txBox="1"/>
          <p:nvPr/>
        </p:nvSpPr>
        <p:spPr>
          <a:xfrm>
            <a:off x="7849001" y="4131794"/>
            <a:ext cx="484702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+mn-ea"/>
              </a:rPr>
              <a:t>on_delete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>
                <a:latin typeface="+mn-ea"/>
              </a:rPr>
              <a:t> 연결되어 있던 </a:t>
            </a:r>
            <a:r>
              <a:rPr lang="en-US" altLang="ko-KR" sz="1400" b="1" dirty="0">
                <a:latin typeface="+mn-ea"/>
              </a:rPr>
              <a:t>User</a:t>
            </a:r>
            <a:r>
              <a:rPr lang="ko-KR" altLang="en-US" sz="1400" b="1" dirty="0">
                <a:latin typeface="+mn-ea"/>
              </a:rPr>
              <a:t>가 삭제될 때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models.CASCADE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연결되어 있는 </a:t>
            </a:r>
            <a:r>
              <a:rPr lang="en-US" altLang="ko-KR" sz="1400" dirty="0">
                <a:latin typeface="+mn-ea"/>
              </a:rPr>
              <a:t>post </a:t>
            </a:r>
            <a:r>
              <a:rPr lang="ko-KR" altLang="en-US" sz="1400" dirty="0">
                <a:latin typeface="+mn-ea"/>
              </a:rPr>
              <a:t>레코드까지 함께 삭제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5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FB68F-07E5-487B-98CC-FBB1893E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마이그레이션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299D3-829E-48D0-8329-1D171CBB12A5}"/>
              </a:ext>
            </a:extLst>
          </p:cNvPr>
          <p:cNvSpPr txBox="1"/>
          <p:nvPr/>
        </p:nvSpPr>
        <p:spPr>
          <a:xfrm>
            <a:off x="855271" y="2119202"/>
            <a:ext cx="3912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마이그레이션 할 때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발생하는 문제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이미 </a:t>
            </a:r>
            <a:r>
              <a:rPr lang="en-US" altLang="ko-KR" dirty="0">
                <a:latin typeface="+mn-ea"/>
              </a:rPr>
              <a:t>Post </a:t>
            </a:r>
            <a:r>
              <a:rPr lang="ko-KR" altLang="en-US" dirty="0">
                <a:latin typeface="+mn-ea"/>
              </a:rPr>
              <a:t>레코드가 존재할 때</a:t>
            </a:r>
            <a:r>
              <a:rPr lang="en-US" altLang="ko-KR" dirty="0">
                <a:latin typeface="+mn-ea"/>
              </a:rPr>
              <a:t>, null</a:t>
            </a:r>
            <a:r>
              <a:rPr lang="ko-KR" altLang="en-US" dirty="0">
                <a:latin typeface="+mn-ea"/>
              </a:rPr>
              <a:t>값을 허용하지 않는 새로운 필드를 만들었음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마이그레이션을 시도하면</a:t>
            </a:r>
            <a:r>
              <a:rPr lang="en-US" altLang="ko-KR" dirty="0">
                <a:latin typeface="+mn-ea"/>
              </a:rPr>
              <a:t>,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이미 존재하는 </a:t>
            </a:r>
            <a:r>
              <a:rPr lang="en-US" altLang="ko-KR" dirty="0">
                <a:latin typeface="+mn-ea"/>
              </a:rPr>
              <a:t>post </a:t>
            </a:r>
            <a:r>
              <a:rPr lang="ko-KR" altLang="en-US" dirty="0">
                <a:latin typeface="+mn-ea"/>
              </a:rPr>
              <a:t>레코드에 값을 추가하기 위한 메시지가 나옴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ForeignKey</a:t>
            </a:r>
            <a:r>
              <a:rPr lang="ko-KR" altLang="en-US" dirty="0">
                <a:latin typeface="+mn-ea"/>
              </a:rPr>
              <a:t>의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연결된 모델 레코드의 </a:t>
            </a:r>
            <a:r>
              <a:rPr lang="en-US" altLang="ko-KR" dirty="0">
                <a:latin typeface="+mn-ea"/>
              </a:rPr>
              <a:t>pk </a:t>
            </a:r>
            <a:r>
              <a:rPr lang="ko-KR" altLang="en-US" dirty="0">
                <a:latin typeface="+mn-ea"/>
              </a:rPr>
              <a:t>기준으로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마이그레이션할 때 사용할 기본 값을 정의할 수 있음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아니면 </a:t>
            </a:r>
            <a:r>
              <a:rPr lang="en-US" altLang="ko-KR" dirty="0">
                <a:latin typeface="+mn-ea"/>
              </a:rPr>
              <a:t>author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nullable</a:t>
            </a:r>
            <a:r>
              <a:rPr lang="ko-KR" altLang="en-US" dirty="0">
                <a:latin typeface="+mn-ea"/>
              </a:rPr>
              <a:t>한 값으로</a:t>
            </a:r>
            <a:r>
              <a:rPr lang="en-US" altLang="ko-KR" dirty="0">
                <a:latin typeface="+mn-ea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A59D4C-4468-4A07-82BC-D498E1727251}"/>
              </a:ext>
            </a:extLst>
          </p:cNvPr>
          <p:cNvGrpSpPr/>
          <p:nvPr/>
        </p:nvGrpSpPr>
        <p:grpSpPr>
          <a:xfrm>
            <a:off x="4767942" y="1691322"/>
            <a:ext cx="7016777" cy="4731658"/>
            <a:chOff x="276225" y="2543175"/>
            <a:chExt cx="11639550" cy="78489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5B01A1-D3BA-4BAC-B8CB-C419F6F07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25" y="2543175"/>
              <a:ext cx="11639550" cy="17716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B8A27FD-17EB-4AAA-8DEC-B0FF1C579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759"/>
            <a:stretch/>
          </p:blipFill>
          <p:spPr>
            <a:xfrm>
              <a:off x="276225" y="4314825"/>
              <a:ext cx="11567432" cy="6077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75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EC6A4-42A4-467A-9FA8-E89B6D0A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마이그레이션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C16A2-3187-4F44-B6B8-D0A41B0C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6" y="1922942"/>
            <a:ext cx="10001704" cy="32625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493F4A-9AF6-4267-B371-C784AC9F55E9}"/>
              </a:ext>
            </a:extLst>
          </p:cNvPr>
          <p:cNvCxnSpPr>
            <a:cxnSpLocks/>
          </p:cNvCxnSpPr>
          <p:nvPr/>
        </p:nvCxnSpPr>
        <p:spPr>
          <a:xfrm>
            <a:off x="4569146" y="4524645"/>
            <a:ext cx="3928968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5E180D-9D96-415B-A357-95218090E199}"/>
              </a:ext>
            </a:extLst>
          </p:cNvPr>
          <p:cNvSpPr txBox="1"/>
          <p:nvPr/>
        </p:nvSpPr>
        <p:spPr>
          <a:xfrm>
            <a:off x="5029571" y="5394285"/>
            <a:ext cx="484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on_delete</a:t>
            </a:r>
            <a:r>
              <a:rPr lang="en-US" altLang="ko-KR" b="1" dirty="0">
                <a:latin typeface="+mn-ea"/>
              </a:rPr>
              <a:t>:</a:t>
            </a:r>
            <a:r>
              <a:rPr lang="ko-KR" altLang="en-US" b="1" dirty="0">
                <a:latin typeface="+mn-ea"/>
              </a:rPr>
              <a:t> 연결되어 있던 </a:t>
            </a:r>
            <a:r>
              <a:rPr lang="en-US" altLang="ko-KR" b="1" dirty="0">
                <a:latin typeface="+mn-ea"/>
              </a:rPr>
              <a:t>User</a:t>
            </a:r>
            <a:r>
              <a:rPr lang="ko-KR" altLang="en-US" b="1" dirty="0">
                <a:latin typeface="+mn-ea"/>
              </a:rPr>
              <a:t>가 삭제될 때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models.SET_NULL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해당 필드 값을 </a:t>
            </a:r>
            <a:r>
              <a:rPr lang="en-US" altLang="ko-KR" dirty="0">
                <a:latin typeface="+mn-ea"/>
              </a:rPr>
              <a:t>NULL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(None)</a:t>
            </a:r>
            <a:r>
              <a:rPr lang="ko-KR" altLang="en-US" dirty="0">
                <a:latin typeface="+mn-ea"/>
              </a:rPr>
              <a:t>으로 바꿈</a:t>
            </a:r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2B37F2-72B6-4874-953B-9D7F0A8FE72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453085" y="4524647"/>
            <a:ext cx="0" cy="869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6F7F9A-688F-4A0D-865D-2E486F41548B}"/>
              </a:ext>
            </a:extLst>
          </p:cNvPr>
          <p:cNvSpPr txBox="1"/>
          <p:nvPr/>
        </p:nvSpPr>
        <p:spPr>
          <a:xfrm>
            <a:off x="564696" y="5430671"/>
            <a:ext cx="400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null=True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해당 필드 값이 </a:t>
            </a:r>
            <a:r>
              <a:rPr lang="ko-KR" altLang="en-US" dirty="0" err="1">
                <a:latin typeface="+mn-ea"/>
              </a:rPr>
              <a:t>공란이어도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654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677F9-3307-499E-9A14-2D23BA7B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3B95F-5A8E-4F90-B462-8CB57569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아직 회원가입 따위는 안 만들었으니까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글쓰기 화면에서 사용자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301761-C0B8-4834-96C0-C7E98EF5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41" y="2494941"/>
            <a:ext cx="6554115" cy="4363059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FB79DFC-2537-4686-A1FF-0738A57FDFA0}"/>
              </a:ext>
            </a:extLst>
          </p:cNvPr>
          <p:cNvSpPr/>
          <p:nvPr/>
        </p:nvSpPr>
        <p:spPr>
          <a:xfrm rot="10516795">
            <a:off x="8755691" y="5706977"/>
            <a:ext cx="237995" cy="36775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0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E6DE5-3675-4597-853B-67F8D7E6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ko-KR" altLang="en-US" sz="3200"/>
              <a:t>사용자</a:t>
            </a:r>
            <a:r>
              <a:rPr lang="en-US" altLang="ko-KR" sz="3200"/>
              <a:t>-</a:t>
            </a:r>
            <a:r>
              <a:rPr lang="ko-KR" altLang="en-US" sz="3200"/>
              <a:t>글 관계 테스팅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3A0F89-DD51-4F61-96C6-3F19BA20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650426"/>
            <a:ext cx="6927007" cy="356740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C981E-3FFA-4FE0-B183-A92CD02E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altLang="ko-KR" sz="1600"/>
              <a:t>On_delete = models.CASCADE</a:t>
            </a:r>
            <a:r>
              <a:rPr lang="ko-KR" altLang="en-US" sz="1600"/>
              <a:t>라면 </a:t>
            </a:r>
            <a:r>
              <a:rPr lang="en-US" altLang="ko-KR" sz="1600"/>
              <a:t>Jongdae </a:t>
            </a:r>
            <a:r>
              <a:rPr lang="ko-KR" altLang="en-US" sz="1600"/>
              <a:t>삭제시 작성글도 같이 삭제</a:t>
            </a:r>
            <a:endParaRPr lang="en-US" altLang="ko-KR" sz="1600"/>
          </a:p>
          <a:p>
            <a:r>
              <a:rPr lang="en-US" altLang="ko-KR" sz="1600"/>
              <a:t>On_delete = models.SET_NULL</a:t>
            </a:r>
            <a:r>
              <a:rPr lang="ko-KR" altLang="en-US" sz="1600"/>
              <a:t>이라면 작성글은 남음</a:t>
            </a:r>
            <a:endParaRPr lang="en-US" altLang="ko-KR" sz="1600"/>
          </a:p>
          <a:p>
            <a:r>
              <a:rPr lang="ko-KR" altLang="en-US" sz="1600"/>
              <a:t>다른 함수들은 뭐가 있을까</a:t>
            </a:r>
            <a:r>
              <a:rPr lang="en-US" altLang="ko-KR" sz="1600"/>
              <a:t>?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283321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4751</TotalTime>
  <Words>1302</Words>
  <Application>Microsoft Office PowerPoint</Application>
  <PresentationFormat>와이드스크린</PresentationFormat>
  <Paragraphs>155</Paragraphs>
  <Slides>30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Arial Unicode MS</vt:lpstr>
      <vt:lpstr>맑은 고딕</vt:lpstr>
      <vt:lpstr>Arial</vt:lpstr>
      <vt:lpstr>Century Schoolbook</vt:lpstr>
      <vt:lpstr>Wingdings 2</vt:lpstr>
      <vt:lpstr>View</vt:lpstr>
      <vt:lpstr>클라우드 프로그래밍</vt:lpstr>
      <vt:lpstr>오늘의 목표</vt:lpstr>
      <vt:lpstr>시작하기 전에</vt:lpstr>
      <vt:lpstr>Post 확장하기</vt:lpstr>
      <vt:lpstr>Post에 author필드 추가</vt:lpstr>
      <vt:lpstr>마이그레이션</vt:lpstr>
      <vt:lpstr>마이그레이션</vt:lpstr>
      <vt:lpstr>사용자 추가하기</vt:lpstr>
      <vt:lpstr>사용자-글 관계 테스팅</vt:lpstr>
      <vt:lpstr>작성자 명 표시하기</vt:lpstr>
      <vt:lpstr>카테고리 구현하기</vt:lpstr>
      <vt:lpstr>Category 모델</vt:lpstr>
      <vt:lpstr>마이그레이션과 테스트</vt:lpstr>
      <vt:lpstr>Admin.py에 category 등록하기</vt:lpstr>
      <vt:lpstr>Category 복수형 변경은?</vt:lpstr>
      <vt:lpstr>모델과 카테고리 연결하기</vt:lpstr>
      <vt:lpstr>마이그레이션하고 테스트</vt:lpstr>
      <vt:lpstr>Post_list에 카테고리 기능 추가하기</vt:lpstr>
      <vt:lpstr>get_context_data  &amp; 모델명.objects.filter(조건)</vt:lpstr>
      <vt:lpstr>템플릿 수정하기</vt:lpstr>
      <vt:lpstr>"카테고리로 가는 링크" 만들기</vt:lpstr>
      <vt:lpstr>카테고리 보기 페이지 만들기</vt:lpstr>
      <vt:lpstr>완성된 카테고리 CBV</vt:lpstr>
      <vt:lpstr>미분류로 갈 링크는?</vt:lpstr>
      <vt:lpstr>참고</vt:lpstr>
      <vt:lpstr>다대다 관계 (many to many relation)</vt:lpstr>
      <vt:lpstr>Tag 모델 만들기</vt:lpstr>
      <vt:lpstr>관리자 페이지에 Tag 추가하기</vt:lpstr>
      <vt:lpstr>Post_list와 post_detail에 태그 삽입</vt:lpstr>
      <vt:lpstr>태그 페이지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기초</dc:title>
  <dc:creator>Elvenwhite</dc:creator>
  <cp:lastModifiedBy>Jongdae Han</cp:lastModifiedBy>
  <cp:revision>42</cp:revision>
  <dcterms:created xsi:type="dcterms:W3CDTF">2017-03-01T10:05:00Z</dcterms:created>
  <dcterms:modified xsi:type="dcterms:W3CDTF">2022-04-07T22:03:19Z</dcterms:modified>
</cp:coreProperties>
</file>