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5" r:id="rId3"/>
    <p:sldId id="373" r:id="rId4"/>
    <p:sldId id="374" r:id="rId5"/>
    <p:sldId id="378" r:id="rId6"/>
    <p:sldId id="375" r:id="rId7"/>
    <p:sldId id="376" r:id="rId8"/>
    <p:sldId id="377" r:id="rId9"/>
    <p:sldId id="379" r:id="rId10"/>
    <p:sldId id="361" r:id="rId11"/>
    <p:sldId id="362" r:id="rId12"/>
    <p:sldId id="380" r:id="rId13"/>
    <p:sldId id="381" r:id="rId14"/>
    <p:sldId id="363" r:id="rId15"/>
    <p:sldId id="364" r:id="rId16"/>
    <p:sldId id="382" r:id="rId17"/>
    <p:sldId id="3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4694E07-2A59-44F4-AAD6-D4A36D693A9F}">
          <p14:sldIdLst>
            <p14:sldId id="256"/>
            <p14:sldId id="295"/>
            <p14:sldId id="373"/>
            <p14:sldId id="374"/>
            <p14:sldId id="378"/>
            <p14:sldId id="375"/>
            <p14:sldId id="376"/>
            <p14:sldId id="377"/>
            <p14:sldId id="379"/>
            <p14:sldId id="361"/>
            <p14:sldId id="362"/>
            <p14:sldId id="380"/>
            <p14:sldId id="381"/>
            <p14:sldId id="363"/>
            <p14:sldId id="364"/>
            <p14:sldId id="382"/>
            <p14:sldId id="383"/>
          </p14:sldIdLst>
        </p14:section>
        <p14:section name="제목 없는 구역" id="{50FA34DE-992D-4262-8221-D63EB248A1F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0D39B7-61E9-49B2-B00A-A30C71FCDCBE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1781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7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0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1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84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3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3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2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9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2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C0D39B7-61E9-49B2-B00A-A30C71FCDCBE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6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클라우드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폼 만들기</a:t>
            </a:r>
            <a:endParaRPr lang="en-US" altLang="ko-KR" dirty="0"/>
          </a:p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r>
              <a:rPr lang="ko-KR" altLang="en-US" dirty="0"/>
              <a:t>컴퓨터과학과 </a:t>
            </a:r>
            <a:r>
              <a:rPr lang="ko-KR" altLang="en-US" dirty="0" err="1"/>
              <a:t>한종대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235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BEEF248-5D58-45E7-907B-340E2576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475" y="728664"/>
            <a:ext cx="5708799" cy="3157080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pPr latinLnBrk="0"/>
            <a:r>
              <a:rPr lang="en-US" altLang="ko-KR" sz="3600" dirty="0">
                <a:latin typeface="+mj-ea"/>
              </a:rPr>
              <a:t>Form </a:t>
            </a:r>
            <a:r>
              <a:rPr lang="ko-KR" altLang="en-US" sz="3600" dirty="0">
                <a:latin typeface="+mj-ea"/>
              </a:rPr>
              <a:t>구현하기</a:t>
            </a:r>
            <a:endParaRPr lang="en-US" altLang="ko-KR" sz="3600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80775-3952-4ED5-83F5-DED231EA8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3475" y="4072045"/>
            <a:ext cx="5708799" cy="205728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indent="-3429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Comment form</a:t>
            </a:r>
            <a:r>
              <a:rPr lang="ko-KR" altLang="en-US" dirty="0">
                <a:solidFill>
                  <a:schemeClr val="tx1"/>
                </a:solidFill>
              </a:rPr>
              <a:t> 만들기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FBV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en-US" altLang="ko-KR" dirty="0">
                <a:solidFill>
                  <a:schemeClr val="tx1"/>
                </a:solidFill>
              </a:rPr>
              <a:t>form </a:t>
            </a:r>
            <a:r>
              <a:rPr lang="ko-KR" altLang="en-US" dirty="0">
                <a:solidFill>
                  <a:schemeClr val="tx1"/>
                </a:solidFill>
              </a:rPr>
              <a:t>다루기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50" name="Picture 2" descr="man floating while reading a book">
            <a:extLst>
              <a:ext uri="{FF2B5EF4-FFF2-40B4-BE49-F238E27FC236}">
                <a16:creationId xmlns:a16="http://schemas.microsoft.com/office/drawing/2014/main" id="{764ECAE7-3FC9-4DF4-B70B-CA9A1B78B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78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CE64-2325-47C4-A153-9102C4B5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71" y="-215720"/>
            <a:ext cx="9692640" cy="1325562"/>
          </a:xfrm>
        </p:spPr>
        <p:txBody>
          <a:bodyPr/>
          <a:lstStyle/>
          <a:p>
            <a:r>
              <a:rPr lang="en-US" altLang="ko-KR" dirty="0"/>
              <a:t>Comment </a:t>
            </a:r>
            <a:r>
              <a:rPr lang="ko-KR" altLang="en-US" dirty="0"/>
              <a:t>모델과 폼</a:t>
            </a:r>
            <a:r>
              <a:rPr lang="en-US" altLang="ko-KR" dirty="0"/>
              <a:t> </a:t>
            </a:r>
            <a:r>
              <a:rPr lang="ko-KR" altLang="en-US" dirty="0"/>
              <a:t>구현하기</a:t>
            </a:r>
            <a:endParaRPr lang="ko-KR" alt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8D706-3BE1-42AC-AD81-B2D99372CF75}"/>
              </a:ext>
            </a:extLst>
          </p:cNvPr>
          <p:cNvSpPr txBox="1"/>
          <p:nvPr/>
        </p:nvSpPr>
        <p:spPr>
          <a:xfrm>
            <a:off x="855272" y="1261565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models.py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A94D1F-F112-4A48-9AC0-AB61E76F84F3}"/>
              </a:ext>
            </a:extLst>
          </p:cNvPr>
          <p:cNvGrpSpPr/>
          <p:nvPr/>
        </p:nvGrpSpPr>
        <p:grpSpPr>
          <a:xfrm>
            <a:off x="855271" y="1848970"/>
            <a:ext cx="5815654" cy="4247030"/>
            <a:chOff x="855272" y="1848970"/>
            <a:chExt cx="4111366" cy="300243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B851EBE-A491-435F-83ED-0B73BC4EBB47}"/>
                </a:ext>
              </a:extLst>
            </p:cNvPr>
            <p:cNvGrpSpPr/>
            <p:nvPr/>
          </p:nvGrpSpPr>
          <p:grpSpPr>
            <a:xfrm>
              <a:off x="855272" y="1848970"/>
              <a:ext cx="4111366" cy="2567296"/>
              <a:chOff x="711005" y="1987303"/>
              <a:chExt cx="6306429" cy="3937979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C4F99BC9-9D34-4B6D-B18B-57FDD5D4E9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26875"/>
              <a:stretch/>
            </p:blipFill>
            <p:spPr>
              <a:xfrm>
                <a:off x="711005" y="1987303"/>
                <a:ext cx="5971149" cy="3937979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D782A48F-7F01-419F-BA2F-1B85DE08C4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5894"/>
              <a:stretch/>
            </p:blipFill>
            <p:spPr>
              <a:xfrm>
                <a:off x="6682154" y="1987303"/>
                <a:ext cx="335280" cy="3937979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19BFDED2-D977-4596-99DF-EE9D5093D3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2148" b="88252"/>
              <a:stretch/>
            </p:blipFill>
            <p:spPr>
              <a:xfrm>
                <a:off x="4743157" y="1991488"/>
                <a:ext cx="2274277" cy="462628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A6FCECD-B86B-4AF7-A4ED-8EA64601BC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6754"/>
            <a:stretch/>
          </p:blipFill>
          <p:spPr>
            <a:xfrm>
              <a:off x="855272" y="4314158"/>
              <a:ext cx="3892786" cy="537242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3C5B35D-C23E-4708-A965-FC7CD4FF5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3253" r="340"/>
            <a:stretch/>
          </p:blipFill>
          <p:spPr>
            <a:xfrm>
              <a:off x="4621133" y="4314158"/>
              <a:ext cx="299570" cy="537242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5C6A3C2-1E3E-415C-8F3B-ECDDC0A58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949" y="4943943"/>
            <a:ext cx="5326927" cy="19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9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CE64-2325-47C4-A153-9102C4B5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71" y="-215720"/>
            <a:ext cx="9692640" cy="1325562"/>
          </a:xfrm>
        </p:spPr>
        <p:txBody>
          <a:bodyPr/>
          <a:lstStyle/>
          <a:p>
            <a:r>
              <a:rPr lang="en-US" altLang="ko-KR" dirty="0"/>
              <a:t>Comment </a:t>
            </a:r>
            <a:r>
              <a:rPr lang="ko-KR" altLang="en-US" dirty="0"/>
              <a:t>모델과 폼</a:t>
            </a:r>
            <a:r>
              <a:rPr lang="en-US" altLang="ko-KR" dirty="0"/>
              <a:t> </a:t>
            </a:r>
            <a:r>
              <a:rPr lang="ko-KR" altLang="en-US" dirty="0"/>
              <a:t>구현하기</a:t>
            </a:r>
            <a:endParaRPr lang="ko-KR" altLang="en-US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EF700C-885F-4739-8BD4-6FEA421E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82" y="2190099"/>
            <a:ext cx="6792273" cy="46679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25E5F52-0C06-486C-B1BB-19F3A12A9859}"/>
              </a:ext>
            </a:extLst>
          </p:cNvPr>
          <p:cNvSpPr txBox="1"/>
          <p:nvPr/>
        </p:nvSpPr>
        <p:spPr>
          <a:xfrm>
            <a:off x="1158063" y="1384103"/>
            <a:ext cx="193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Post_detail.html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BFB7F9-F6A0-4862-A178-EF5CBC30F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257" y="2983919"/>
            <a:ext cx="4131598" cy="23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CE64-2325-47C4-A153-9102C4B5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71" y="-215720"/>
            <a:ext cx="9692640" cy="1325562"/>
          </a:xfrm>
        </p:spPr>
        <p:txBody>
          <a:bodyPr/>
          <a:lstStyle/>
          <a:p>
            <a:r>
              <a:rPr lang="en-US" altLang="ko-KR" dirty="0"/>
              <a:t>Comment </a:t>
            </a:r>
            <a:r>
              <a:rPr lang="ko-KR" altLang="en-US" dirty="0"/>
              <a:t>모델과 폼</a:t>
            </a:r>
            <a:r>
              <a:rPr lang="en-US" altLang="ko-KR" dirty="0"/>
              <a:t> </a:t>
            </a:r>
            <a:r>
              <a:rPr lang="ko-KR" altLang="en-US" dirty="0"/>
              <a:t>구현하기</a:t>
            </a:r>
            <a:endParaRPr lang="ko-KR" altLang="en-US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E0F73-2920-4F5E-B0A9-048872825B7A}"/>
              </a:ext>
            </a:extLst>
          </p:cNvPr>
          <p:cNvSpPr txBox="1"/>
          <p:nvPr/>
        </p:nvSpPr>
        <p:spPr>
          <a:xfrm>
            <a:off x="977193" y="2477416"/>
            <a:ext cx="115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forms.py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ABD00AD-CB6F-4F83-A086-8197B07AFEDE}"/>
              </a:ext>
            </a:extLst>
          </p:cNvPr>
          <p:cNvGrpSpPr/>
          <p:nvPr/>
        </p:nvGrpSpPr>
        <p:grpSpPr>
          <a:xfrm>
            <a:off x="977193" y="3064821"/>
            <a:ext cx="3537800" cy="2789377"/>
            <a:chOff x="257175" y="1304925"/>
            <a:chExt cx="5387979" cy="42481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50E541E-6121-418D-B2AD-B59ABD81E0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230"/>
            <a:stretch/>
          </p:blipFill>
          <p:spPr>
            <a:xfrm>
              <a:off x="257175" y="1304925"/>
              <a:ext cx="5111269" cy="42481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19453FD-CAC3-4585-A84F-9F72B74C6E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7435"/>
            <a:stretch/>
          </p:blipFill>
          <p:spPr>
            <a:xfrm>
              <a:off x="5345584" y="1304925"/>
              <a:ext cx="299570" cy="424815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5C7EEA7-A767-4E88-8406-51F3C7A14A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491" b="83824"/>
            <a:stretch/>
          </p:blipFill>
          <p:spPr>
            <a:xfrm>
              <a:off x="2549529" y="1304925"/>
              <a:ext cx="3095625" cy="68716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94FD3CF-99F6-4A81-9E29-71C571C3091E}"/>
              </a:ext>
            </a:extLst>
          </p:cNvPr>
          <p:cNvSpPr txBox="1"/>
          <p:nvPr/>
        </p:nvSpPr>
        <p:spPr>
          <a:xfrm>
            <a:off x="1775787" y="5854198"/>
            <a:ext cx="382814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여러 필드 중 </a:t>
            </a:r>
            <a:r>
              <a:rPr lang="en-US" altLang="ko-KR" sz="1600" dirty="0">
                <a:latin typeface="+mn-ea"/>
              </a:rPr>
              <a:t>form</a:t>
            </a:r>
            <a:r>
              <a:rPr lang="ko-KR" altLang="en-US" sz="1600" dirty="0">
                <a:latin typeface="+mn-ea"/>
              </a:rPr>
              <a:t>에 사용할 필드 명시</a:t>
            </a:r>
            <a:endParaRPr lang="en-US" altLang="ko-KR" sz="1600" dirty="0">
              <a:latin typeface="+mn-ea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56B5D06-9C86-42C5-A68A-906191C87121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3601420" y="5765759"/>
            <a:ext cx="17687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9DB663-61D8-4B62-ABFC-07EB215A3011}"/>
              </a:ext>
            </a:extLst>
          </p:cNvPr>
          <p:cNvSpPr txBox="1"/>
          <p:nvPr/>
        </p:nvSpPr>
        <p:spPr>
          <a:xfrm>
            <a:off x="1145512" y="1768510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기반 폼 만들기 </a:t>
            </a:r>
            <a:r>
              <a:rPr lang="en-US" altLang="ko-KR" dirty="0"/>
              <a:t>(cf. </a:t>
            </a:r>
            <a:r>
              <a:rPr lang="en-US" altLang="ko-KR" dirty="0" err="1"/>
              <a:t>PostCreate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21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CE64-2325-47C4-A153-9102C4B5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72" y="-168077"/>
            <a:ext cx="9692640" cy="1325562"/>
          </a:xfrm>
        </p:spPr>
        <p:txBody>
          <a:bodyPr>
            <a:normAutofit/>
          </a:bodyPr>
          <a:lstStyle/>
          <a:p>
            <a:r>
              <a:rPr lang="ko-KR" altLang="en-US" dirty="0"/>
              <a:t>템플릿에 </a:t>
            </a:r>
            <a:r>
              <a:rPr lang="en-US" altLang="ko-KR" dirty="0" err="1"/>
              <a:t>CommentForm</a:t>
            </a:r>
            <a:r>
              <a:rPr lang="en-US" altLang="ko-KR" dirty="0"/>
              <a:t> </a:t>
            </a:r>
            <a:r>
              <a:rPr lang="ko-KR" altLang="en-US" dirty="0"/>
              <a:t>적용하기</a:t>
            </a:r>
            <a:endParaRPr lang="ko-KR" alt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8D706-3BE1-42AC-AD81-B2D99372CF75}"/>
              </a:ext>
            </a:extLst>
          </p:cNvPr>
          <p:cNvSpPr txBox="1"/>
          <p:nvPr/>
        </p:nvSpPr>
        <p:spPr>
          <a:xfrm>
            <a:off x="855272" y="1261565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views.py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9F53-6192-4EED-8F77-725D3DFC4BCA}"/>
              </a:ext>
            </a:extLst>
          </p:cNvPr>
          <p:cNvSpPr txBox="1"/>
          <p:nvPr/>
        </p:nvSpPr>
        <p:spPr>
          <a:xfrm>
            <a:off x="6905720" y="1261565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post_detail.html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D2B9E7-22A7-4FF9-BC95-E54E2AF7D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57" y="2541352"/>
            <a:ext cx="6125843" cy="36152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019466-7B9E-43AD-874C-3DA99B76F04E}"/>
              </a:ext>
            </a:extLst>
          </p:cNvPr>
          <p:cNvSpPr txBox="1"/>
          <p:nvPr/>
        </p:nvSpPr>
        <p:spPr>
          <a:xfrm>
            <a:off x="855272" y="1630897"/>
            <a:ext cx="4660342" cy="878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댓글 작성을 할 </a:t>
            </a:r>
            <a:r>
              <a:rPr lang="en-US" altLang="ko-KR" dirty="0" err="1">
                <a:sym typeface="Wingdings" panose="05000000000000000000" pitchFamily="2" charset="2"/>
              </a:rPr>
              <a:t>PostDetail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페이지에 </a:t>
            </a:r>
            <a:r>
              <a:rPr lang="en-US" altLang="ko-KR" dirty="0" err="1">
                <a:sym typeface="Wingdings" panose="05000000000000000000" pitchFamily="2" charset="2"/>
              </a:rPr>
              <a:t>CommentForm</a:t>
            </a:r>
            <a:r>
              <a:rPr lang="ko-KR" altLang="en-US" dirty="0">
                <a:sym typeface="Wingdings" panose="05000000000000000000" pitchFamily="2" charset="2"/>
              </a:rPr>
              <a:t> 내용 정의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7AFDD9-7307-4B31-B8B6-9E81B4D2E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300" y="2509023"/>
            <a:ext cx="5054574" cy="359620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1898738-B5E7-440B-B96B-5DC7968AE519}"/>
              </a:ext>
            </a:extLst>
          </p:cNvPr>
          <p:cNvSpPr txBox="1"/>
          <p:nvPr/>
        </p:nvSpPr>
        <p:spPr>
          <a:xfrm>
            <a:off x="7668307" y="2048456"/>
            <a:ext cx="382814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Django-crispy-forms </a:t>
            </a:r>
            <a:r>
              <a:rPr lang="ko-KR" altLang="en-US" sz="1600" dirty="0">
                <a:latin typeface="+mn-ea"/>
              </a:rPr>
              <a:t>디자인 적용</a:t>
            </a:r>
            <a:endParaRPr lang="en-US" altLang="ko-KR" sz="1600" dirty="0">
              <a:latin typeface="+mn-ea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2F88F72-CF80-473F-8AA2-2CA969267346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9622971" y="2217733"/>
            <a:ext cx="1873480" cy="2996524"/>
          </a:xfrm>
          <a:prstGeom prst="bentConnector4">
            <a:avLst>
              <a:gd name="adj1" fmla="val -18593"/>
              <a:gd name="adj2" fmla="val 1055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2DB0766-2B95-4A11-8F07-260DBA2768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45" t="-637" r="64368" b="15859"/>
          <a:stretch/>
        </p:blipFill>
        <p:spPr>
          <a:xfrm>
            <a:off x="8230668" y="4569263"/>
            <a:ext cx="944880" cy="24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7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CE64-2325-47C4-A153-9102C4B5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72" y="-63997"/>
            <a:ext cx="9692640" cy="132556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CommentForm</a:t>
            </a:r>
            <a:r>
              <a:rPr lang="ko-KR" altLang="en-US" dirty="0"/>
              <a:t>으로 </a:t>
            </a:r>
            <a:br>
              <a:rPr lang="en-US" altLang="ko-KR" dirty="0"/>
            </a:br>
            <a:r>
              <a:rPr lang="ko-KR" altLang="en-US" dirty="0"/>
              <a:t>들어오는 내용 처리하기 </a:t>
            </a:r>
            <a:r>
              <a:rPr lang="en-US" altLang="ko-KR" dirty="0"/>
              <a:t>(FBV)</a:t>
            </a:r>
            <a:endParaRPr lang="ko-KR" alt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8D706-3BE1-42AC-AD81-B2D99372CF75}"/>
              </a:ext>
            </a:extLst>
          </p:cNvPr>
          <p:cNvSpPr txBox="1"/>
          <p:nvPr/>
        </p:nvSpPr>
        <p:spPr>
          <a:xfrm>
            <a:off x="855272" y="126156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urls.py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9F53-6192-4EED-8F77-725D3DFC4BCA}"/>
              </a:ext>
            </a:extLst>
          </p:cNvPr>
          <p:cNvSpPr txBox="1"/>
          <p:nvPr/>
        </p:nvSpPr>
        <p:spPr>
          <a:xfrm>
            <a:off x="6905720" y="1261565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</a:rPr>
              <a:t>views.py</a:t>
            </a:r>
            <a:endParaRPr lang="en-US" altLang="ko-KR" b="1" dirty="0"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0269CE3-C2E5-4C30-88F1-2348B4169719}"/>
              </a:ext>
            </a:extLst>
          </p:cNvPr>
          <p:cNvGrpSpPr/>
          <p:nvPr/>
        </p:nvGrpSpPr>
        <p:grpSpPr>
          <a:xfrm>
            <a:off x="6905720" y="1702108"/>
            <a:ext cx="4261015" cy="4942114"/>
            <a:chOff x="2297144" y="0"/>
            <a:chExt cx="5912862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58F3098-9084-4759-9883-DF94551B2B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4764"/>
            <a:stretch/>
          </p:blipFill>
          <p:spPr>
            <a:xfrm>
              <a:off x="2297144" y="0"/>
              <a:ext cx="5716237" cy="68580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75B43EA-C214-4924-8F61-C0B72FE81D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7439"/>
            <a:stretch/>
          </p:blipFill>
          <p:spPr>
            <a:xfrm>
              <a:off x="8013381" y="0"/>
              <a:ext cx="194546" cy="6858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688398E-8DC4-4F4A-AF6E-430B034C0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669" t="1" b="93212"/>
            <a:stretch/>
          </p:blipFill>
          <p:spPr>
            <a:xfrm>
              <a:off x="6209471" y="1421"/>
              <a:ext cx="2000535" cy="465402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6223454-7251-4CC3-8D7F-BCC81FF489B7}"/>
              </a:ext>
            </a:extLst>
          </p:cNvPr>
          <p:cNvGrpSpPr/>
          <p:nvPr/>
        </p:nvGrpSpPr>
        <p:grpSpPr>
          <a:xfrm>
            <a:off x="855272" y="2586952"/>
            <a:ext cx="5302012" cy="3905923"/>
            <a:chOff x="257175" y="180975"/>
            <a:chExt cx="8817925" cy="649605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56521A2-3E7C-48D7-A4FD-166621ED8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6426"/>
            <a:stretch/>
          </p:blipFill>
          <p:spPr>
            <a:xfrm>
              <a:off x="257175" y="180975"/>
              <a:ext cx="8591706" cy="649605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305FF7E-FEE8-4DF4-932F-D74FAD7240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7541"/>
            <a:stretch/>
          </p:blipFill>
          <p:spPr>
            <a:xfrm>
              <a:off x="8787989" y="180975"/>
              <a:ext cx="287111" cy="649605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730EF6F-E2DF-4F74-A11B-6889C04EDD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728" b="90404"/>
            <a:stretch/>
          </p:blipFill>
          <p:spPr>
            <a:xfrm>
              <a:off x="6240732" y="180975"/>
              <a:ext cx="2834368" cy="62339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5F97F1C-3D86-44D8-ADA5-E456748ECB60}"/>
              </a:ext>
            </a:extLst>
          </p:cNvPr>
          <p:cNvSpPr txBox="1"/>
          <p:nvPr/>
        </p:nvSpPr>
        <p:spPr>
          <a:xfrm>
            <a:off x="855272" y="1630897"/>
            <a:ext cx="4660342" cy="878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ym typeface="Wingdings" panose="05000000000000000000" pitchFamily="2" charset="2"/>
              </a:rPr>
              <a:t>CommentForm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입력 결과가 들어올 </a:t>
            </a:r>
            <a:r>
              <a:rPr lang="en-US" altLang="ko-KR" dirty="0">
                <a:sym typeface="Wingdings" panose="05000000000000000000" pitchFamily="2" charset="2"/>
              </a:rPr>
              <a:t>URL </a:t>
            </a:r>
            <a:r>
              <a:rPr lang="ko-KR" altLang="en-US" dirty="0">
                <a:sym typeface="Wingdings" panose="05000000000000000000" pitchFamily="2" charset="2"/>
              </a:rPr>
              <a:t>정의하기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05915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D52F9-2A4D-46CB-B646-0F3CE0DF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앱에 접근하기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F4BF5-AD61-4177-BC90-2F02A72CE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Single_pages</a:t>
            </a:r>
            <a:r>
              <a:rPr lang="en-US" altLang="ko-KR" dirty="0"/>
              <a:t> </a:t>
            </a:r>
            <a:r>
              <a:rPr lang="ko-KR" altLang="en-US" dirty="0"/>
              <a:t>앱에서 </a:t>
            </a:r>
            <a:r>
              <a:rPr lang="en-US" altLang="ko-KR" dirty="0"/>
              <a:t>blog</a:t>
            </a:r>
            <a:r>
              <a:rPr lang="ko-KR" altLang="en-US" dirty="0"/>
              <a:t>앱의 내용에 접근하려면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Single_pages</a:t>
            </a:r>
            <a:r>
              <a:rPr lang="en-US" altLang="ko-KR" dirty="0"/>
              <a:t>/landing.html</a:t>
            </a:r>
            <a:r>
              <a:rPr lang="ko-KR" altLang="en-US" dirty="0"/>
              <a:t>에서 블로그의 최신 글 셋이 보이도록 만들기</a:t>
            </a:r>
            <a:endParaRPr lang="en-US" altLang="ko-KR" dirty="0"/>
          </a:p>
          <a:p>
            <a:pPr lvl="1"/>
            <a:r>
              <a:rPr lang="en-US" altLang="ko-KR" dirty="0"/>
              <a:t>Context</a:t>
            </a:r>
            <a:r>
              <a:rPr lang="ko-KR" altLang="en-US" dirty="0"/>
              <a:t>로 </a:t>
            </a:r>
            <a:r>
              <a:rPr lang="en-US" altLang="ko-KR" dirty="0" err="1"/>
              <a:t>blog.post</a:t>
            </a:r>
            <a:r>
              <a:rPr lang="ko-KR" altLang="en-US" dirty="0"/>
              <a:t>에서 추출한 글을 넘겨줍시다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E1625E-9A4E-42CD-9FAC-B3CBCE1D9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005" y="62910"/>
            <a:ext cx="6716062" cy="1438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D481A3-4228-489B-9B2F-D9CEDF1F7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824" y="4760450"/>
            <a:ext cx="5887272" cy="20195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D3053E-CE9B-4254-8FA9-419C727DF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824" y="2771205"/>
            <a:ext cx="6516009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43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E6F2-374E-48E2-8F95-EDE1FD18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앱에 접근하기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F0083-5252-4506-BC62-ED1E4E943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Single_pages</a:t>
            </a:r>
            <a:r>
              <a:rPr lang="en-US" altLang="ko-KR" dirty="0"/>
              <a:t>/landing.html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8A659C-DA32-43A7-9761-B1FE41683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92" y="3429000"/>
            <a:ext cx="8516539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0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7ACFC-AE27-42A9-8B6F-1F4061DC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26323-916C-4EB6-A6B7-E28170A7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 모듈 사용하기</a:t>
            </a:r>
            <a:endParaRPr lang="en-US" altLang="ko-KR" dirty="0"/>
          </a:p>
          <a:p>
            <a:pPr lvl="1"/>
            <a:r>
              <a:rPr lang="ko-KR" altLang="en-US" dirty="0"/>
              <a:t>폼 꾸미기</a:t>
            </a:r>
            <a:endParaRPr lang="en-US" altLang="ko-KR" dirty="0"/>
          </a:p>
          <a:p>
            <a:pPr lvl="1"/>
            <a:r>
              <a:rPr lang="ko-KR" altLang="en-US" dirty="0"/>
              <a:t>마크다운 적용하기</a:t>
            </a:r>
            <a:endParaRPr lang="en-US" altLang="ko-KR" dirty="0"/>
          </a:p>
          <a:p>
            <a:r>
              <a:rPr lang="ko-KR" altLang="en-US" dirty="0"/>
              <a:t>댓글 적용하기</a:t>
            </a:r>
            <a:endParaRPr lang="en-US" altLang="ko-KR" dirty="0"/>
          </a:p>
          <a:p>
            <a:pPr lvl="1"/>
            <a:r>
              <a:rPr lang="en-US" altLang="ko-KR" dirty="0"/>
              <a:t>Form.py </a:t>
            </a:r>
            <a:r>
              <a:rPr lang="ko-KR" altLang="en-US" dirty="0"/>
              <a:t>만들기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60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CE64-2325-47C4-A153-9102C4B5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11" y="-179186"/>
            <a:ext cx="9692640" cy="1325562"/>
          </a:xfrm>
        </p:spPr>
        <p:txBody>
          <a:bodyPr/>
          <a:lstStyle/>
          <a:p>
            <a:r>
              <a:rPr lang="en-US" altLang="ko-KR" dirty="0" err="1"/>
              <a:t>django</a:t>
            </a:r>
            <a:r>
              <a:rPr lang="en-US" altLang="ko-KR" dirty="0"/>
              <a:t>-crispy-forms</a:t>
            </a:r>
            <a:endParaRPr lang="ko-KR" alt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8D706-3BE1-42AC-AD81-B2D99372CF75}"/>
              </a:ext>
            </a:extLst>
          </p:cNvPr>
          <p:cNvSpPr txBox="1"/>
          <p:nvPr/>
        </p:nvSpPr>
        <p:spPr>
          <a:xfrm>
            <a:off x="855272" y="126156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BEFORE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17860-C2A3-4E69-A5AA-E0EF6B2BE49A}"/>
              </a:ext>
            </a:extLst>
          </p:cNvPr>
          <p:cNvSpPr txBox="1"/>
          <p:nvPr/>
        </p:nvSpPr>
        <p:spPr>
          <a:xfrm>
            <a:off x="6693458" y="5496279"/>
            <a:ext cx="4660342" cy="878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Django-crispy-forms</a:t>
            </a:r>
            <a:r>
              <a:rPr lang="ko-KR" altLang="en-US" dirty="0">
                <a:sym typeface="Wingdings" panose="05000000000000000000" pitchFamily="2" charset="2"/>
              </a:rPr>
              <a:t>로 부트스트랩이 적용된 모습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C5B78-F4DE-4DF2-8A61-A89D1E0697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0883" y="1726985"/>
            <a:ext cx="4974457" cy="3869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FD587B-D418-44F7-B44F-92B13447B7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93458" y="1726985"/>
            <a:ext cx="4137827" cy="3869450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CCD4FF5-A0B4-46D8-95DF-76D5EBD90031}"/>
              </a:ext>
            </a:extLst>
          </p:cNvPr>
          <p:cNvSpPr/>
          <p:nvPr/>
        </p:nvSpPr>
        <p:spPr>
          <a:xfrm>
            <a:off x="6030670" y="3317781"/>
            <a:ext cx="597458" cy="990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9F53-6192-4EED-8F77-725D3DFC4BCA}"/>
              </a:ext>
            </a:extLst>
          </p:cNvPr>
          <p:cNvSpPr txBox="1"/>
          <p:nvPr/>
        </p:nvSpPr>
        <p:spPr>
          <a:xfrm>
            <a:off x="6693458" y="1261565"/>
            <a:ext cx="88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971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CE64-2325-47C4-A153-9102C4B5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87" y="-217749"/>
            <a:ext cx="9692640" cy="1325562"/>
          </a:xfrm>
        </p:spPr>
        <p:txBody>
          <a:bodyPr/>
          <a:lstStyle/>
          <a:p>
            <a:r>
              <a:rPr lang="en-US" altLang="ko-KR" dirty="0" err="1"/>
              <a:t>django</a:t>
            </a:r>
            <a:r>
              <a:rPr lang="en-US" altLang="ko-KR" dirty="0"/>
              <a:t>-crispy-forms</a:t>
            </a:r>
            <a:endParaRPr lang="ko-KR" alt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8D706-3BE1-42AC-AD81-B2D99372CF75}"/>
              </a:ext>
            </a:extLst>
          </p:cNvPr>
          <p:cNvSpPr txBox="1"/>
          <p:nvPr/>
        </p:nvSpPr>
        <p:spPr>
          <a:xfrm>
            <a:off x="855272" y="1261565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pip install </a:t>
            </a:r>
            <a:r>
              <a:rPr lang="ko-KR" altLang="en-US" b="1" dirty="0" err="1">
                <a:latin typeface="+mn-ea"/>
              </a:rPr>
              <a:t>외부라이브러리명</a:t>
            </a:r>
            <a:endParaRPr lang="en-US" altLang="ko-KR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17860-C2A3-4E69-A5AA-E0EF6B2BE49A}"/>
              </a:ext>
            </a:extLst>
          </p:cNvPr>
          <p:cNvSpPr txBox="1"/>
          <p:nvPr/>
        </p:nvSpPr>
        <p:spPr>
          <a:xfrm>
            <a:off x="855272" y="1630897"/>
            <a:ext cx="4660342" cy="4626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필요한 라이브러리를 다운받아 설치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9F53-6192-4EED-8F77-725D3DFC4BCA}"/>
              </a:ext>
            </a:extLst>
          </p:cNvPr>
          <p:cNvSpPr txBox="1"/>
          <p:nvPr/>
        </p:nvSpPr>
        <p:spPr>
          <a:xfrm>
            <a:off x="5910219" y="1261565"/>
            <a:ext cx="416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settings.py</a:t>
            </a:r>
            <a:r>
              <a:rPr lang="ko-KR" altLang="en-US" b="1" dirty="0">
                <a:latin typeface="+mn-ea"/>
              </a:rPr>
              <a:t>에 설치한 라이브러리 등록</a:t>
            </a:r>
            <a:endParaRPr lang="en-US" altLang="ko-KR" b="1" dirty="0"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11D84F-90E7-4F02-9707-04DA4EFD0A2E}"/>
              </a:ext>
            </a:extLst>
          </p:cNvPr>
          <p:cNvGrpSpPr/>
          <p:nvPr/>
        </p:nvGrpSpPr>
        <p:grpSpPr>
          <a:xfrm>
            <a:off x="855272" y="2247276"/>
            <a:ext cx="3851530" cy="1003824"/>
            <a:chOff x="855272" y="2247276"/>
            <a:chExt cx="3851530" cy="10038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B8EA693-4132-4DEE-8F77-DD05DA48A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6011"/>
            <a:stretch/>
          </p:blipFill>
          <p:spPr>
            <a:xfrm>
              <a:off x="855272" y="2247276"/>
              <a:ext cx="3074471" cy="100382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0E99BB7-14A6-4D89-AF4C-6820778822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354"/>
            <a:stretch/>
          </p:blipFill>
          <p:spPr>
            <a:xfrm>
              <a:off x="3929743" y="2247276"/>
              <a:ext cx="777059" cy="1003824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1BCABF-DF51-49A8-B93F-4ADB3535FCEE}"/>
              </a:ext>
            </a:extLst>
          </p:cNvPr>
          <p:cNvGrpSpPr/>
          <p:nvPr/>
        </p:nvGrpSpPr>
        <p:grpSpPr>
          <a:xfrm>
            <a:off x="5910219" y="1630897"/>
            <a:ext cx="5731400" cy="4993463"/>
            <a:chOff x="114300" y="742950"/>
            <a:chExt cx="11963400" cy="1042307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2223E51-5615-4A0D-A716-AC29BDFBF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" y="742950"/>
              <a:ext cx="11963400" cy="53721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D41CCD0-802D-46A9-8B96-DBE3930F91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449"/>
            <a:stretch/>
          </p:blipFill>
          <p:spPr>
            <a:xfrm>
              <a:off x="141939" y="5962651"/>
              <a:ext cx="11620500" cy="520337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F73E1D4-4707-4D6D-8ED0-93895603B6B1}"/>
              </a:ext>
            </a:extLst>
          </p:cNvPr>
          <p:cNvSpPr txBox="1"/>
          <p:nvPr/>
        </p:nvSpPr>
        <p:spPr>
          <a:xfrm>
            <a:off x="7992680" y="5085562"/>
            <a:ext cx="382814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Crispy_template_pack</a:t>
            </a:r>
            <a:r>
              <a:rPr lang="ko-KR" altLang="en-US" sz="1600" dirty="0">
                <a:latin typeface="+mn-ea"/>
              </a:rPr>
              <a:t>을 </a:t>
            </a:r>
            <a:r>
              <a:rPr lang="en-US" altLang="ko-KR" sz="1600" dirty="0">
                <a:latin typeface="+mn-ea"/>
              </a:rPr>
              <a:t>Bootstrap4 </a:t>
            </a:r>
            <a:r>
              <a:rPr lang="ko-KR" altLang="en-US" sz="1600" dirty="0">
                <a:latin typeface="+mn-ea"/>
              </a:rPr>
              <a:t>스타일로 적용하겠다고 명시</a:t>
            </a:r>
            <a:endParaRPr lang="en-US" altLang="ko-KR" sz="1600" dirty="0">
              <a:latin typeface="+mn-ea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280A79F0-DDB5-4DB6-AD08-8B157BE05594}"/>
              </a:ext>
            </a:extLst>
          </p:cNvPr>
          <p:cNvCxnSpPr>
            <a:stCxn id="13" idx="2"/>
          </p:cNvCxnSpPr>
          <p:nvPr/>
        </p:nvCxnSpPr>
        <p:spPr>
          <a:xfrm rot="5400000">
            <a:off x="8757374" y="5240535"/>
            <a:ext cx="719577" cy="15791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D4C315-245D-4912-97F5-46B096575520}"/>
              </a:ext>
            </a:extLst>
          </p:cNvPr>
          <p:cNvGrpSpPr/>
          <p:nvPr/>
        </p:nvGrpSpPr>
        <p:grpSpPr>
          <a:xfrm>
            <a:off x="855272" y="4138683"/>
            <a:ext cx="4320164" cy="2164048"/>
            <a:chOff x="701416" y="4016473"/>
            <a:chExt cx="4641586" cy="232505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81BB964-ED68-4B4B-9BCF-6F906DDF6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9133"/>
            <a:stretch/>
          </p:blipFill>
          <p:spPr>
            <a:xfrm>
              <a:off x="701416" y="4017300"/>
              <a:ext cx="4501955" cy="2324228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E7644A-E692-4844-82BA-BA92E2B24B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7262"/>
            <a:stretch/>
          </p:blipFill>
          <p:spPr>
            <a:xfrm>
              <a:off x="5190602" y="4017300"/>
              <a:ext cx="152400" cy="232422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95362A9-2A34-411C-87C9-A3848C8E6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2514" b="87841"/>
            <a:stretch/>
          </p:blipFill>
          <p:spPr>
            <a:xfrm>
              <a:off x="2699405" y="4016473"/>
              <a:ext cx="2643597" cy="28260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D203E8A-0DC6-4012-93A6-727E3888E201}"/>
              </a:ext>
            </a:extLst>
          </p:cNvPr>
          <p:cNvSpPr txBox="1"/>
          <p:nvPr/>
        </p:nvSpPr>
        <p:spPr>
          <a:xfrm>
            <a:off x="859644" y="37622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템플릿 파일 수정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20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B5B23-A708-493C-9717-018196D2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django</a:t>
            </a:r>
            <a:r>
              <a:rPr lang="en-US" altLang="ko-KR" dirty="0"/>
              <a:t>-crispy-forms </a:t>
            </a:r>
            <a:r>
              <a:rPr lang="ko-KR" altLang="en-US" dirty="0"/>
              <a:t>적용하기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8B290-A10E-41B4-A7F6-886692480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D3BAEE-84F5-45D3-8461-7AB32BC7F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06" y="2114366"/>
            <a:ext cx="6363588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9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CE64-2325-47C4-A153-9102C4B5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94" y="-402219"/>
            <a:ext cx="9692640" cy="1325562"/>
          </a:xfrm>
        </p:spPr>
        <p:txBody>
          <a:bodyPr/>
          <a:lstStyle/>
          <a:p>
            <a:r>
              <a:rPr lang="en-US" altLang="ko-KR" dirty="0" err="1"/>
              <a:t>django-markdownx</a:t>
            </a:r>
            <a:endParaRPr lang="ko-KR" alt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8D706-3BE1-42AC-AD81-B2D99372CF75}"/>
              </a:ext>
            </a:extLst>
          </p:cNvPr>
          <p:cNvSpPr txBox="1"/>
          <p:nvPr/>
        </p:nvSpPr>
        <p:spPr>
          <a:xfrm>
            <a:off x="855272" y="1261565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pip install </a:t>
            </a:r>
            <a:r>
              <a:rPr lang="ko-KR" altLang="en-US" b="1" dirty="0" err="1">
                <a:latin typeface="+mn-ea"/>
              </a:rPr>
              <a:t>외부라이브러리명</a:t>
            </a:r>
            <a:endParaRPr lang="en-US" altLang="ko-KR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17860-C2A3-4E69-A5AA-E0EF6B2BE49A}"/>
              </a:ext>
            </a:extLst>
          </p:cNvPr>
          <p:cNvSpPr txBox="1"/>
          <p:nvPr/>
        </p:nvSpPr>
        <p:spPr>
          <a:xfrm>
            <a:off x="855272" y="1630897"/>
            <a:ext cx="4660342" cy="4626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필요한 라이브러리를 다운받아 설치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9F53-6192-4EED-8F77-725D3DFC4BCA}"/>
              </a:ext>
            </a:extLst>
          </p:cNvPr>
          <p:cNvSpPr txBox="1"/>
          <p:nvPr/>
        </p:nvSpPr>
        <p:spPr>
          <a:xfrm>
            <a:off x="7028600" y="1261565"/>
            <a:ext cx="416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settings.py</a:t>
            </a:r>
            <a:r>
              <a:rPr lang="ko-KR" altLang="en-US" b="1" dirty="0">
                <a:latin typeface="+mn-ea"/>
              </a:rPr>
              <a:t>에 설치한 라이브러리 등록</a:t>
            </a:r>
            <a:endParaRPr lang="en-US" altLang="ko-KR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203E8A-0DC6-4012-93A6-727E3888E201}"/>
              </a:ext>
            </a:extLst>
          </p:cNvPr>
          <p:cNvSpPr txBox="1"/>
          <p:nvPr/>
        </p:nvSpPr>
        <p:spPr>
          <a:xfrm>
            <a:off x="990903" y="3511933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urls.py</a:t>
            </a:r>
            <a:r>
              <a:rPr lang="ko-KR" altLang="en-US" b="1" dirty="0">
                <a:latin typeface="+mn-ea"/>
              </a:rPr>
              <a:t> 파일 수정</a:t>
            </a:r>
            <a:endParaRPr lang="en-US" altLang="ko-KR" b="1" dirty="0"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BDA8811-66C1-41F0-852F-99C628C94A5F}"/>
              </a:ext>
            </a:extLst>
          </p:cNvPr>
          <p:cNvGrpSpPr/>
          <p:nvPr/>
        </p:nvGrpSpPr>
        <p:grpSpPr>
          <a:xfrm>
            <a:off x="990903" y="2093524"/>
            <a:ext cx="4389080" cy="1325114"/>
            <a:chOff x="1706920" y="4271321"/>
            <a:chExt cx="4389080" cy="132511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58E22B2-A90A-4066-B76A-910AD09862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524"/>
            <a:stretch/>
          </p:blipFill>
          <p:spPr>
            <a:xfrm>
              <a:off x="5065355" y="4271321"/>
              <a:ext cx="1030644" cy="1325114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1B69D11-54DE-49E0-884E-8410FE5FB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6040"/>
            <a:stretch/>
          </p:blipFill>
          <p:spPr>
            <a:xfrm>
              <a:off x="1706920" y="4271321"/>
              <a:ext cx="4126785" cy="1325114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8FE9D17-6C04-46E1-B71D-F52CE556F2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524" b="67172"/>
            <a:stretch/>
          </p:blipFill>
          <p:spPr>
            <a:xfrm>
              <a:off x="5065355" y="4271321"/>
              <a:ext cx="1030645" cy="435005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0BAEF56-971C-4526-8293-2E5ABD5B92BE}"/>
              </a:ext>
            </a:extLst>
          </p:cNvPr>
          <p:cNvGrpSpPr/>
          <p:nvPr/>
        </p:nvGrpSpPr>
        <p:grpSpPr>
          <a:xfrm>
            <a:off x="8022490" y="1777485"/>
            <a:ext cx="2831848" cy="4708110"/>
            <a:chOff x="334736" y="1029560"/>
            <a:chExt cx="5453460" cy="9066690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3F37456-FAC4-43FC-9F8C-0C37129AE3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5854"/>
            <a:stretch/>
          </p:blipFill>
          <p:spPr>
            <a:xfrm>
              <a:off x="352425" y="1038225"/>
              <a:ext cx="5071100" cy="478155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8173176-B27C-4DB5-9BF0-BE248DB141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4205"/>
            <a:stretch/>
          </p:blipFill>
          <p:spPr>
            <a:xfrm>
              <a:off x="334736" y="5800224"/>
              <a:ext cx="5286719" cy="428625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5EF3A9E-AB4C-4FAE-AE66-BBF5839B5D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6841"/>
            <a:stretch/>
          </p:blipFill>
          <p:spPr>
            <a:xfrm>
              <a:off x="5423525" y="5810000"/>
              <a:ext cx="364671" cy="428625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84FDA38-62FF-45C5-BAA1-326E040E8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8827"/>
            <a:stretch/>
          </p:blipFill>
          <p:spPr>
            <a:xfrm>
              <a:off x="5621455" y="1029560"/>
              <a:ext cx="134711" cy="478155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D39D6D7-7A5E-491B-8D98-2321543F5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336" b="89000"/>
            <a:stretch/>
          </p:blipFill>
          <p:spPr>
            <a:xfrm>
              <a:off x="1085023" y="1037745"/>
              <a:ext cx="4671143" cy="525967"/>
            </a:xfrm>
            <a:prstGeom prst="rect">
              <a:avLst/>
            </a:prstGeom>
          </p:spPr>
        </p:pic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663718-0DA2-4B2E-9063-0534C07BC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03" y="3881265"/>
            <a:ext cx="5902066" cy="25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6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CE64-2325-47C4-A153-9102C4B5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94" y="-171608"/>
            <a:ext cx="9692640" cy="1325562"/>
          </a:xfrm>
        </p:spPr>
        <p:txBody>
          <a:bodyPr/>
          <a:lstStyle/>
          <a:p>
            <a:r>
              <a:rPr lang="en-US" altLang="ko-KR" dirty="0" err="1"/>
              <a:t>django-markdownx</a:t>
            </a:r>
            <a:endParaRPr lang="ko-KR" alt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8D706-3BE1-42AC-AD81-B2D99372CF75}"/>
              </a:ext>
            </a:extLst>
          </p:cNvPr>
          <p:cNvSpPr txBox="1"/>
          <p:nvPr/>
        </p:nvSpPr>
        <p:spPr>
          <a:xfrm>
            <a:off x="855272" y="1261565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models.py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17860-C2A3-4E69-A5AA-E0EF6B2BE49A}"/>
              </a:ext>
            </a:extLst>
          </p:cNvPr>
          <p:cNvSpPr txBox="1"/>
          <p:nvPr/>
        </p:nvSpPr>
        <p:spPr>
          <a:xfrm>
            <a:off x="855272" y="1630897"/>
            <a:ext cx="4660342" cy="4626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ym typeface="Wingdings" panose="05000000000000000000" pitchFamily="2" charset="2"/>
              </a:rPr>
              <a:t>TextField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 err="1">
                <a:sym typeface="Wingdings" panose="05000000000000000000" pitchFamily="2" charset="2"/>
              </a:rPr>
              <a:t>MarkdownxField</a:t>
            </a:r>
            <a:r>
              <a:rPr lang="ko-KR" altLang="en-US" dirty="0">
                <a:sym typeface="Wingdings" panose="05000000000000000000" pitchFamily="2" charset="2"/>
              </a:rPr>
              <a:t>로 수정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9F53-6192-4EED-8F77-725D3DFC4BCA}"/>
              </a:ext>
            </a:extLst>
          </p:cNvPr>
          <p:cNvSpPr txBox="1"/>
          <p:nvPr/>
        </p:nvSpPr>
        <p:spPr>
          <a:xfrm>
            <a:off x="5928303" y="1421591"/>
            <a:ext cx="577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Form</a:t>
            </a:r>
            <a:r>
              <a:rPr lang="ko-KR" altLang="en-US" b="1" dirty="0">
                <a:latin typeface="+mn-ea"/>
              </a:rPr>
              <a:t>에서 </a:t>
            </a:r>
            <a:r>
              <a:rPr lang="ko-KR" altLang="en-US" b="1" dirty="0" err="1">
                <a:latin typeface="+mn-ea"/>
              </a:rPr>
              <a:t>입력시</a:t>
            </a:r>
            <a:r>
              <a:rPr lang="ko-KR" altLang="en-US" b="1" dirty="0">
                <a:latin typeface="+mn-ea"/>
              </a:rPr>
              <a:t> 실시간으로 마크다운 보이도록 수정</a:t>
            </a:r>
            <a:endParaRPr lang="en-US" altLang="ko-KR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203E8A-0DC6-4012-93A6-727E3888E201}"/>
              </a:ext>
            </a:extLst>
          </p:cNvPr>
          <p:cNvSpPr txBox="1"/>
          <p:nvPr/>
        </p:nvSpPr>
        <p:spPr>
          <a:xfrm>
            <a:off x="990903" y="47644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마이그레이션</a:t>
            </a:r>
            <a:endParaRPr lang="en-US" altLang="ko-KR" b="1" dirty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4132DAE-9DA0-4260-B151-294DCDD90CF3}"/>
              </a:ext>
            </a:extLst>
          </p:cNvPr>
          <p:cNvGrpSpPr/>
          <p:nvPr/>
        </p:nvGrpSpPr>
        <p:grpSpPr>
          <a:xfrm>
            <a:off x="1267746" y="2093524"/>
            <a:ext cx="4142454" cy="2687873"/>
            <a:chOff x="342461" y="1460299"/>
            <a:chExt cx="8449552" cy="550035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79B07C3-1DEE-4888-8323-A3FEB0143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1108"/>
            <a:stretch/>
          </p:blipFill>
          <p:spPr>
            <a:xfrm>
              <a:off x="342900" y="1466850"/>
              <a:ext cx="7926886" cy="39243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D2D5CB0-3A75-4359-87C3-E88F5B450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8735"/>
            <a:stretch/>
          </p:blipFill>
          <p:spPr>
            <a:xfrm>
              <a:off x="342461" y="5227103"/>
              <a:ext cx="8240606" cy="173355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9792AFC-92D0-4E67-9959-60DE30CACF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6802"/>
            <a:stretch/>
          </p:blipFill>
          <p:spPr>
            <a:xfrm>
              <a:off x="8422186" y="5227103"/>
              <a:ext cx="369827" cy="173355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787B3F6-9959-4C7E-8313-2C42424D8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8675"/>
            <a:stretch/>
          </p:blipFill>
          <p:spPr>
            <a:xfrm>
              <a:off x="8583067" y="1469235"/>
              <a:ext cx="152400" cy="39243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CE15195-710B-4165-98F0-6958848A0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309" b="71790"/>
            <a:stretch/>
          </p:blipFill>
          <p:spPr>
            <a:xfrm>
              <a:off x="5434249" y="1460299"/>
              <a:ext cx="3301218" cy="1107048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545F80A-BAB7-4790-9457-98D3B41CF69D}"/>
              </a:ext>
            </a:extLst>
          </p:cNvPr>
          <p:cNvGrpSpPr/>
          <p:nvPr/>
        </p:nvGrpSpPr>
        <p:grpSpPr>
          <a:xfrm>
            <a:off x="1267746" y="5244024"/>
            <a:ext cx="3282483" cy="1488934"/>
            <a:chOff x="342900" y="1952625"/>
            <a:chExt cx="6509590" cy="295275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D8AD59C-6D8B-4CFA-9D87-D39A8B715F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4956"/>
            <a:stretch/>
          </p:blipFill>
          <p:spPr>
            <a:xfrm>
              <a:off x="342900" y="1952625"/>
              <a:ext cx="6333488" cy="295275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ED4D91E-F437-45FE-AE8B-FFA5105949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495"/>
            <a:stretch/>
          </p:blipFill>
          <p:spPr>
            <a:xfrm>
              <a:off x="6677596" y="1952625"/>
              <a:ext cx="173212" cy="2952750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04E1A22-FC3B-430D-8F09-67E74C7B14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7418" b="75745"/>
            <a:stretch/>
          </p:blipFill>
          <p:spPr>
            <a:xfrm>
              <a:off x="5404829" y="1952625"/>
              <a:ext cx="1447661" cy="716164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D7949ADD-E82A-4275-9807-B56827FF0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303" y="1790923"/>
            <a:ext cx="6007384" cy="49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3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CE64-2325-47C4-A153-9102C4B5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51" y="-279155"/>
            <a:ext cx="9692640" cy="1325562"/>
          </a:xfrm>
        </p:spPr>
        <p:txBody>
          <a:bodyPr/>
          <a:lstStyle/>
          <a:p>
            <a:r>
              <a:rPr lang="en-US" altLang="ko-KR" dirty="0" err="1"/>
              <a:t>django-markdownx</a:t>
            </a:r>
            <a:endParaRPr lang="ko-KR" alt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8D706-3BE1-42AC-AD81-B2D99372CF75}"/>
              </a:ext>
            </a:extLst>
          </p:cNvPr>
          <p:cNvSpPr txBox="1"/>
          <p:nvPr/>
        </p:nvSpPr>
        <p:spPr>
          <a:xfrm>
            <a:off x="855272" y="1261565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models.py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17860-C2A3-4E69-A5AA-E0EF6B2BE49A}"/>
              </a:ext>
            </a:extLst>
          </p:cNvPr>
          <p:cNvSpPr txBox="1"/>
          <p:nvPr/>
        </p:nvSpPr>
        <p:spPr>
          <a:xfrm>
            <a:off x="855272" y="1630897"/>
            <a:ext cx="4660342" cy="4626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마크다운 렌더링을 위한 함수 생성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9F53-6192-4EED-8F77-725D3DFC4BCA}"/>
              </a:ext>
            </a:extLst>
          </p:cNvPr>
          <p:cNvSpPr txBox="1"/>
          <p:nvPr/>
        </p:nvSpPr>
        <p:spPr>
          <a:xfrm>
            <a:off x="5368444" y="126156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템플릿에서 마크다운 렌더링</a:t>
            </a:r>
            <a:endParaRPr lang="en-US" altLang="ko-KR" b="1" dirty="0"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D159FB-F70D-4A72-8D47-0D2F7FF9DD1F}"/>
              </a:ext>
            </a:extLst>
          </p:cNvPr>
          <p:cNvGrpSpPr/>
          <p:nvPr/>
        </p:nvGrpSpPr>
        <p:grpSpPr>
          <a:xfrm>
            <a:off x="1218526" y="2061214"/>
            <a:ext cx="3952188" cy="3806356"/>
            <a:chOff x="355740" y="0"/>
            <a:chExt cx="7120751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070466C-B941-403C-945D-3C3124747A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9910"/>
            <a:stretch/>
          </p:blipFill>
          <p:spPr>
            <a:xfrm>
              <a:off x="355740" y="0"/>
              <a:ext cx="6898581" cy="68580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C81446C-A74B-47E4-B32E-37915A153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8065"/>
            <a:stretch/>
          </p:blipFill>
          <p:spPr>
            <a:xfrm>
              <a:off x="7254321" y="0"/>
              <a:ext cx="222170" cy="68580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F30BDC3-22B9-4558-8CFE-8BE1E4A2FC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756" b="90108"/>
            <a:stretch/>
          </p:blipFill>
          <p:spPr>
            <a:xfrm>
              <a:off x="4348803" y="0"/>
              <a:ext cx="3127688" cy="678367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9E3FBBD-EA8F-4300-8998-6F621BE7B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44" y="2031661"/>
            <a:ext cx="5621837" cy="21266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C528AC1-3F0C-452E-94E4-B70301CB3470}"/>
              </a:ext>
            </a:extLst>
          </p:cNvPr>
          <p:cNvSpPr txBox="1"/>
          <p:nvPr/>
        </p:nvSpPr>
        <p:spPr>
          <a:xfrm>
            <a:off x="5368444" y="1635397"/>
            <a:ext cx="4660342" cy="4626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safe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>
                <a:sym typeface="Wingdings" panose="05000000000000000000" pitchFamily="2" charset="2"/>
              </a:rPr>
              <a:t>HTML </a:t>
            </a:r>
            <a:r>
              <a:rPr lang="ko-KR" altLang="en-US" dirty="0" err="1">
                <a:sym typeface="Wingdings" panose="05000000000000000000" pitchFamily="2" charset="2"/>
              </a:rPr>
              <a:t>이스케이핑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A60E13-E14E-4C1A-922F-0C5E1258E3A2}"/>
              </a:ext>
            </a:extLst>
          </p:cNvPr>
          <p:cNvSpPr txBox="1"/>
          <p:nvPr/>
        </p:nvSpPr>
        <p:spPr>
          <a:xfrm>
            <a:off x="5368444" y="4372831"/>
            <a:ext cx="580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admin </a:t>
            </a:r>
            <a:r>
              <a:rPr lang="ko-KR" altLang="en-US" b="1" dirty="0">
                <a:latin typeface="+mn-ea"/>
              </a:rPr>
              <a:t>페이지에서 </a:t>
            </a:r>
            <a:r>
              <a:rPr lang="en-US" altLang="ko-KR" b="1" dirty="0" err="1">
                <a:latin typeface="+mn-ea"/>
              </a:rPr>
              <a:t>markdownx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사용 가능하도록 수정</a:t>
            </a:r>
            <a:endParaRPr lang="en-US" altLang="ko-KR" b="1" dirty="0"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CFFDE5-3F75-40F1-93A7-AB343D05BB8B}"/>
              </a:ext>
            </a:extLst>
          </p:cNvPr>
          <p:cNvGrpSpPr/>
          <p:nvPr/>
        </p:nvGrpSpPr>
        <p:grpSpPr>
          <a:xfrm>
            <a:off x="5410659" y="4742164"/>
            <a:ext cx="3588934" cy="1998280"/>
            <a:chOff x="295275" y="1504950"/>
            <a:chExt cx="6911234" cy="38481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24EF092-B437-497E-8271-BFCB043CD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2963"/>
            <a:stretch/>
          </p:blipFill>
          <p:spPr>
            <a:xfrm>
              <a:off x="295275" y="1504950"/>
              <a:ext cx="6617154" cy="38481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F024BCD-144C-453C-96A6-EA5603CA9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7322"/>
            <a:stretch/>
          </p:blipFill>
          <p:spPr>
            <a:xfrm>
              <a:off x="6895841" y="1504950"/>
              <a:ext cx="310668" cy="384810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424A869-0F14-4A84-AFE8-6FAF84C6E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364" b="83681"/>
            <a:stretch/>
          </p:blipFill>
          <p:spPr>
            <a:xfrm>
              <a:off x="4116328" y="1511724"/>
              <a:ext cx="3090181" cy="627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08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19336-B856-4548-B204-3B0D9B33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django-markdownx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5F67A-5A8C-4779-A63E-9B457563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목록 페이지도 수정하기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712A7C-2481-4A0C-B1DF-7059BFF84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794" y="3125466"/>
            <a:ext cx="6411220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565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5445</TotalTime>
  <Words>265</Words>
  <Application>Microsoft Office PowerPoint</Application>
  <PresentationFormat>와이드스크린</PresentationFormat>
  <Paragraphs>65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Century Schoolbook</vt:lpstr>
      <vt:lpstr>Wingdings 2</vt:lpstr>
      <vt:lpstr>View</vt:lpstr>
      <vt:lpstr>클라우드 프로그래밍</vt:lpstr>
      <vt:lpstr>오늘의 목표</vt:lpstr>
      <vt:lpstr>django-crispy-forms</vt:lpstr>
      <vt:lpstr>django-crispy-forms</vt:lpstr>
      <vt:lpstr>django-crispy-forms 적용하기</vt:lpstr>
      <vt:lpstr>django-markdownx</vt:lpstr>
      <vt:lpstr>django-markdownx</vt:lpstr>
      <vt:lpstr>django-markdownx</vt:lpstr>
      <vt:lpstr>django-markdownx</vt:lpstr>
      <vt:lpstr>Form 구현하기</vt:lpstr>
      <vt:lpstr>Comment 모델과 폼 구현하기</vt:lpstr>
      <vt:lpstr>Comment 모델과 폼 구현하기</vt:lpstr>
      <vt:lpstr>Comment 모델과 폼 구현하기</vt:lpstr>
      <vt:lpstr>템플릿에 CommentForm 적용하기</vt:lpstr>
      <vt:lpstr>CommentForm으로  들어오는 내용 처리하기 (FBV)</vt:lpstr>
      <vt:lpstr>다른 앱에 접근하기</vt:lpstr>
      <vt:lpstr>다른 앱에 접근하기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기초</dc:title>
  <dc:creator>Elvenwhite</dc:creator>
  <cp:lastModifiedBy>Jongdae Han</cp:lastModifiedBy>
  <cp:revision>44</cp:revision>
  <dcterms:created xsi:type="dcterms:W3CDTF">2017-03-01T10:05:00Z</dcterms:created>
  <dcterms:modified xsi:type="dcterms:W3CDTF">2022-04-28T22:00:01Z</dcterms:modified>
</cp:coreProperties>
</file>