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/cli/wiki/V8-CLI-Installation-Guide#installers-and-compressed-binaries" TargetMode="External"/><Relationship Id="rId2" Type="http://schemas.openxmlformats.org/officeDocument/2006/relationships/hyperlink" Target="https://docs.cloudfoundry.org/cf-cli/install-go-cli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화면에 표시된 컴퓨터 스크립트">
            <a:extLst>
              <a:ext uri="{FF2B5EF4-FFF2-40B4-BE49-F238E27FC236}">
                <a16:creationId xmlns:a16="http://schemas.microsoft.com/office/drawing/2014/main" id="{3329E602-43DF-A1CC-2F11-47E4DC52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CE611-7E1B-4B47-A62E-5F75A1F3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PaaS-Ta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시도해보기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85E1F-DED8-499C-A978-EC85BF8D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파스타</a:t>
            </a:r>
            <a:r>
              <a:rPr lang="en-US" altLang="ko-KR" dirty="0">
                <a:solidFill>
                  <a:srgbClr val="FFFFFF"/>
                </a:solidFill>
              </a:rPr>
              <a:t>1-</a:t>
            </a:r>
            <a:r>
              <a:rPr lang="ko-KR" altLang="en-US" dirty="0">
                <a:solidFill>
                  <a:srgbClr val="FFFFFF"/>
                </a:solidFill>
              </a:rPr>
              <a:t>맛보기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BBB50-6AFA-4AAE-AEB0-37F4D36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이캠퍼스의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파스타 포탈에 접속하기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자신의 아이디</a:t>
            </a:r>
            <a:r>
              <a:rPr lang="en-US" altLang="ko-KR" dirty="0"/>
              <a:t>/</a:t>
            </a:r>
            <a:r>
              <a:rPr lang="ko-KR" altLang="en-US" dirty="0"/>
              <a:t>패스워드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06A1-E6A6-4052-A4A9-5ED234F6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8817C-BC16-4CCB-BCE1-0D9141A2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02" y="1272208"/>
            <a:ext cx="6778488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22FA-ED45-4C1B-83B8-F672DD98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CE242-3F08-4318-B227-A54CD3A5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7967D-E94E-4254-B563-604E518E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02" y="1424122"/>
            <a:ext cx="6646096" cy="3960740"/>
          </a:xfrm>
          <a:prstGeom prst="rect">
            <a:avLst/>
          </a:prstGeo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7E3AB69E-B0FE-4A14-97E1-C605170728E4}"/>
              </a:ext>
            </a:extLst>
          </p:cNvPr>
          <p:cNvSpPr/>
          <p:nvPr/>
        </p:nvSpPr>
        <p:spPr>
          <a:xfrm>
            <a:off x="9554817" y="4121426"/>
            <a:ext cx="397566" cy="781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22FA-ED45-4C1B-83B8-F672DD98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CE242-3F08-4318-B227-A54CD3A5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7967D-E94E-4254-B563-604E518E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02" y="1424122"/>
            <a:ext cx="6646096" cy="3960740"/>
          </a:xfrm>
          <a:prstGeom prst="rect">
            <a:avLst/>
          </a:prstGeo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7E3AB69E-B0FE-4A14-97E1-C605170728E4}"/>
              </a:ext>
            </a:extLst>
          </p:cNvPr>
          <p:cNvSpPr/>
          <p:nvPr/>
        </p:nvSpPr>
        <p:spPr>
          <a:xfrm>
            <a:off x="9554817" y="4121426"/>
            <a:ext cx="397566" cy="781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710FBC-4E13-4D89-AD33-E44DE866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53" y="1143060"/>
            <a:ext cx="6646097" cy="469666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B38051D-6D9F-43C8-B47A-BDE89A942695}"/>
              </a:ext>
            </a:extLst>
          </p:cNvPr>
          <p:cNvSpPr/>
          <p:nvPr/>
        </p:nvSpPr>
        <p:spPr>
          <a:xfrm>
            <a:off x="4529470" y="3806456"/>
            <a:ext cx="507784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B8816-58D0-4713-A14E-4B65291C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5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C293BD-8D1F-4949-AC68-18AE6070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앱 추가하기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64BC42-6CF0-42DE-88BA-4B439163AD03}"/>
              </a:ext>
            </a:extLst>
          </p:cNvPr>
          <p:cNvSpPr/>
          <p:nvPr/>
        </p:nvSpPr>
        <p:spPr>
          <a:xfrm>
            <a:off x="3816626" y="2822713"/>
            <a:ext cx="1961322" cy="79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겹치지 않는 이름</a:t>
            </a:r>
            <a:r>
              <a:rPr lang="en-US" altLang="ko-KR" dirty="0"/>
              <a:t>-URL </a:t>
            </a:r>
            <a:r>
              <a:rPr lang="ko-KR" altLang="en-US" dirty="0"/>
              <a:t>사용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DAC173-D83D-4F01-8DB6-20B7A660481A}"/>
              </a:ext>
            </a:extLst>
          </p:cNvPr>
          <p:cNvSpPr/>
          <p:nvPr/>
        </p:nvSpPr>
        <p:spPr>
          <a:xfrm>
            <a:off x="7636065" y="5612091"/>
            <a:ext cx="1961322" cy="79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샘플앱</a:t>
            </a:r>
            <a:r>
              <a:rPr lang="ko-KR" altLang="en-US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0278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FAC1B-D77F-4A1A-9046-E4F6DAD7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샘플앱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BD983-15E6-4EB8-B28D-BEE95CA8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871DC-6B86-45A1-8DBD-F8C95ACB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92" y="0"/>
            <a:ext cx="944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3511-4427-4E2B-B1C8-BCE00525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샘플앱</a:t>
            </a:r>
            <a:r>
              <a:rPr lang="ko-KR" altLang="en-US" dirty="0"/>
              <a:t> 실행 확인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라우터 링크 클릭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89B5D-05BC-445F-8CE9-7DA5E7E9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5B0E2D-9C02-47A5-A51A-B5311C96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52" y="969264"/>
            <a:ext cx="825932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9F0C6-4673-465D-A9EF-BDC14942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CF(</a:t>
            </a:r>
            <a:r>
              <a:rPr lang="en-US" altLang="ko-KR" dirty="0" err="1"/>
              <a:t>CloudFoundry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-6</a:t>
            </a:r>
            <a:r>
              <a:rPr lang="ko-KR" altLang="en-US" dirty="0"/>
              <a:t>버전을 설치할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DC024-AFA5-4262-B534-11F07E7B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https://docs.cloudfoundry.org/cf-cli/install-go-cli.html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https://github.com/cloudfoundry/cli/wiki/V8-CLI-Installation-Guide#installers-and-compressed-binaries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49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50FC-3C42-401B-A92D-D7772F3F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 </a:t>
            </a:r>
            <a:r>
              <a:rPr lang="ko-KR" altLang="en-US" dirty="0"/>
              <a:t>설치확인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01D-6835-4C85-B793-DFB2077D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AC30F-DC1C-43B5-AC37-32F70EAE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570" y="954097"/>
            <a:ext cx="612543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953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Microsoft GothicNeo</vt:lpstr>
      <vt:lpstr>Arial</vt:lpstr>
      <vt:lpstr>GestaltVTI</vt:lpstr>
      <vt:lpstr>PaaS-Ta  시도해보기</vt:lpstr>
      <vt:lpstr>이캠퍼스의  파스타 포탈에 접속하기 (자신의 아이디/패스워드)</vt:lpstr>
      <vt:lpstr>앱 추가하기</vt:lpstr>
      <vt:lpstr>앱 추가하기</vt:lpstr>
      <vt:lpstr>앱 추가하기</vt:lpstr>
      <vt:lpstr>샘플앱 확인</vt:lpstr>
      <vt:lpstr>샘플앱 실행 확인 -라우터 링크 클릭</vt:lpstr>
      <vt:lpstr>CF(CloudFoundry) 설치 -6버전을 설치할 것</vt:lpstr>
      <vt:lpstr>Cf 설치확인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PaaS-Ta  시도해보기</dc:title>
  <dc:creator>Jongdae Han</dc:creator>
  <cp:lastModifiedBy>Jongdae Han</cp:lastModifiedBy>
  <cp:revision>2</cp:revision>
  <dcterms:created xsi:type="dcterms:W3CDTF">2022-04-28T22:07:03Z</dcterms:created>
  <dcterms:modified xsi:type="dcterms:W3CDTF">2022-04-29T01:04:48Z</dcterms:modified>
</cp:coreProperties>
</file>