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cloudfoundry.org/en-US/v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loudfoundry/python-buildpack/rele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loudfoundry.org/devguide/deploy-apps/manifest-attribut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lonsproject.org/projects/waitress/en/latest/runner.html#runn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_%EA%B2%8C%EC%9D%B4%ED%8A%B8%EC%9B%A8%EC%9D%B4_%EC%9D%B8%ED%84%B0%ED%8E%98%EC%9D%B4%EC%8A%A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_%EA%B2%8C%EC%9D%B4%ED%8A%B8%EC%9B%A8%EC%9D%B4_%EC%9D%B8%ED%84%B0%ED%8E%98%EC%9D%B4%EC%8A%A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hitenoise.evans.io/en/stable/django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cloudfoundry.org/concepts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cloudfoundry.org/cf-cli/install-go-cl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cloudfoundry.org/stable?release=windows64&amp;source=github&amp;version=v6" TargetMode="External"/><Relationship Id="rId2" Type="http://schemas.openxmlformats.org/officeDocument/2006/relationships/hyperlink" Target="https://docs.cloudfoundry.org/cf-cli/install-go-cl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화면에 표시된 컴퓨터 스크립트">
            <a:extLst>
              <a:ext uri="{FF2B5EF4-FFF2-40B4-BE49-F238E27FC236}">
                <a16:creationId xmlns:a16="http://schemas.microsoft.com/office/drawing/2014/main" id="{3329E602-43DF-A1CC-2F11-47E4DC52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CE611-7E1B-4B47-A62E-5F75A1F3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PaaS-Ta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시도해보기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85E1F-DED8-499C-A978-EC85BF8D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파스타</a:t>
            </a:r>
            <a:r>
              <a:rPr lang="en-US" altLang="ko-KR" dirty="0">
                <a:solidFill>
                  <a:srgbClr val="FFFFFF"/>
                </a:solidFill>
              </a:rPr>
              <a:t>2-</a:t>
            </a:r>
            <a:r>
              <a:rPr lang="ko-KR" altLang="en-US" dirty="0">
                <a:solidFill>
                  <a:srgbClr val="FFFFFF"/>
                </a:solidFill>
              </a:rPr>
              <a:t>맛보기</a:t>
            </a:r>
            <a:r>
              <a:rPr lang="en-US" altLang="ko-KR" dirty="0">
                <a:solidFill>
                  <a:srgbClr val="FFFFFF"/>
                </a:solidFill>
              </a:rPr>
              <a:t>2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상명대학교 한종대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0A9724-F8BE-00DE-1C8B-E90928CE80D3}"/>
              </a:ext>
            </a:extLst>
          </p:cNvPr>
          <p:cNvSpPr/>
          <p:nvPr/>
        </p:nvSpPr>
        <p:spPr>
          <a:xfrm>
            <a:off x="5784112" y="1116419"/>
            <a:ext cx="5539562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Paas</a:t>
            </a:r>
            <a:r>
              <a:rPr lang="en-US" altLang="ko-KR" dirty="0"/>
              <a:t>-Ta </a:t>
            </a:r>
            <a:r>
              <a:rPr lang="ko-KR" altLang="en-US" dirty="0"/>
              <a:t>클라우드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A6BC8-CCAD-C1F2-7A2E-E24A87052BEE}"/>
              </a:ext>
            </a:extLst>
          </p:cNvPr>
          <p:cNvSpPr/>
          <p:nvPr/>
        </p:nvSpPr>
        <p:spPr>
          <a:xfrm>
            <a:off x="868326" y="1116419"/>
            <a:ext cx="5539562" cy="744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97CFA-5181-87D7-C718-565F49A90D8B}"/>
              </a:ext>
            </a:extLst>
          </p:cNvPr>
          <p:cNvSpPr/>
          <p:nvPr/>
        </p:nvSpPr>
        <p:spPr>
          <a:xfrm>
            <a:off x="2339162" y="2126513"/>
            <a:ext cx="3636335" cy="435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 </a:t>
            </a:r>
            <a:r>
              <a:rPr lang="ko-KR" altLang="en-US" dirty="0"/>
              <a:t>프로젝트 업로드 </a:t>
            </a:r>
            <a:r>
              <a:rPr lang="en-US" altLang="ko-KR" dirty="0"/>
              <a:t>(</a:t>
            </a:r>
            <a:r>
              <a:rPr lang="en-US" altLang="ko-KR" dirty="0" err="1"/>
              <a:t>cf</a:t>
            </a:r>
            <a:r>
              <a:rPr lang="en-US" altLang="ko-KR" dirty="0"/>
              <a:t> push)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F01F20-D168-EBD0-F279-DD5B16A24155}"/>
              </a:ext>
            </a:extLst>
          </p:cNvPr>
          <p:cNvSpPr/>
          <p:nvPr/>
        </p:nvSpPr>
        <p:spPr>
          <a:xfrm>
            <a:off x="6645348" y="2775098"/>
            <a:ext cx="4210494" cy="65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Python-</a:t>
            </a:r>
            <a:r>
              <a:rPr lang="en-US" altLang="ko-KR" dirty="0" err="1"/>
              <a:t>buildpack</a:t>
            </a:r>
            <a:r>
              <a:rPr lang="ko-KR" altLang="en-US" dirty="0"/>
              <a:t>이 </a:t>
            </a:r>
            <a:r>
              <a:rPr lang="ko-KR" altLang="en-US" dirty="0" err="1"/>
              <a:t>업로드된</a:t>
            </a:r>
            <a:r>
              <a:rPr lang="ko-KR" altLang="en-US" dirty="0"/>
              <a:t> 프로젝트를 검사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49437-5D53-5CB5-E973-07ACAE22852F}"/>
              </a:ext>
            </a:extLst>
          </p:cNvPr>
          <p:cNvSpPr/>
          <p:nvPr/>
        </p:nvSpPr>
        <p:spPr>
          <a:xfrm>
            <a:off x="6645348" y="3593805"/>
            <a:ext cx="4210494" cy="65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커맨드 실행</a:t>
            </a:r>
            <a:r>
              <a:rPr lang="en-US" altLang="ko-KR" dirty="0"/>
              <a:t>(cf. python manage.py </a:t>
            </a:r>
            <a:r>
              <a:rPr lang="en-US" altLang="ko-KR" dirty="0" err="1"/>
              <a:t>startserver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846823-CB05-BC78-EA6F-F770E9938018}"/>
              </a:ext>
            </a:extLst>
          </p:cNvPr>
          <p:cNvSpPr/>
          <p:nvPr/>
        </p:nvSpPr>
        <p:spPr>
          <a:xfrm>
            <a:off x="6645348" y="4412512"/>
            <a:ext cx="4210494" cy="65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8080</a:t>
            </a:r>
            <a:r>
              <a:rPr lang="ko-KR" altLang="en-US" dirty="0"/>
              <a:t>번 포트에서 웹서버 열렸는지 검사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CFE27F-DC30-4D0A-F65D-2994EA7E7E30}"/>
              </a:ext>
            </a:extLst>
          </p:cNvPr>
          <p:cNvSpPr/>
          <p:nvPr/>
        </p:nvSpPr>
        <p:spPr>
          <a:xfrm>
            <a:off x="6645348" y="5289697"/>
            <a:ext cx="4210494" cy="65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앱에 설정된 주소</a:t>
            </a:r>
            <a:r>
              <a:rPr lang="en-US" altLang="ko-KR" dirty="0"/>
              <a:t>(route)</a:t>
            </a:r>
            <a:r>
              <a:rPr lang="ko-KR" altLang="en-US" dirty="0"/>
              <a:t>로 앱 배포</a:t>
            </a:r>
          </a:p>
        </p:txBody>
      </p:sp>
    </p:spTree>
    <p:extLst>
      <p:ext uri="{BB962C8B-B14F-4D97-AF65-F5344CB8AC3E}">
        <p14:creationId xmlns:p14="http://schemas.microsoft.com/office/powerpoint/2010/main" val="37142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D257-E98A-C2A5-6153-1B29AAE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Cf-cli </a:t>
            </a:r>
            <a:r>
              <a:rPr lang="ko-KR" altLang="en-US" dirty="0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1D567-D4BC-D5BD-0DD0-2C83C718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주소 설정 및 로그인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EB136-7781-905A-1D56-F31662CD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1710504"/>
            <a:ext cx="4204306" cy="63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E5073-C904-FE48-FAE4-BAFBFAB39D5F}"/>
              </a:ext>
            </a:extLst>
          </p:cNvPr>
          <p:cNvSpPr txBox="1"/>
          <p:nvPr/>
        </p:nvSpPr>
        <p:spPr>
          <a:xfrm>
            <a:off x="6633992" y="2982324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--skip-</a:t>
            </a:r>
            <a:r>
              <a:rPr lang="en-US" altLang="ko-KR" dirty="0" err="1"/>
              <a:t>ssl</a:t>
            </a:r>
            <a:r>
              <a:rPr lang="en-US" altLang="ko-KR" dirty="0"/>
              <a:t>-validation api.ktpaasta-v4.kr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498E2-DBC1-1885-3C1D-DC185B38EA31}"/>
              </a:ext>
            </a:extLst>
          </p:cNvPr>
          <p:cNvSpPr txBox="1"/>
          <p:nvPr/>
        </p:nvSpPr>
        <p:spPr>
          <a:xfrm>
            <a:off x="741621" y="23417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https://cli.cloudfoundry.org/en-US/v6/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A1CD9-2EE5-B003-C5FF-CA19E0973EFE}"/>
              </a:ext>
            </a:extLst>
          </p:cNvPr>
          <p:cNvSpPr txBox="1"/>
          <p:nvPr/>
        </p:nvSpPr>
        <p:spPr>
          <a:xfrm>
            <a:off x="6662167" y="3651692"/>
            <a:ext cx="5246297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login</a:t>
            </a:r>
          </a:p>
          <a:p>
            <a:r>
              <a:rPr lang="ko-KR" altLang="en-US" dirty="0"/>
              <a:t>이후 자신의 로그인 </a:t>
            </a:r>
            <a:r>
              <a:rPr lang="en-US" altLang="ko-KR" dirty="0"/>
              <a:t>id/pw 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EA6ACF-B152-EC99-FC47-A34E23C4A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92" y="4664891"/>
            <a:ext cx="5077534" cy="205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A36892-0E08-6BB0-D991-6972EA01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47" y="3698418"/>
            <a:ext cx="5830114" cy="2781688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66085D7-9E99-11AD-E8A8-362DF21AE31D}"/>
              </a:ext>
            </a:extLst>
          </p:cNvPr>
          <p:cNvSpPr/>
          <p:nvPr/>
        </p:nvSpPr>
        <p:spPr>
          <a:xfrm rot="8039966">
            <a:off x="6003636" y="5101515"/>
            <a:ext cx="457200" cy="944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8C77F-3D69-E014-BC69-5CB1524D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969264"/>
            <a:ext cx="5021182" cy="4870457"/>
          </a:xfrm>
        </p:spPr>
        <p:txBody>
          <a:bodyPr/>
          <a:lstStyle/>
          <a:p>
            <a:r>
              <a:rPr lang="ko-KR" altLang="en-US" dirty="0"/>
              <a:t>설치된 앱</a:t>
            </a:r>
            <a:r>
              <a:rPr lang="en-US" altLang="ko-KR" dirty="0"/>
              <a:t>/</a:t>
            </a:r>
            <a:r>
              <a:rPr lang="ko-KR" altLang="en-US" dirty="0"/>
              <a:t>서비스 목록 확인</a:t>
            </a:r>
            <a:br>
              <a:rPr lang="en-US" altLang="ko-KR" dirty="0"/>
            </a:br>
            <a:r>
              <a:rPr lang="ko-KR" altLang="en-US" sz="3200" dirty="0"/>
              <a:t>앱 이름이 겹치지 않도록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원래는 공간으로 분할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D23E8-4D49-7FBE-7A88-9DF6EE26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524000"/>
            <a:ext cx="5021182" cy="43157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051E2-A2EC-3A24-005C-34BEDD993AF8}"/>
              </a:ext>
            </a:extLst>
          </p:cNvPr>
          <p:cNvSpPr txBox="1"/>
          <p:nvPr/>
        </p:nvSpPr>
        <p:spPr>
          <a:xfrm>
            <a:off x="6662168" y="1018279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Cf apps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9497A-758A-7E3C-B83E-B31DB73B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79" y="1627426"/>
            <a:ext cx="7621064" cy="132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F1A88-9096-DF85-1F9B-692665A69D02}"/>
              </a:ext>
            </a:extLst>
          </p:cNvPr>
          <p:cNvSpPr txBox="1"/>
          <p:nvPr/>
        </p:nvSpPr>
        <p:spPr>
          <a:xfrm>
            <a:off x="6662168" y="3087975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Cf marketplace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7ACE23-A846-A9EF-1D0A-2C95357B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79" y="3787335"/>
            <a:ext cx="796401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2B3C-94E8-9101-3946-0872F838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559A6-C0F3-4010-7933-E8CEAB2D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업로드 후에는 파일 내용을 하나씩 수정하기 어려우므로 프로젝트를 정리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보안 관련된 사항</a:t>
            </a:r>
            <a:r>
              <a:rPr lang="en-US" altLang="ko-KR" dirty="0"/>
              <a:t>(settings.py)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테스트 관련된 사항</a:t>
            </a:r>
            <a:r>
              <a:rPr lang="en-US" altLang="ko-KR" dirty="0"/>
              <a:t>(media files)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오늘은 일단 그대로 진행합니다</a:t>
            </a:r>
          </a:p>
        </p:txBody>
      </p:sp>
    </p:spTree>
    <p:extLst>
      <p:ext uri="{BB962C8B-B14F-4D97-AF65-F5344CB8AC3E}">
        <p14:creationId xmlns:p14="http://schemas.microsoft.com/office/powerpoint/2010/main" val="114278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AE749-1D50-5B81-B59C-1C19A3A5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 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9A584-4F91-F9D5-A21E-C346BFD7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Buildpack</a:t>
            </a:r>
            <a:r>
              <a:rPr lang="ko-KR" altLang="en-US" dirty="0"/>
              <a:t>을 위한 요구사항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어떤 파이썬 런타임으로 빌드할지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사용할 파이썬 모듈은 무엇인지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 프로젝트를 배포할 앱의 설정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사용할 자원</a:t>
            </a:r>
            <a:r>
              <a:rPr lang="en-US" altLang="ko-KR" dirty="0"/>
              <a:t>…)</a:t>
            </a:r>
            <a:r>
              <a:rPr lang="ko-KR" altLang="en-US" dirty="0"/>
              <a:t>은 </a:t>
            </a:r>
            <a:r>
              <a:rPr lang="ko-KR" altLang="en-US" dirty="0" err="1"/>
              <a:t>어떤지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07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AE749-1D50-5B81-B59C-1C19A3A5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프로젝트 배포 준비하기</a:t>
            </a:r>
            <a:br>
              <a:rPr lang="en-US" altLang="ko-KR" dirty="0"/>
            </a:b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어떤 파이썬 런타임으로 빌드할지</a:t>
            </a:r>
            <a:b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9A584-4F91-F9D5-A21E-C346BFD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54" y="1870412"/>
            <a:ext cx="5021182" cy="4870457"/>
          </a:xfrm>
        </p:spPr>
        <p:txBody>
          <a:bodyPr/>
          <a:lstStyle/>
          <a:p>
            <a:r>
              <a:rPr lang="ko-KR" altLang="en-US" dirty="0"/>
              <a:t>프로젝트 루트에서 </a:t>
            </a:r>
            <a:r>
              <a:rPr lang="en-US" altLang="ko-KR" dirty="0"/>
              <a:t>runtime.txt</a:t>
            </a:r>
            <a:r>
              <a:rPr lang="ko-KR" altLang="en-US" dirty="0"/>
              <a:t>를 통해 설정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현재 사용중인 파이썬 라이브러리</a:t>
            </a:r>
            <a:r>
              <a:rPr lang="en-US" altLang="ko-KR" dirty="0"/>
              <a:t>(in 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r>
              <a:rPr lang="ko-KR" altLang="en-US" dirty="0"/>
              <a:t>를 그대로 가져가지 </a:t>
            </a:r>
            <a:r>
              <a:rPr lang="ko-KR" altLang="en-US" u="sng" dirty="0"/>
              <a:t>않음</a:t>
            </a:r>
            <a:endParaRPr lang="en-US" altLang="ko-KR" u="sng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클라우드의 </a:t>
            </a:r>
            <a:r>
              <a:rPr lang="en-US" altLang="ko-KR" dirty="0"/>
              <a:t>python </a:t>
            </a:r>
            <a:r>
              <a:rPr lang="en-US" altLang="ko-KR" dirty="0" err="1"/>
              <a:t>buildpack</a:t>
            </a:r>
            <a:r>
              <a:rPr lang="en-US" altLang="ko-KR" dirty="0"/>
              <a:t> </a:t>
            </a:r>
            <a:r>
              <a:rPr lang="ko-KR" altLang="en-US" dirty="0"/>
              <a:t>버전에 따라 지원되는 라이브러리 다름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우리 서버는</a:t>
            </a:r>
            <a:r>
              <a:rPr lang="en-US" altLang="ko-KR" dirty="0"/>
              <a:t> python </a:t>
            </a:r>
            <a:r>
              <a:rPr lang="en-US" altLang="ko-KR" dirty="0" err="1"/>
              <a:t>buildpack</a:t>
            </a:r>
            <a:r>
              <a:rPr lang="en-US" altLang="ko-KR" dirty="0"/>
              <a:t> 1.6.32 </a:t>
            </a:r>
            <a:r>
              <a:rPr lang="ko-KR" altLang="en-US" dirty="0" err="1"/>
              <a:t>사용중이므로</a:t>
            </a:r>
            <a:r>
              <a:rPr lang="ko-KR" altLang="en-US" dirty="0"/>
              <a:t> </a:t>
            </a:r>
            <a:r>
              <a:rPr lang="en-US" altLang="ko-KR" dirty="0"/>
              <a:t>3.7.3</a:t>
            </a:r>
            <a:r>
              <a:rPr lang="ko-KR" altLang="en-US" dirty="0"/>
              <a:t>이 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12DD-8E0D-3FD8-22BB-7D983EDA450E}"/>
              </a:ext>
            </a:extLst>
          </p:cNvPr>
          <p:cNvSpPr txBox="1"/>
          <p:nvPr/>
        </p:nvSpPr>
        <p:spPr>
          <a:xfrm>
            <a:off x="4864448" y="467668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https://github.com/cloudfoundry/python-buildpack/releases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24EA3-8566-7906-15E5-A3AAE6FC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05" y="0"/>
            <a:ext cx="250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8AA4B3-BFF6-94C9-D966-F14324F0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85258"/>
            <a:ext cx="881185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1D2D-C577-8FD0-EBFE-FA3D840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프로젝트 배포 준비하기</a:t>
            </a:r>
            <a:br>
              <a:rPr kumimoji="0" lang="en-US" altLang="ko-KR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사용할 파이썬 모듈은 무엇인지</a:t>
            </a:r>
            <a:b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0BF62-6DB2-AB80-99D7-5173981F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541721"/>
            <a:ext cx="5021182" cy="4298000"/>
          </a:xfrm>
        </p:spPr>
        <p:txBody>
          <a:bodyPr/>
          <a:lstStyle/>
          <a:p>
            <a:r>
              <a:rPr lang="ko-KR" altLang="en-US" dirty="0"/>
              <a:t>프로젝트 루트에 </a:t>
            </a:r>
            <a:r>
              <a:rPr lang="en-US" altLang="ko-KR" dirty="0"/>
              <a:t>requirements.txt </a:t>
            </a:r>
            <a:r>
              <a:rPr lang="ko-KR" altLang="en-US" dirty="0"/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9F4D9-4518-FF9A-4779-CAE14E1810CE}"/>
              </a:ext>
            </a:extLst>
          </p:cNvPr>
          <p:cNvSpPr txBox="1"/>
          <p:nvPr/>
        </p:nvSpPr>
        <p:spPr>
          <a:xfrm>
            <a:off x="6662168" y="1018279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pip freeze &gt; requirements.txt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5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1D2D-C577-8FD0-EBFE-FA3D840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프로젝트 배포 준비하기</a:t>
            </a:r>
            <a:br>
              <a:rPr kumimoji="0" lang="en-US" altLang="ko-KR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이 프로젝트를 배포할 앱의 설정</a:t>
            </a:r>
            <a: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이름</a:t>
            </a:r>
            <a: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, </a:t>
            </a: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주소</a:t>
            </a:r>
            <a: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, </a:t>
            </a: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사용할 자원</a:t>
            </a:r>
            <a: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…)</a:t>
            </a:r>
            <a: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은 </a:t>
            </a:r>
            <a:r>
              <a:rPr kumimoji="0" lang="ko-KR" altLang="en-US" sz="2000" b="0" i="0" u="none" strike="noStrike" kern="1200" cap="none" spc="7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어떤지</a:t>
            </a:r>
            <a:b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br>
              <a:rPr kumimoji="0" lang="ko-KR" alt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br>
              <a:rPr kumimoji="0" lang="en-US" altLang="ko-KR" sz="2000" b="0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0BF62-6DB2-AB80-99D7-5173981F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541721"/>
            <a:ext cx="5021182" cy="4298000"/>
          </a:xfrm>
        </p:spPr>
        <p:txBody>
          <a:bodyPr/>
          <a:lstStyle/>
          <a:p>
            <a:r>
              <a:rPr lang="ko-KR" altLang="en-US" dirty="0"/>
              <a:t>프로젝트 루트에 </a:t>
            </a:r>
            <a:r>
              <a:rPr lang="en-US" altLang="ko-KR" dirty="0" err="1"/>
              <a:t>manifest.yaml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133D0-1AFC-5C8E-0DD8-BD5947199EBE}"/>
              </a:ext>
            </a:extLst>
          </p:cNvPr>
          <p:cNvSpPr txBox="1"/>
          <p:nvPr/>
        </p:nvSpPr>
        <p:spPr>
          <a:xfrm>
            <a:off x="412011" y="3690721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https://docs.cloudfoundry.org/devguide/deploy-apps/manifest-attributes.html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75AB07-55C7-76A6-E8E3-43C812FE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005" y="2659670"/>
            <a:ext cx="5021182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---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applications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djangoblog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buildpack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python_buildpack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512M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1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python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manage.py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runserver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8080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9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7538F-898A-F245-F5B8-1EC9AF4D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3CEF7-7F75-6118-35FF-4610ABC0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552353"/>
            <a:ext cx="5021182" cy="4287368"/>
          </a:xfrm>
        </p:spPr>
        <p:txBody>
          <a:bodyPr/>
          <a:lstStyle/>
          <a:p>
            <a:r>
              <a:rPr lang="ko-KR" altLang="en-US" dirty="0"/>
              <a:t>현재 위치의 </a:t>
            </a:r>
            <a:r>
              <a:rPr lang="en-US" altLang="ko-KR" dirty="0" err="1"/>
              <a:t>manifest.yml</a:t>
            </a:r>
            <a:r>
              <a:rPr lang="ko-KR" altLang="en-US" dirty="0"/>
              <a:t>을 통해 현재 </a:t>
            </a:r>
            <a:r>
              <a:rPr lang="ko-KR" altLang="en-US" dirty="0" err="1"/>
              <a:t>로그인된</a:t>
            </a:r>
            <a:r>
              <a:rPr lang="ko-KR" altLang="en-US" dirty="0"/>
              <a:t> 클라우드의 대상 조직</a:t>
            </a:r>
            <a:r>
              <a:rPr lang="en-US" altLang="ko-KR" dirty="0"/>
              <a:t>/</a:t>
            </a:r>
            <a:r>
              <a:rPr lang="ko-KR" altLang="en-US" dirty="0"/>
              <a:t>장소에 앱을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3B53D-4E27-814C-77D0-E3047FF481F9}"/>
              </a:ext>
            </a:extLst>
          </p:cNvPr>
          <p:cNvSpPr txBox="1"/>
          <p:nvPr/>
        </p:nvSpPr>
        <p:spPr>
          <a:xfrm>
            <a:off x="6662168" y="1018279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push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40129-D2C5-B362-D97E-6B50FE55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23" y="2828403"/>
            <a:ext cx="6287377" cy="430590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ECBEDA-4B09-917D-8F71-4507913B3041}"/>
              </a:ext>
            </a:extLst>
          </p:cNvPr>
          <p:cNvSpPr/>
          <p:nvPr/>
        </p:nvSpPr>
        <p:spPr>
          <a:xfrm>
            <a:off x="4900242" y="5390707"/>
            <a:ext cx="893135" cy="1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CA75FB-F7C5-40B6-957F-DD814D99B605}"/>
              </a:ext>
            </a:extLst>
          </p:cNvPr>
          <p:cNvSpPr/>
          <p:nvPr/>
        </p:nvSpPr>
        <p:spPr>
          <a:xfrm>
            <a:off x="3359888" y="4981353"/>
            <a:ext cx="1424763" cy="8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 주소</a:t>
            </a:r>
          </a:p>
        </p:txBody>
      </p:sp>
    </p:spTree>
    <p:extLst>
      <p:ext uri="{BB962C8B-B14F-4D97-AF65-F5344CB8AC3E}">
        <p14:creationId xmlns:p14="http://schemas.microsoft.com/office/powerpoint/2010/main" val="35934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9DABD-1722-4BD5-E67F-4E166A01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2D72E-A047-746D-6A6B-65B50DBB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Cloudfoundry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/>
              <a:t>Cf-cli </a:t>
            </a:r>
            <a:r>
              <a:rPr lang="ko-KR" altLang="en-US" dirty="0"/>
              <a:t>설치하기</a:t>
            </a:r>
            <a:endParaRPr lang="en-US" altLang="ko-KR" dirty="0"/>
          </a:p>
          <a:p>
            <a:r>
              <a:rPr lang="en-US" altLang="ko-KR" dirty="0"/>
              <a:t>Cf-cli</a:t>
            </a:r>
            <a:r>
              <a:rPr lang="ko-KR" altLang="en-US" dirty="0" err="1"/>
              <a:t>를</a:t>
            </a:r>
            <a:r>
              <a:rPr lang="ko-KR" altLang="en-US" dirty="0"/>
              <a:t> 이용해 우리 사이트 배포하기</a:t>
            </a:r>
          </a:p>
        </p:txBody>
      </p:sp>
    </p:spTree>
    <p:extLst>
      <p:ext uri="{BB962C8B-B14F-4D97-AF65-F5344CB8AC3E}">
        <p14:creationId xmlns:p14="http://schemas.microsoft.com/office/powerpoint/2010/main" val="90728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C0B38-89C0-A532-9CCE-5D9B161A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디버깅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C4A53-969E-8C49-84E9-50FCDA4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2557670"/>
            <a:ext cx="5021182" cy="328205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C3548-B6D3-D9E2-DF4F-898DEDAB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71" y="769352"/>
            <a:ext cx="5934903" cy="98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0CCB1-910C-7313-CC46-D588EA41360C}"/>
              </a:ext>
            </a:extLst>
          </p:cNvPr>
          <p:cNvSpPr txBox="1"/>
          <p:nvPr/>
        </p:nvSpPr>
        <p:spPr>
          <a:xfrm>
            <a:off x="6427833" y="1969451"/>
            <a:ext cx="52462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logs </a:t>
            </a:r>
            <a:r>
              <a:rPr lang="en-US" altLang="ko-KR" dirty="0" err="1"/>
              <a:t>djangoblog</a:t>
            </a:r>
            <a:r>
              <a:rPr lang="en-US" altLang="ko-KR" dirty="0"/>
              <a:t> --recent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7DAB21-E6E4-B07B-C97E-BFC1ED5F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41" y="2603066"/>
            <a:ext cx="12192000" cy="16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4BD4-42F9-831A-414D-C74485FC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배포하기</a:t>
            </a:r>
            <a:br>
              <a:rPr lang="en-US" altLang="ko-KR" dirty="0"/>
            </a:br>
            <a:r>
              <a:rPr lang="en-US" altLang="ko-KR" sz="3200" dirty="0" err="1"/>
              <a:t>collectstatic</a:t>
            </a:r>
            <a:br>
              <a:rPr lang="en-US" altLang="ko-KR" sz="3200" dirty="0"/>
            </a:br>
            <a:r>
              <a:rPr lang="en-US" altLang="ko-KR" sz="3200" dirty="0"/>
              <a:t>set-env</a:t>
            </a:r>
            <a:br>
              <a:rPr lang="en-US" altLang="ko-KR" sz="3200" dirty="0"/>
            </a:br>
            <a:r>
              <a:rPr lang="en-US" altLang="ko-KR" sz="3200" dirty="0"/>
              <a:t>restage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CEA4E-4222-385E-782B-983EE6FE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내의 모든 정적 파일을 한 군데로 모아주는 작업</a:t>
            </a:r>
            <a:endParaRPr lang="en-US" altLang="ko-KR" dirty="0"/>
          </a:p>
          <a:p>
            <a:r>
              <a:rPr lang="ko-KR" altLang="en-US" dirty="0"/>
              <a:t>일단 나중에 해결하고 비활성화 시도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set-env : </a:t>
            </a:r>
            <a:r>
              <a:rPr lang="ko-KR" altLang="en-US" dirty="0"/>
              <a:t>환경변수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restage : push</a:t>
            </a:r>
            <a:r>
              <a:rPr lang="ko-KR" altLang="en-US" dirty="0"/>
              <a:t>와 유사하지만 캐시를 사용하지 않고 다시 빌드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D3EDE-74C2-DCEE-8D57-046ACE31E416}"/>
              </a:ext>
            </a:extLst>
          </p:cNvPr>
          <p:cNvSpPr txBox="1"/>
          <p:nvPr/>
        </p:nvSpPr>
        <p:spPr>
          <a:xfrm>
            <a:off x="5667153" y="2396506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set-env </a:t>
            </a:r>
            <a:r>
              <a:rPr lang="en-US" altLang="ko-KR" dirty="0" err="1"/>
              <a:t>djangoblog</a:t>
            </a:r>
            <a:r>
              <a:rPr lang="en-US" altLang="ko-KR" dirty="0"/>
              <a:t> DISABLE_COLLECTSTATIC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3D34A-B91D-EFBF-FFB7-37F4F07D441A}"/>
              </a:ext>
            </a:extLst>
          </p:cNvPr>
          <p:cNvSpPr txBox="1"/>
          <p:nvPr/>
        </p:nvSpPr>
        <p:spPr>
          <a:xfrm>
            <a:off x="5667153" y="3512924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restage </a:t>
            </a:r>
            <a:r>
              <a:rPr lang="en-US" altLang="ko-KR" dirty="0" err="1"/>
              <a:t>djangoblog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37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59CF-DC2C-4397-136E-CE1C83B8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29415-5AF1-DFAF-C2F4-C3C70632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Manage.py </a:t>
            </a:r>
            <a:r>
              <a:rPr lang="en-US" altLang="ko-KR" dirty="0" err="1"/>
              <a:t>runserver</a:t>
            </a:r>
            <a:r>
              <a:rPr lang="ko-KR" altLang="en-US" dirty="0"/>
              <a:t>는 개발 도중 시험용으로 사용하기 적합한 서버</a:t>
            </a:r>
            <a:endParaRPr lang="en-US" altLang="ko-KR" dirty="0"/>
          </a:p>
          <a:p>
            <a:r>
              <a:rPr lang="en-US" altLang="ko-KR" dirty="0"/>
              <a:t>Production-level </a:t>
            </a:r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en-US" altLang="ko-KR" dirty="0" err="1"/>
              <a:t>gunicorn</a:t>
            </a:r>
            <a:r>
              <a:rPr lang="en-US" altLang="ko-KR" dirty="0"/>
              <a:t>(</a:t>
            </a:r>
            <a:r>
              <a:rPr lang="ko-KR" altLang="en-US" dirty="0"/>
              <a:t>윈도우 지원 </a:t>
            </a:r>
            <a:r>
              <a:rPr lang="en-US" altLang="ko-KR" dirty="0"/>
              <a:t>x), waitress (</a:t>
            </a:r>
            <a:r>
              <a:rPr lang="en-US" altLang="ko-KR" dirty="0">
                <a:hlinkClick r:id="rId2"/>
              </a:rPr>
              <a:t>https://docs.pylonsproject.org/projects/waitress/en/latest/runner.html#runner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33BC4-6075-F7AC-ABB5-86F799840324}"/>
              </a:ext>
            </a:extLst>
          </p:cNvPr>
          <p:cNvSpPr txBox="1"/>
          <p:nvPr/>
        </p:nvSpPr>
        <p:spPr>
          <a:xfrm>
            <a:off x="5676373" y="4108347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pip install waitress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4800A-19C1-56A3-C306-4497760EC1D1}"/>
              </a:ext>
            </a:extLst>
          </p:cNvPr>
          <p:cNvSpPr txBox="1"/>
          <p:nvPr/>
        </p:nvSpPr>
        <p:spPr>
          <a:xfrm>
            <a:off x="5676373" y="4604702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Pip freeze &gt; requirements.txt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1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59CF-DC2C-4397-136E-CE1C83B8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29415-5AF1-DFAF-C2F4-C3C70632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Waitress</a:t>
            </a:r>
            <a:r>
              <a:rPr lang="ko-KR" altLang="en-US" dirty="0"/>
              <a:t>는 범용 서버이므로 이 서버를 위한 인터페이스를 </a:t>
            </a:r>
            <a:r>
              <a:rPr lang="ko-KR" altLang="en-US" dirty="0" err="1"/>
              <a:t>맞추어줘야</a:t>
            </a:r>
            <a:r>
              <a:rPr lang="ko-KR" altLang="en-US" dirty="0"/>
              <a:t> 함</a:t>
            </a:r>
            <a:r>
              <a:rPr lang="en-US" altLang="ko-KR" dirty="0"/>
              <a:t>(</a:t>
            </a:r>
            <a:r>
              <a:rPr lang="en-US" altLang="ko-KR" dirty="0" err="1"/>
              <a:t>gunicorn</a:t>
            </a:r>
            <a:r>
              <a:rPr lang="ko-KR" altLang="en-US" dirty="0"/>
              <a:t>도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WSGI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https://ko.wikipedia.org/wiki/%EC%9B%B9_%EC%84%9C%EB%B2%84_%EA%B2%8C%EC%9D%B4%ED%8A%B8%EC%9B%A8%EC%9D%B4_%EC%9D%B8%ED%84%B0%ED%8E%98%EC%9D%B4%EC%8A%A4</a:t>
            </a:r>
            <a:r>
              <a:rPr lang="en-US" altLang="ko-KR" dirty="0"/>
              <a:t>)</a:t>
            </a:r>
            <a:r>
              <a:rPr lang="ko-KR" altLang="en-US" dirty="0"/>
              <a:t>인터페이스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사실 장고에 내장된 인터페이스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55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59CF-DC2C-4397-136E-CE1C83B8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29415-5AF1-DFAF-C2F4-C3C70632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Waitress</a:t>
            </a:r>
            <a:r>
              <a:rPr lang="ko-KR" altLang="en-US" dirty="0"/>
              <a:t>는 범용 서버이므로 이 서버를 위한 인터페이스를 </a:t>
            </a:r>
            <a:r>
              <a:rPr lang="ko-KR" altLang="en-US" dirty="0" err="1"/>
              <a:t>맞추어줘야</a:t>
            </a:r>
            <a:r>
              <a:rPr lang="ko-KR" altLang="en-US" dirty="0"/>
              <a:t> 함</a:t>
            </a:r>
            <a:r>
              <a:rPr lang="en-US" altLang="ko-KR" dirty="0"/>
              <a:t>(</a:t>
            </a:r>
            <a:r>
              <a:rPr lang="en-US" altLang="ko-KR" dirty="0" err="1"/>
              <a:t>gunicorn</a:t>
            </a:r>
            <a:r>
              <a:rPr lang="ko-KR" altLang="en-US" dirty="0"/>
              <a:t>도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WSGI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https://ko.wikipedia.org/wiki/%EC%9B%B9_%EC%84%9C%EB%B2%84_%EA%B2%8C%EC%9D%B4%ED%8A%B8%EC%9B%A8%EC%9D%B4_%EC%9D%B8%ED%84%B0%ED%8E%98%EC%9D%B4%EC%8A%A4</a:t>
            </a:r>
            <a:r>
              <a:rPr lang="en-US" altLang="ko-KR" dirty="0"/>
              <a:t>)</a:t>
            </a:r>
            <a:r>
              <a:rPr lang="ko-KR" altLang="en-US" dirty="0"/>
              <a:t>인터페이스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사실 장고에 내장된 인터페이스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 내의 </a:t>
            </a:r>
            <a:r>
              <a:rPr lang="en-US" altLang="ko-KR" dirty="0"/>
              <a:t>wsgi.py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1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F465B-B54D-4CE8-C758-4EBC517F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CF576-EDCD-8FA2-E820-193704FC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로컬에서 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파일 문제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7AF9B-3803-E305-65B5-39CC1E68DE22}"/>
              </a:ext>
            </a:extLst>
          </p:cNvPr>
          <p:cNvSpPr txBox="1"/>
          <p:nvPr/>
        </p:nvSpPr>
        <p:spPr>
          <a:xfrm>
            <a:off x="5805377" y="1514003"/>
            <a:ext cx="620758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altLang="ko-KR" dirty="0"/>
              <a:t>waitress-serve --port=8080 </a:t>
            </a:r>
            <a:r>
              <a:rPr lang="fr-FR" altLang="ko-KR" dirty="0">
                <a:solidFill>
                  <a:srgbClr val="FF0000"/>
                </a:solidFill>
              </a:rPr>
              <a:t>test_prj</a:t>
            </a:r>
            <a:r>
              <a:rPr lang="fr-FR" altLang="ko-KR" dirty="0"/>
              <a:t>.wsgi:application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0635B1-623C-D2FA-5C8F-EDA86873CE6A}"/>
              </a:ext>
            </a:extLst>
          </p:cNvPr>
          <p:cNvSpPr/>
          <p:nvPr/>
        </p:nvSpPr>
        <p:spPr>
          <a:xfrm>
            <a:off x="8218967" y="212651"/>
            <a:ext cx="2317898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자기 프로젝트 이름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3A4DC-F11D-7BB6-93C8-6C4AE554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14" y="2571911"/>
            <a:ext cx="4317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3689-058D-5396-3367-A89019D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정적파일 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C3B2C-D2EC-5B76-73DA-87554453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파일을 정해진 위치에 모으는 작업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settings</a:t>
            </a:r>
            <a:r>
              <a:rPr lang="ko-KR" altLang="en-US" dirty="0"/>
              <a:t>에 </a:t>
            </a:r>
            <a:r>
              <a:rPr lang="en-US" altLang="ko-KR" dirty="0" err="1"/>
              <a:t>static_root</a:t>
            </a:r>
            <a:r>
              <a:rPr lang="ko-KR" altLang="en-US" dirty="0"/>
              <a:t>가 없으므로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9E6EE-4421-F6A2-0162-43F5465CF731}"/>
              </a:ext>
            </a:extLst>
          </p:cNvPr>
          <p:cNvSpPr txBox="1"/>
          <p:nvPr/>
        </p:nvSpPr>
        <p:spPr>
          <a:xfrm>
            <a:off x="5752214" y="1886142"/>
            <a:ext cx="620758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manage.py</a:t>
            </a:r>
            <a:r>
              <a:rPr lang="ko-KR" altLang="en-US" dirty="0"/>
              <a:t> </a:t>
            </a:r>
            <a:r>
              <a:rPr lang="en-US" altLang="ko-KR" dirty="0" err="1"/>
              <a:t>collectstatic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102F0-5B25-6F9B-CBAB-B9B30D2DB190}"/>
              </a:ext>
            </a:extLst>
          </p:cNvPr>
          <p:cNvSpPr txBox="1"/>
          <p:nvPr/>
        </p:nvSpPr>
        <p:spPr>
          <a:xfrm>
            <a:off x="5752213" y="3185254"/>
            <a:ext cx="6207583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# Static files (CSS, JavaScript, Images)</a:t>
            </a:r>
          </a:p>
          <a:p>
            <a:r>
              <a:rPr lang="en-US" altLang="ko-KR" dirty="0"/>
              <a:t># https://docs.djangoproject.com/en/3.2/howto/static-files/</a:t>
            </a:r>
          </a:p>
          <a:p>
            <a:endParaRPr lang="en-US" altLang="ko-KR" dirty="0"/>
          </a:p>
          <a:p>
            <a:r>
              <a:rPr lang="en-US" altLang="ko-KR" dirty="0"/>
              <a:t>STATIC_URL = '/static/'</a:t>
            </a:r>
          </a:p>
          <a:p>
            <a:r>
              <a:rPr lang="en-US" altLang="ko-KR" dirty="0"/>
              <a:t>STATIC_ROOT = </a:t>
            </a:r>
            <a:r>
              <a:rPr lang="en-US" altLang="ko-KR" dirty="0" err="1"/>
              <a:t>os.path.join</a:t>
            </a:r>
            <a:r>
              <a:rPr lang="en-US" altLang="ko-KR" dirty="0"/>
              <a:t>(BASE_DIR, "static")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2A043-14AA-2DE0-8AD2-98E25F063638}"/>
              </a:ext>
            </a:extLst>
          </p:cNvPr>
          <p:cNvSpPr txBox="1"/>
          <p:nvPr/>
        </p:nvSpPr>
        <p:spPr>
          <a:xfrm>
            <a:off x="5752212" y="5319443"/>
            <a:ext cx="620758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manage.py</a:t>
            </a:r>
            <a:r>
              <a:rPr lang="ko-KR" altLang="en-US" dirty="0"/>
              <a:t> </a:t>
            </a:r>
            <a:r>
              <a:rPr lang="en-US" altLang="ko-KR" dirty="0" err="1"/>
              <a:t>collectstatic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E44BC7-B293-30F7-658F-BE3C392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2" y="5791639"/>
            <a:ext cx="614448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6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2910F-329E-BF55-D2BA-996C2414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정적파일 배포하기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B9118-627B-7FB1-B4A3-5F271B49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1297172"/>
            <a:ext cx="5021182" cy="4542549"/>
          </a:xfrm>
        </p:spPr>
        <p:txBody>
          <a:bodyPr/>
          <a:lstStyle/>
          <a:p>
            <a:r>
              <a:rPr lang="ko-KR" altLang="en-US" dirty="0"/>
              <a:t>정적파일을 클라우드에서도 모으도록 다시 환경변수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Whitenoise</a:t>
            </a:r>
            <a:r>
              <a:rPr lang="en-US" altLang="ko-KR" dirty="0"/>
              <a:t> : </a:t>
            </a:r>
            <a:r>
              <a:rPr lang="ko-KR" altLang="en-US" dirty="0"/>
              <a:t>클라우드 환경에서도 </a:t>
            </a:r>
            <a:r>
              <a:rPr lang="en-US" altLang="ko-KR" dirty="0"/>
              <a:t>static </a:t>
            </a:r>
            <a:r>
              <a:rPr lang="ko-KR" altLang="en-US" dirty="0"/>
              <a:t>위치를 잡아주는 모듈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Freeze </a:t>
            </a:r>
            <a:r>
              <a:rPr lang="ko-KR" altLang="en-US" dirty="0"/>
              <a:t>잊지 마시고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Settings.py </a:t>
            </a:r>
            <a:r>
              <a:rPr lang="ko-KR" altLang="en-US" dirty="0"/>
              <a:t>의 </a:t>
            </a:r>
            <a:r>
              <a:rPr lang="en-US" altLang="ko-KR" dirty="0"/>
              <a:t>middleware </a:t>
            </a:r>
            <a:r>
              <a:rPr lang="ko-KR" altLang="en-US" dirty="0"/>
              <a:t>항목에 다음 내용 추가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Settings.py</a:t>
            </a:r>
            <a:r>
              <a:rPr lang="ko-KR" altLang="en-US" dirty="0"/>
              <a:t>의 </a:t>
            </a:r>
            <a:r>
              <a:rPr lang="en-US" altLang="ko-KR" dirty="0" err="1"/>
              <a:t>static_root</a:t>
            </a:r>
            <a:r>
              <a:rPr lang="en-US" altLang="ko-KR" dirty="0"/>
              <a:t> </a:t>
            </a:r>
            <a:r>
              <a:rPr lang="ko-KR" altLang="en-US" dirty="0"/>
              <a:t>아래에 다음 내용 추가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4DF73-C0EB-E35B-625E-F20F03BE5384}"/>
              </a:ext>
            </a:extLst>
          </p:cNvPr>
          <p:cNvSpPr txBox="1"/>
          <p:nvPr/>
        </p:nvSpPr>
        <p:spPr>
          <a:xfrm>
            <a:off x="5879805" y="833613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un</a:t>
            </a:r>
            <a:r>
              <a:rPr lang="en-US" altLang="ko-KR" dirty="0"/>
              <a:t>set-env </a:t>
            </a:r>
            <a:r>
              <a:rPr lang="en-US" altLang="ko-KR" dirty="0" err="1"/>
              <a:t>djangoblog</a:t>
            </a:r>
            <a:r>
              <a:rPr lang="en-US" altLang="ko-KR" dirty="0"/>
              <a:t> DISABLE_COLLECTSTATIC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66E3F-627E-6E8A-0105-0626B81C5757}"/>
              </a:ext>
            </a:extLst>
          </p:cNvPr>
          <p:cNvSpPr txBox="1"/>
          <p:nvPr/>
        </p:nvSpPr>
        <p:spPr>
          <a:xfrm>
            <a:off x="5879805" y="2183947"/>
            <a:ext cx="600697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whitenoise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C5947-E03F-ABFB-2E91-1AB9805F638B}"/>
              </a:ext>
            </a:extLst>
          </p:cNvPr>
          <p:cNvSpPr txBox="1"/>
          <p:nvPr/>
        </p:nvSpPr>
        <p:spPr>
          <a:xfrm>
            <a:off x="553475" y="4204133"/>
            <a:ext cx="6006977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    '</a:t>
            </a:r>
            <a:r>
              <a:rPr lang="en-US" altLang="ko-KR" dirty="0" err="1"/>
              <a:t>whitenoise.middleware.WhiteNoiseMiddleware</a:t>
            </a:r>
            <a:r>
              <a:rPr lang="en-US" altLang="ko-KR" dirty="0"/>
              <a:t>',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7A930-BC3C-DBC9-B8A9-FF5AB6AF6A66}"/>
              </a:ext>
            </a:extLst>
          </p:cNvPr>
          <p:cNvSpPr txBox="1"/>
          <p:nvPr/>
        </p:nvSpPr>
        <p:spPr>
          <a:xfrm>
            <a:off x="553475" y="5165529"/>
            <a:ext cx="600697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STATICFILES_STORAGE = '</a:t>
            </a:r>
            <a:r>
              <a:rPr lang="en-US" altLang="ko-KR" dirty="0" err="1"/>
              <a:t>whitenoise.storage.CompressedStaticFilesStorage</a:t>
            </a:r>
            <a:r>
              <a:rPr lang="en-US" altLang="ko-KR" dirty="0"/>
              <a:t>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4AD42-15E8-6D07-20F5-3394B73C7ECE}"/>
              </a:ext>
            </a:extLst>
          </p:cNvPr>
          <p:cNvSpPr txBox="1"/>
          <p:nvPr/>
        </p:nvSpPr>
        <p:spPr>
          <a:xfrm>
            <a:off x="6560452" y="629581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http://whitenoise.evans.io/en/stable/django.html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05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8E03-DDE4-EFBD-B268-A7DA181A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309CE-0465-1CD6-085B-847D4D97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명령 변경하기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 err="1"/>
              <a:t>Manifest.yml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Cf push!</a:t>
            </a:r>
          </a:p>
          <a:p>
            <a:pPr marL="617220" lvl="1" indent="-342900">
              <a:buFontTx/>
              <a:buChar char="-"/>
            </a:pPr>
            <a:r>
              <a:rPr lang="ko-KR" altLang="en-US" dirty="0"/>
              <a:t>안되면 </a:t>
            </a:r>
            <a:r>
              <a:rPr lang="en-US" altLang="ko-KR" dirty="0"/>
              <a:t>restage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A5BAB2-5AAA-44D5-1DC0-9392E8F7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63" y="3078912"/>
            <a:ext cx="657316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CF64-9124-E467-DD85-1C64F87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배포하기</a:t>
            </a:r>
            <a:br>
              <a:rPr lang="en-US" altLang="ko-KR" dirty="0"/>
            </a:br>
            <a:r>
              <a:rPr lang="ko-KR" altLang="en-US" sz="3200" dirty="0"/>
              <a:t>배포서버 변경하기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87AE7-0D86-44F4-1FC4-3CD96EA7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앱은 올라갔으나 라우팅 실패</a:t>
            </a:r>
            <a:endParaRPr lang="en-US" altLang="ko-KR" dirty="0"/>
          </a:p>
          <a:p>
            <a:r>
              <a:rPr lang="en-US" altLang="ko-KR" dirty="0"/>
              <a:t>Settings.py</a:t>
            </a:r>
            <a:r>
              <a:rPr lang="ko-KR" altLang="en-US" dirty="0"/>
              <a:t>의 </a:t>
            </a:r>
            <a:r>
              <a:rPr lang="en-US" altLang="ko-KR" dirty="0" err="1"/>
              <a:t>allowed_hosts</a:t>
            </a:r>
            <a:r>
              <a:rPr lang="en-US" altLang="ko-KR" dirty="0"/>
              <a:t> </a:t>
            </a:r>
            <a:r>
              <a:rPr lang="ko-KR" altLang="en-US" dirty="0"/>
              <a:t>항목에 새 주소 추가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'*'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1AECA5-9824-0CBB-17B5-645CC3D4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42" y="2597118"/>
            <a:ext cx="7869834" cy="44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BBB50-6AFA-4AAE-AEB0-37F4D365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871118"/>
          </a:xfrm>
        </p:spPr>
        <p:txBody>
          <a:bodyPr/>
          <a:lstStyle/>
          <a:p>
            <a:r>
              <a:rPr lang="en-US" altLang="ko-KR" dirty="0" err="1"/>
              <a:t>Cloudfoundry</a:t>
            </a:r>
            <a:br>
              <a:rPr lang="en-US" altLang="ko-KR" dirty="0"/>
            </a:br>
            <a:r>
              <a:rPr lang="en-US" altLang="ko-KR" sz="1800" dirty="0">
                <a:hlinkClick r:id="rId2"/>
              </a:rPr>
              <a:t>https://docs.cloudfoundry.org/concepts/index.html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06A1-E6A6-4052-A4A9-5ED234F6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3" y="2849527"/>
            <a:ext cx="5021182" cy="3593803"/>
          </a:xfrm>
        </p:spPr>
        <p:txBody>
          <a:bodyPr/>
          <a:lstStyle/>
          <a:p>
            <a:r>
              <a:rPr lang="ko-KR" altLang="en-US" dirty="0"/>
              <a:t>오픈소스 클라우드 앱 플랫폼</a:t>
            </a:r>
            <a:endParaRPr lang="en-US" altLang="ko-KR" dirty="0"/>
          </a:p>
          <a:p>
            <a:r>
              <a:rPr lang="ko-KR" altLang="en-US" dirty="0"/>
              <a:t>클라우드 서비스</a:t>
            </a:r>
            <a:r>
              <a:rPr lang="en-US" altLang="ko-KR" dirty="0"/>
              <a:t>/</a:t>
            </a:r>
            <a:r>
              <a:rPr lang="ko-KR" altLang="en-US" dirty="0"/>
              <a:t>개발 </a:t>
            </a:r>
            <a:r>
              <a:rPr lang="ko-KR" altLang="en-US" dirty="0" err="1"/>
              <a:t>프레임웍</a:t>
            </a:r>
            <a:r>
              <a:rPr lang="en-US" altLang="ko-KR" dirty="0"/>
              <a:t>/</a:t>
            </a:r>
            <a:r>
              <a:rPr lang="ko-KR" altLang="en-US" dirty="0"/>
              <a:t>앱을 자유롭게 선택할 수 있음</a:t>
            </a:r>
            <a:endParaRPr lang="en-US" altLang="ko-KR" dirty="0"/>
          </a:p>
          <a:p>
            <a:r>
              <a:rPr lang="ko-KR" altLang="en-US" dirty="0"/>
              <a:t>파스타는 앱</a:t>
            </a:r>
            <a:r>
              <a:rPr lang="en-US" altLang="ko-KR" dirty="0"/>
              <a:t>/</a:t>
            </a:r>
            <a:r>
              <a:rPr lang="ko-KR" altLang="en-US" dirty="0"/>
              <a:t>클라우드 네이티브 모델을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8817C-BC16-4CCB-BCE1-0D9141A2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02" y="1272208"/>
            <a:ext cx="6778488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0F893-A1E4-048A-F838-B32653FF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</a:t>
            </a:r>
            <a:r>
              <a:rPr lang="en-US" altLang="ko-KR" dirty="0"/>
              <a:t>! </a:t>
            </a:r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sz="2800" dirty="0"/>
              <a:t>데이터베이스는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ko-KR" altLang="en-US" sz="2800" dirty="0"/>
              <a:t>관리자는</a:t>
            </a:r>
            <a:r>
              <a:rPr lang="en-US" altLang="ko-KR" sz="2800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1016-554B-B7C2-A8F9-F38C1CD2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BFBB8-A814-AE72-E275-4CC36888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08" y="1179283"/>
            <a:ext cx="895475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68838-92BC-2BEE-012C-4BFD7C2A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앱과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F8C91-04A6-5024-61EE-58EE01DA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메신저 등 앱을 지원하기 위한 다양한 서비스가 등록되어 있음 </a:t>
            </a:r>
            <a:r>
              <a:rPr lang="en-US" altLang="ko-KR" dirty="0"/>
              <a:t>(</a:t>
            </a:r>
            <a:r>
              <a:rPr lang="ko-KR" altLang="en-US" dirty="0"/>
              <a:t>혹은 직접 만들거나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서비스는 </a:t>
            </a:r>
            <a:r>
              <a:rPr lang="ko-KR" altLang="en-US" dirty="0" err="1"/>
              <a:t>마켓플레이스를</a:t>
            </a:r>
            <a:r>
              <a:rPr lang="ko-KR" altLang="en-US" dirty="0"/>
              <a:t> 통해 등록되고 인터페이스를 제공함</a:t>
            </a:r>
            <a:endParaRPr lang="en-US" altLang="ko-KR" dirty="0"/>
          </a:p>
          <a:p>
            <a:r>
              <a:rPr lang="ko-KR" altLang="en-US" dirty="0"/>
              <a:t>앱은 </a:t>
            </a:r>
            <a:r>
              <a:rPr lang="en-US" altLang="ko-KR" dirty="0" err="1"/>
              <a:t>Cloudfoundry</a:t>
            </a:r>
            <a:r>
              <a:rPr lang="ko-KR" altLang="en-US" dirty="0"/>
              <a:t>조건에 맞추어 개발된 소프트웨어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빌드팩</a:t>
            </a:r>
            <a:r>
              <a:rPr lang="en-US" altLang="ko-KR" dirty="0" err="1"/>
              <a:t>Buildpack</a:t>
            </a:r>
            <a:r>
              <a:rPr lang="ko-KR" altLang="en-US" dirty="0"/>
              <a:t>을 통해 실행될 수 있으면 앱으로 인정됨</a:t>
            </a:r>
          </a:p>
        </p:txBody>
      </p:sp>
    </p:spTree>
    <p:extLst>
      <p:ext uri="{BB962C8B-B14F-4D97-AF65-F5344CB8AC3E}">
        <p14:creationId xmlns:p14="http://schemas.microsoft.com/office/powerpoint/2010/main" val="24662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D58C4-7D6E-8E6E-FEC2-F076D2D2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Cloudfoundry</a:t>
            </a:r>
            <a:r>
              <a:rPr lang="en-US" altLang="ko-KR" dirty="0"/>
              <a:t> </a:t>
            </a:r>
            <a:r>
              <a:rPr lang="en-US" altLang="ko-KR" dirty="0" err="1"/>
              <a:t>Buildpacks</a:t>
            </a:r>
            <a:br>
              <a:rPr lang="en-US" altLang="ko-KR" dirty="0"/>
            </a:br>
            <a:r>
              <a:rPr lang="en-US" altLang="ko-KR" sz="2800" dirty="0"/>
              <a:t>https://docs.cloudfoundry.org/buildpacks/</a:t>
            </a:r>
            <a:br>
              <a:rPr lang="en-US" altLang="ko-KR" sz="28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83DEE-5799-F687-BBC8-E280BDA4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963CC-C949-4E13-477F-0C67921F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27" y="0"/>
            <a:ext cx="3410426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93DD-86C4-8E47-BFBD-EE91FE67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 </a:t>
            </a:r>
            <a:r>
              <a:rPr lang="ko-KR" altLang="en-US" dirty="0"/>
              <a:t>사용하기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87806-178C-6FB7-F770-CDE00F6E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1" dirty="0"/>
              <a:t>CLI(command-line interface)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en-US" altLang="ko-KR" dirty="0"/>
              <a:t>Managed portal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9574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21C0-2A83-53F2-E952-C7661AF6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AA4DD-9623-DA30-51CF-422910A3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파스타 포탈에 로그인</a:t>
            </a:r>
            <a:endParaRPr lang="en-US" altLang="ko-KR" dirty="0"/>
          </a:p>
          <a:p>
            <a:r>
              <a:rPr lang="ko-KR" altLang="en-US" dirty="0"/>
              <a:t>현재 구동되고 있는 앱 없는 것 확인</a:t>
            </a:r>
          </a:p>
        </p:txBody>
      </p:sp>
    </p:spTree>
    <p:extLst>
      <p:ext uri="{BB962C8B-B14F-4D97-AF65-F5344CB8AC3E}">
        <p14:creationId xmlns:p14="http://schemas.microsoft.com/office/powerpoint/2010/main" val="212194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801-62C8-474E-BEC8-84D4FAA2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CF-CLI </a:t>
            </a:r>
            <a:r>
              <a:rPr lang="ko-KR" altLang="en-US" dirty="0"/>
              <a:t>설치하기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https://docs.cloudfoundry.org/cf-cli/install-go-cli.html</a:t>
            </a:r>
            <a:br>
              <a:rPr lang="en-US" altLang="ko-KR" sz="2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B7E18-F018-0AC5-BCD6-BB2B9064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  <a:r>
              <a:rPr lang="ko-KR" altLang="en-US" dirty="0"/>
              <a:t>는 인터페이스이기 때문에 설치되어 있는 </a:t>
            </a:r>
            <a:r>
              <a:rPr lang="en-US" altLang="ko-KR" dirty="0"/>
              <a:t>CF</a:t>
            </a:r>
            <a:r>
              <a:rPr lang="ko-KR" altLang="en-US" dirty="0"/>
              <a:t>와 버전이 일치하여야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우리가 사용할 </a:t>
            </a:r>
            <a:r>
              <a:rPr lang="en-US" altLang="ko-KR" dirty="0"/>
              <a:t>CF</a:t>
            </a:r>
            <a:r>
              <a:rPr lang="ko-KR" altLang="en-US" dirty="0"/>
              <a:t>에서 제공하는 </a:t>
            </a:r>
            <a:r>
              <a:rPr lang="en-US" altLang="ko-KR" dirty="0"/>
              <a:t>API</a:t>
            </a:r>
            <a:r>
              <a:rPr lang="ko-KR" altLang="en-US" dirty="0"/>
              <a:t>의 버전을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AB071-47F7-A11E-417F-B95541E2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42" y="3167455"/>
            <a:ext cx="3591426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E4D63-F268-F9A6-E539-C8D09E4D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84" y="4114799"/>
            <a:ext cx="3567350" cy="47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4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2223-B079-4678-181C-28F8C78C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CF-CLI </a:t>
            </a:r>
            <a:r>
              <a:rPr kumimoji="0" lang="ko-KR" altLang="en-US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  <a:t>설치하기</a:t>
            </a:r>
            <a:br>
              <a:rPr kumimoji="0" lang="en-US" altLang="ko-KR" sz="5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  <a:hlinkClick r:id="rId2"/>
              </a:rPr>
              <a:t>https://docs.cloudfoundry.org/cf-cli/install-go-cli.html</a:t>
            </a:r>
            <a:br>
              <a:rPr kumimoji="0" lang="en-US" altLang="ko-KR" sz="24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j-ea"/>
                <a:cs typeface="+mj-cs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5FBD4-328E-E75C-6781-7D153A88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사용할 버전은 </a:t>
            </a:r>
            <a:r>
              <a:rPr lang="en-US" altLang="ko-KR" dirty="0" err="1"/>
              <a:t>cf</a:t>
            </a:r>
            <a:r>
              <a:rPr lang="en-US" altLang="ko-KR" dirty="0"/>
              <a:t>-cli v6</a:t>
            </a:r>
          </a:p>
          <a:p>
            <a:pPr marL="342900" indent="-342900">
              <a:buFontTx/>
              <a:buChar char="-"/>
            </a:pPr>
            <a:r>
              <a:rPr lang="en-US" altLang="ko-KR" dirty="0">
                <a:hlinkClick r:id="rId3"/>
              </a:rPr>
              <a:t>https://packages.cloudfoundry.org/stable?release=windows64&amp;source=github&amp;version=v6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30908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1158</Words>
  <Application>Microsoft Office PowerPoint</Application>
  <PresentationFormat>와이드스크린</PresentationFormat>
  <Paragraphs>143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 Unicode MS</vt:lpstr>
      <vt:lpstr>Microsoft GothicNeo</vt:lpstr>
      <vt:lpstr>Arial</vt:lpstr>
      <vt:lpstr>GestaltVTI</vt:lpstr>
      <vt:lpstr>PaaS-Ta  시도해보기</vt:lpstr>
      <vt:lpstr>오늘의 목표</vt:lpstr>
      <vt:lpstr>Cloudfoundry https://docs.cloudfoundry.org/concepts/index.html  </vt:lpstr>
      <vt:lpstr>앱과 서비스</vt:lpstr>
      <vt:lpstr>Cloudfoundry Buildpacks https://docs.cloudfoundry.org/buildpacks/ </vt:lpstr>
      <vt:lpstr>Cf 사용하기 </vt:lpstr>
      <vt:lpstr>준비</vt:lpstr>
      <vt:lpstr>CF-CLI 설치하기 https://docs.cloudfoundry.org/cf-cli/install-go-cli.html </vt:lpstr>
      <vt:lpstr>CF-CLI 설치하기 https://docs.cloudfoundry.org/cf-cli/install-go-cli.html </vt:lpstr>
      <vt:lpstr>PowerPoint 프레젠테이션</vt:lpstr>
      <vt:lpstr>Cf-cli 기본</vt:lpstr>
      <vt:lpstr>설치된 앱/서비스 목록 확인 앱 이름이 겹치지 않도록 (원래는 공간으로 분할) </vt:lpstr>
      <vt:lpstr>프로젝트 배포 준비하기</vt:lpstr>
      <vt:lpstr>프로젝트 배포 준비하기</vt:lpstr>
      <vt:lpstr>프로젝트 배포 준비하기 어떤 파이썬 런타임으로 빌드할지 </vt:lpstr>
      <vt:lpstr>PowerPoint 프레젠테이션</vt:lpstr>
      <vt:lpstr>프로젝트 배포 준비하기 사용할 파이썬 모듈은 무엇인지  </vt:lpstr>
      <vt:lpstr>프로젝트 배포 준비하기 이 프로젝트를 배포할 앱의 설정(이름, 주소, 사용할 자원…)은 어떤지   </vt:lpstr>
      <vt:lpstr>프로젝트 배포하기</vt:lpstr>
      <vt:lpstr>프로젝트 배포하기 디버깅</vt:lpstr>
      <vt:lpstr>프로젝트 배포하기 collectstatic set-env restage</vt:lpstr>
      <vt:lpstr>프로젝트 배포하기 배포서버 변경하기</vt:lpstr>
      <vt:lpstr>프로젝트 배포하기 배포서버 변경하기</vt:lpstr>
      <vt:lpstr>프로젝트 배포하기 배포서버 변경하기</vt:lpstr>
      <vt:lpstr>프로젝트 배포하기 배포서버 변경하기</vt:lpstr>
      <vt:lpstr>프로젝트 배포하기 정적파일 배포하기</vt:lpstr>
      <vt:lpstr>프로젝트 배포하기 정적파일 배포하기</vt:lpstr>
      <vt:lpstr>프로젝트 배포하기 배포서버 변경하기</vt:lpstr>
      <vt:lpstr>프로젝트 배포하기 배포서버 변경하기</vt:lpstr>
      <vt:lpstr>완성! 하지만.. 데이터베이스는? 관리자는?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PaaS-Ta  시도해보기</dc:title>
  <dc:creator>Jongdae Han</dc:creator>
  <cp:lastModifiedBy>Jongdae Han</cp:lastModifiedBy>
  <cp:revision>8</cp:revision>
  <dcterms:created xsi:type="dcterms:W3CDTF">2022-04-28T22:07:03Z</dcterms:created>
  <dcterms:modified xsi:type="dcterms:W3CDTF">2022-05-06T01:43:57Z</dcterms:modified>
</cp:coreProperties>
</file>