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9" r:id="rId2"/>
    <p:sldId id="263" r:id="rId3"/>
    <p:sldId id="260" r:id="rId4"/>
    <p:sldId id="270" r:id="rId5"/>
    <p:sldId id="284" r:id="rId6"/>
    <p:sldId id="283" r:id="rId7"/>
    <p:sldId id="259" r:id="rId8"/>
    <p:sldId id="272" r:id="rId9"/>
    <p:sldId id="267" r:id="rId10"/>
    <p:sldId id="285" r:id="rId11"/>
    <p:sldId id="276" r:id="rId12"/>
    <p:sldId id="266" r:id="rId13"/>
    <p:sldId id="286" r:id="rId14"/>
    <p:sldId id="291" r:id="rId15"/>
    <p:sldId id="300" r:id="rId16"/>
    <p:sldId id="287" r:id="rId17"/>
    <p:sldId id="292" r:id="rId18"/>
    <p:sldId id="301" r:id="rId19"/>
    <p:sldId id="294" r:id="rId20"/>
    <p:sldId id="293" r:id="rId21"/>
    <p:sldId id="288" r:id="rId22"/>
    <p:sldId id="302" r:id="rId23"/>
    <p:sldId id="303" r:id="rId24"/>
    <p:sldId id="289" r:id="rId25"/>
    <p:sldId id="304" r:id="rId26"/>
    <p:sldId id="290" r:id="rId27"/>
    <p:sldId id="298" r:id="rId28"/>
    <p:sldId id="299" r:id="rId29"/>
    <p:sldId id="297" r:id="rId30"/>
    <p:sldId id="305" r:id="rId31"/>
    <p:sldId id="306" r:id="rId32"/>
    <p:sldId id="279" r:id="rId33"/>
    <p:sldId id="28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E"/>
    <a:srgbClr val="EEBD81"/>
    <a:srgbClr val="3773B3"/>
    <a:srgbClr val="61C8B1"/>
    <a:srgbClr val="6EDAC3"/>
    <a:srgbClr val="54AA51"/>
    <a:srgbClr val="408339"/>
    <a:srgbClr val="FDD726"/>
    <a:srgbClr val="FFAF22"/>
    <a:srgbClr val="FE9B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06" autoAdjust="0"/>
  </p:normalViewPr>
  <p:slideViewPr>
    <p:cSldViewPr snapToGrid="0" showGuides="1">
      <p:cViewPr varScale="1">
        <p:scale>
          <a:sx n="72" d="100"/>
          <a:sy n="72" d="100"/>
        </p:scale>
        <p:origin x="1104" y="67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4EC6-2B22-4CED-960F-AB64CA5635F3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4CAF-3700-40B6-A636-068A4BD00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7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시간이 부족하다면 팀원 이름이 지어지게 된 이유를 간단히 넣으면 좋을 것 같기도 합니다</a:t>
            </a:r>
            <a:r>
              <a:rPr lang="en-US" altLang="ko-KR" dirty="0"/>
              <a:t>!~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3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3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01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4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0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7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6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4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11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63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20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40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03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43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05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3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00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55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8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프로그램의 개발 이유 </a:t>
            </a:r>
            <a:r>
              <a:rPr lang="en-US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– </a:t>
            </a: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코로나를 중심으로 </a:t>
            </a:r>
            <a:r>
              <a:rPr lang="ko-KR" altLang="ko-KR" sz="1800" kern="50" dirty="0" err="1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차박</a:t>
            </a:r>
            <a:r>
              <a:rPr lang="en-US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/</a:t>
            </a: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캠핑의 선호도가 높아졌음을 이유로 서술</a:t>
            </a:r>
            <a:endParaRPr lang="en-US" altLang="ko-KR" sz="1800" kern="50" dirty="0">
              <a:solidFill>
                <a:srgbClr val="C75252"/>
              </a:solidFill>
              <a:effectLst/>
              <a:latin typeface="한컴바탕"/>
              <a:ea typeface="한컴바탕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작년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월부터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현재까지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코로나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사태로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사회적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거리두기가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시행되었습니다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하여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예전과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같은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생활이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불가해지고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특히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단체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활동은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되어왔습니다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그러나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생활이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년이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넘어가며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많은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사람들은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불편을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호소하기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시작했고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여행을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원하기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시작했기에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소규모에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사방이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트여있는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야외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활동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즉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이용객이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늘어나기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시작했습니다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프로그램을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개발하기로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이유는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이용객이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늘어나는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반면에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전용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플랫폼이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없어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이용객들이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번거로움을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겪고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때문입니다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저희는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편리화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시키기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위하여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필요한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제공하기로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했고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하여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편리하고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쉽게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이용할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있도록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프로그램을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기획했습니다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50" dirty="0">
              <a:solidFill>
                <a:srgbClr val="000000"/>
              </a:solidFill>
              <a:effectLst/>
              <a:latin typeface="한컴바탕"/>
              <a:ea typeface="한컴바탕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 latinLnBrk="1"/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우선 프로그램의 사용 대상을 손님과 캠핑장 주인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이 둘로 나누어 개발 하였습니다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맑은 고딕" panose="020B0503020000020004" pitchFamily="50" charset="-127"/>
              </a:rPr>
              <a:t>.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사용자를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구별하는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기준은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회원가입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기입한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정보를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바탕으로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나뉘며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가장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주가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기능으론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손님이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예약하거나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취소하는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주인은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정보를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업로드하고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가능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여부를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알려주는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indent="127000" algn="just" latinLnBrk="1"/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127000"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-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부가적으로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손님들은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게시판에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자신이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다녀온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대한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후기를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작성할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있으며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캠핑장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위시리스트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예약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내역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,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쿠폰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마일리지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등의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포함된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마이페이지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기능도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포함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시켰습니다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.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7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5000"/>
              </a:lnSpc>
              <a:spcAft>
                <a:spcPts val="800"/>
              </a:spcAft>
              <a:buClr>
                <a:srgbClr val="C75252"/>
              </a:buClr>
              <a:buSzPts val="1000"/>
              <a:buFont typeface="+mj-lt"/>
              <a:buAutoNum type="arabicParenR"/>
            </a:pPr>
            <a:r>
              <a:rPr lang="ko-KR" altLang="ko-KR" sz="1800" kern="50" dirty="0">
                <a:solidFill>
                  <a:srgbClr val="C75252"/>
                </a:solidFill>
                <a:effectLst/>
                <a:latin typeface="한컴바탕"/>
                <a:ea typeface="한컴바탕"/>
                <a:cs typeface="Times New Roman" panose="02020603050405020304" pitchFamily="18" charset="0"/>
              </a:rPr>
              <a:t>이용자가 얻게 될 효과 언급</a:t>
            </a:r>
            <a:endParaRPr lang="ko-KR" altLang="ko-KR" sz="1800" kern="50" dirty="0">
              <a:solidFill>
                <a:srgbClr val="000000"/>
              </a:solidFill>
              <a:effectLst/>
              <a:latin typeface="한컴바탕"/>
              <a:ea typeface="한컴바탕"/>
              <a:cs typeface="Times New Roman" panose="02020603050405020304" pitchFamily="18" charset="0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이 프로그램을 사용함으로써 사용자가 얻게 될 효과는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, 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우선 먼저 예약한 사람이 있다면 해당 캠핑장은 더 이상 예약할 수 없는 기능을 넣음으로 캠핑장 이용의 혼란을 사전에 방지하는 효과가 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두 번째로 예약 시 선결제를 할 수 있기 때문에 현 코로나 시국을 생각하여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비대면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접촉으로 안전하게 캠핑장을 이용할 수 있습니다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마지막으로 게시판의 후기와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별점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등은 캠핑장을 이용하기 위해 정보를 찾는 많은 유저들에게 각기 필요한 정보가 갈 수 있도록 큰 역할을 할 것이며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손님과 주인장 사이의 원활한 소통을 할 수 있게 해줍니다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.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342900" lvl="0" indent="-342900" algn="just" latinLnBrk="1">
              <a:buClr>
                <a:srgbClr val="000000"/>
              </a:buClr>
              <a:buSzPts val="100"/>
              <a:buFont typeface="+mj-lt"/>
              <a:buAutoNum type="arabicPeriod"/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 </a:t>
            </a:r>
            <a:endParaRPr lang="ko-KR" altLang="ko-KR" sz="1800" b="1" kern="10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228600" indent="-228600" algn="just" latinLnBrk="1">
              <a:lnSpc>
                <a:spcPct val="105000"/>
              </a:lnSpc>
              <a:spcAft>
                <a:spcPts val="800"/>
              </a:spcAft>
            </a:pP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1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캠핑장 예약 관리 프로그램을 사용하는 최상위 사용자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캠핑장 예약 관리 프로그램을 관리하는 사용자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캠핑장 주변 날씨 정보를 알려주는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위치 정보를 알려주는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결제 시에 이용되는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본인확인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사용자의 본인확인에 이용되는 시스템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개발자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프로그램을 개발하고 유지보수 하는 역할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 아이디로 로그인하는 역할</a:t>
            </a:r>
            <a:endParaRPr lang="en-US" altLang="ko-KR" sz="1800" kern="100" dirty="0">
              <a:solidFill>
                <a:srgbClr val="000000"/>
              </a:solidFill>
              <a:effectLst/>
              <a:latin typeface="바탕" panose="02030600000101010101" pitchFamily="18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en-US" altLang="ko-KR" sz="1800" kern="100" dirty="0">
              <a:solidFill>
                <a:srgbClr val="000000"/>
              </a:solidFill>
              <a:effectLst/>
              <a:latin typeface="바탕" panose="02030600000101010101" pitchFamily="18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1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5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6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4CAF-3700-40B6-A636-068A4BD008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7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0A177-D977-4FC4-AE7D-6F989846705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그래픽 123" descr="텐트">
            <a:extLst>
              <a:ext uri="{FF2B5EF4-FFF2-40B4-BE49-F238E27FC236}">
                <a16:creationId xmlns:a16="http://schemas.microsoft.com/office/drawing/2014/main" id="{8132D0D0-C151-4E77-8120-1BF1AC449F7C}"/>
              </a:ext>
            </a:extLst>
          </p:cNvPr>
          <p:cNvSpPr/>
          <p:nvPr/>
        </p:nvSpPr>
        <p:spPr>
          <a:xfrm>
            <a:off x="4786379" y="1571005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1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CBE9FCE-0CCF-4EF4-9185-7B759898C60D}"/>
              </a:ext>
            </a:extLst>
          </p:cNvPr>
          <p:cNvGrpSpPr/>
          <p:nvPr/>
        </p:nvGrpSpPr>
        <p:grpSpPr>
          <a:xfrm>
            <a:off x="122067" y="6190940"/>
            <a:ext cx="12069934" cy="667060"/>
            <a:chOff x="122066" y="5855368"/>
            <a:chExt cx="13139823" cy="72618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BD63BE5-31FC-4FCE-B136-D054795B0595}"/>
                </a:ext>
              </a:extLst>
            </p:cNvPr>
            <p:cNvGrpSpPr/>
            <p:nvPr/>
          </p:nvGrpSpPr>
          <p:grpSpPr>
            <a:xfrm>
              <a:off x="122066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17" name="그래픽 5" descr="트레일러">
                <a:extLst>
                  <a:ext uri="{FF2B5EF4-FFF2-40B4-BE49-F238E27FC236}">
                    <a16:creationId xmlns:a16="http://schemas.microsoft.com/office/drawing/2014/main" id="{A4DF73D3-8D9C-48DF-9E92-FC404DAB3D34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E0F62E78-7552-43D8-8C98-875BA0DC1291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A0D4F5A-FAFC-4652-B3D3-BB27F71EB1AE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7105E0-F9E2-4EBD-8C70-98D970A2B62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1" name="그래픽 7" descr="백팩">
                <a:extLst>
                  <a:ext uri="{FF2B5EF4-FFF2-40B4-BE49-F238E27FC236}">
                    <a16:creationId xmlns:a16="http://schemas.microsoft.com/office/drawing/2014/main" id="{6C8359CC-FC77-4D3C-90A5-CDF77F1D62BA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그래픽 9" descr="피크닉 테이블">
                <a:extLst>
                  <a:ext uri="{FF2B5EF4-FFF2-40B4-BE49-F238E27FC236}">
                    <a16:creationId xmlns:a16="http://schemas.microsoft.com/office/drawing/2014/main" id="{69FFA018-0FAE-4F00-B04C-E5646DEE11DD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3" name="그래픽 11" descr="하이킹">
                <a:extLst>
                  <a:ext uri="{FF2B5EF4-FFF2-40B4-BE49-F238E27FC236}">
                    <a16:creationId xmlns:a16="http://schemas.microsoft.com/office/drawing/2014/main" id="{233B99FC-E33D-4042-86AF-1EA195586329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E038438C-40E5-412D-A4F0-0A522A620F4E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41ABB7F4-6B75-4ACE-8D8F-CD0BB2B4A76F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3454407D-6AA4-4FA7-9340-23B5234B1341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F0AC54B4-E700-445A-BA52-5C80B3EEA72D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0C861BEE-C61F-4781-ABB6-42AE130902AF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그래픽 13" descr="텐트">
                <a:extLst>
                  <a:ext uri="{FF2B5EF4-FFF2-40B4-BE49-F238E27FC236}">
                    <a16:creationId xmlns:a16="http://schemas.microsoft.com/office/drawing/2014/main" id="{CA1F11E6-09E5-4BE4-8B00-7D4F9E36B266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0" name="그래픽 15" descr="모닥불">
                <a:extLst>
                  <a:ext uri="{FF2B5EF4-FFF2-40B4-BE49-F238E27FC236}">
                    <a16:creationId xmlns:a16="http://schemas.microsoft.com/office/drawing/2014/main" id="{A914C5DE-4FB1-46CD-9157-B82B274CDA36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F2300F2E-882D-4B4A-9087-081ACAF6E486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89041A12-EF0D-4E4D-BC21-E29D28999D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3F9C9D6-68AA-4842-B82D-CBC09F4FF92B}"/>
                </a:ext>
              </a:extLst>
            </p:cNvPr>
            <p:cNvGrpSpPr/>
            <p:nvPr/>
          </p:nvGrpSpPr>
          <p:grpSpPr>
            <a:xfrm>
              <a:off x="4584122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35" name="그래픽 5" descr="트레일러">
                <a:extLst>
                  <a:ext uri="{FF2B5EF4-FFF2-40B4-BE49-F238E27FC236}">
                    <a16:creationId xmlns:a16="http://schemas.microsoft.com/office/drawing/2014/main" id="{7035F0F9-2EA1-4EE3-A30A-4A53DC348225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2F743B14-5FFB-48F5-AC24-BEB516F1745C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B29366B1-6859-4D51-8574-E7F9245923EB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B299BFF-4987-4AB9-9197-78622748AB9B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그래픽 7" descr="백팩">
                <a:extLst>
                  <a:ext uri="{FF2B5EF4-FFF2-40B4-BE49-F238E27FC236}">
                    <a16:creationId xmlns:a16="http://schemas.microsoft.com/office/drawing/2014/main" id="{78FA8796-BD7A-44FE-85F1-B86C890C54C3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9" descr="피크닉 테이블">
                <a:extLst>
                  <a:ext uri="{FF2B5EF4-FFF2-40B4-BE49-F238E27FC236}">
                    <a16:creationId xmlns:a16="http://schemas.microsoft.com/office/drawing/2014/main" id="{707C9AF7-493E-4192-9A99-1FE407312238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8" name="그래픽 11" descr="하이킹">
                <a:extLst>
                  <a:ext uri="{FF2B5EF4-FFF2-40B4-BE49-F238E27FC236}">
                    <a16:creationId xmlns:a16="http://schemas.microsoft.com/office/drawing/2014/main" id="{7021C3DB-28E9-404B-B0BF-6B4D2E220F5D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709EF785-B6B8-4A0D-BCDC-AC71B22F9E45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3BAF9482-930B-4DB6-BBA3-4455BA74839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3C32C6D9-F5FC-4CA3-8021-67950274382D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0B99DB68-5766-497D-8F21-CBD46FD9FA16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A099C5DA-4124-486B-8F46-F3E9DD9DC44E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" name="그래픽 13" descr="텐트">
                <a:extLst>
                  <a:ext uri="{FF2B5EF4-FFF2-40B4-BE49-F238E27FC236}">
                    <a16:creationId xmlns:a16="http://schemas.microsoft.com/office/drawing/2014/main" id="{1C36FD49-9726-44D5-BABE-63207014747C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0" name="그래픽 15" descr="모닥불">
                <a:extLst>
                  <a:ext uri="{FF2B5EF4-FFF2-40B4-BE49-F238E27FC236}">
                    <a16:creationId xmlns:a16="http://schemas.microsoft.com/office/drawing/2014/main" id="{27307EC0-9840-4A32-BABE-CEF87BBA9733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0B48069F-56AE-4F4D-9BB1-D192C3F45ABA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48687F20-7119-4A17-9AF1-F271D2EA57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31D6AED-172F-4034-B398-210705719972}"/>
                </a:ext>
              </a:extLst>
            </p:cNvPr>
            <p:cNvGrpSpPr/>
            <p:nvPr/>
          </p:nvGrpSpPr>
          <p:grpSpPr>
            <a:xfrm>
              <a:off x="9046178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91" name="그래픽 5" descr="트레일러">
                <a:extLst>
                  <a:ext uri="{FF2B5EF4-FFF2-40B4-BE49-F238E27FC236}">
                    <a16:creationId xmlns:a16="http://schemas.microsoft.com/office/drawing/2014/main" id="{CAD8D7C0-87A4-4F75-9F1A-883ECA96CA97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7D5FD744-3E7F-4FB7-9686-86C93BC5D4EA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5624AD3B-D489-4112-9D2C-1BF09DAE6A54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F978A333-CE50-43CC-B875-5B6D755218C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2" name="그래픽 7" descr="백팩">
                <a:extLst>
                  <a:ext uri="{FF2B5EF4-FFF2-40B4-BE49-F238E27FC236}">
                    <a16:creationId xmlns:a16="http://schemas.microsoft.com/office/drawing/2014/main" id="{766417E1-ED24-4BBA-88B5-6623C2DE50C5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그래픽 9" descr="피크닉 테이블">
                <a:extLst>
                  <a:ext uri="{FF2B5EF4-FFF2-40B4-BE49-F238E27FC236}">
                    <a16:creationId xmlns:a16="http://schemas.microsoft.com/office/drawing/2014/main" id="{C1AE2105-B52F-4998-98F3-DFA5967CE233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4" name="그래픽 11" descr="하이킹">
                <a:extLst>
                  <a:ext uri="{FF2B5EF4-FFF2-40B4-BE49-F238E27FC236}">
                    <a16:creationId xmlns:a16="http://schemas.microsoft.com/office/drawing/2014/main" id="{0820BF14-71FA-45FE-B327-0D38CA881B70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8D8782A3-5502-4E57-8684-D887CC9843A7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4E47E2EF-3B51-4E10-9746-5C7ADFBF683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B5CF1F4E-9506-4AB4-BBF9-D7CB2A1D9C5F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902A6B3E-432E-4177-B343-BBD31D1B78B2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C0AEA74F-616B-431D-8DED-F115FB3C0081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5" name="그래픽 13" descr="텐트">
                <a:extLst>
                  <a:ext uri="{FF2B5EF4-FFF2-40B4-BE49-F238E27FC236}">
                    <a16:creationId xmlns:a16="http://schemas.microsoft.com/office/drawing/2014/main" id="{9ACDC11D-C6D7-4CBA-B7C7-9E6D524875B1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6" name="그래픽 15" descr="모닥불">
                <a:extLst>
                  <a:ext uri="{FF2B5EF4-FFF2-40B4-BE49-F238E27FC236}">
                    <a16:creationId xmlns:a16="http://schemas.microsoft.com/office/drawing/2014/main" id="{7C22DF6C-8273-4611-9ADC-F77CBE313AAD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46FD677F-6E55-4408-8781-F73EAC2777E4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0F10C6C0-7AB4-4E05-8969-7DA84C7744B4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49207" y="4178300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49207" y="5319528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5203161" y="4435931"/>
            <a:ext cx="178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Strangers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523424" y="934165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Let’s go camping!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그래픽 123" descr="텐트">
            <a:extLst>
              <a:ext uri="{FF2B5EF4-FFF2-40B4-BE49-F238E27FC236}">
                <a16:creationId xmlns:a16="http://schemas.microsoft.com/office/drawing/2014/main" id="{682257ED-DB57-4F2A-A4E8-0EC5D43058C3}"/>
              </a:ext>
            </a:extLst>
          </p:cNvPr>
          <p:cNvSpPr/>
          <p:nvPr/>
        </p:nvSpPr>
        <p:spPr>
          <a:xfrm>
            <a:off x="4506116" y="1407972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2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284969"/>
            <a:ext cx="2853666" cy="613992"/>
            <a:chOff x="776021" y="199906"/>
            <a:chExt cx="2853666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853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고객 기능 요구사항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11EF82-9144-4533-9322-46E047ADC37B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 w="6350">
            <a:solidFill>
              <a:srgbClr val="FF873C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0CCA0C-18C8-474B-8503-EB103D80669D}"/>
              </a:ext>
            </a:extLst>
          </p:cNvPr>
          <p:cNvGrpSpPr/>
          <p:nvPr/>
        </p:nvGrpSpPr>
        <p:grpSpPr>
          <a:xfrm>
            <a:off x="5376000" y="74951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4B480D0-B14E-4DD3-BF85-703CBCAF46E4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타원 4">
              <a:extLst>
                <a:ext uri="{FF2B5EF4-FFF2-40B4-BE49-F238E27FC236}">
                  <a16:creationId xmlns:a16="http://schemas.microsoft.com/office/drawing/2014/main" id="{AD27B62F-0820-409D-9395-06FBF6FBE2D1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kern="1200" spc="-100" dirty="0">
                  <a:solidFill>
                    <a:srgbClr val="F37021"/>
                  </a:solidFill>
                </a:rPr>
                <a:t>USER</a:t>
              </a:r>
              <a:endParaRPr lang="ko-KR" altLang="en-US" sz="1000" kern="1200" dirty="0">
                <a:solidFill>
                  <a:srgbClr val="F37021"/>
                </a:solidFill>
              </a:endParaRPr>
            </a:p>
          </p:txBody>
        </p:sp>
      </p:grpSp>
      <p:sp>
        <p:nvSpPr>
          <p:cNvPr id="22" name="그래픽 123" descr="텐트">
            <a:extLst>
              <a:ext uri="{FF2B5EF4-FFF2-40B4-BE49-F238E27FC236}">
                <a16:creationId xmlns:a16="http://schemas.microsoft.com/office/drawing/2014/main" id="{433357E0-3E6F-457E-8AD0-E160C1323DCF}"/>
              </a:ext>
            </a:extLst>
          </p:cNvPr>
          <p:cNvSpPr/>
          <p:nvPr/>
        </p:nvSpPr>
        <p:spPr>
          <a:xfrm>
            <a:off x="4624247" y="2242442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2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8D6D6E-69CC-4F92-8078-EE4413090ACA}"/>
              </a:ext>
            </a:extLst>
          </p:cNvPr>
          <p:cNvGrpSpPr/>
          <p:nvPr/>
        </p:nvGrpSpPr>
        <p:grpSpPr>
          <a:xfrm>
            <a:off x="2975233" y="1781122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694522C-BAE6-4A57-8199-FB7063744345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6" name="타원 4">
              <a:extLst>
                <a:ext uri="{FF2B5EF4-FFF2-40B4-BE49-F238E27FC236}">
                  <a16:creationId xmlns:a16="http://schemas.microsoft.com/office/drawing/2014/main" id="{1C0FEF6E-4691-45E1-8B1C-7C77417AD71F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b="1" spc="-100" dirty="0">
                  <a:solidFill>
                    <a:srgbClr val="F37021"/>
                  </a:solidFill>
                </a:rPr>
                <a:t>예약</a:t>
              </a:r>
              <a:endParaRPr lang="ko-KR" altLang="en-US" sz="28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E5136-585B-4941-9902-70075E4F05CE}"/>
              </a:ext>
            </a:extLst>
          </p:cNvPr>
          <p:cNvGrpSpPr/>
          <p:nvPr/>
        </p:nvGrpSpPr>
        <p:grpSpPr>
          <a:xfrm>
            <a:off x="7970124" y="1707234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BC67A8E-13CD-4F94-B1EF-BFE035A67B0A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9" name="타원 4">
              <a:extLst>
                <a:ext uri="{FF2B5EF4-FFF2-40B4-BE49-F238E27FC236}">
                  <a16:creationId xmlns:a16="http://schemas.microsoft.com/office/drawing/2014/main" id="{FB18C520-CF77-46B2-9D31-D136F8215574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b="1" kern="1200" spc="-100" baseline="0" dirty="0">
                  <a:solidFill>
                    <a:srgbClr val="F37021"/>
                  </a:solidFill>
                </a:rPr>
                <a:t>결제</a:t>
              </a:r>
              <a:endParaRPr lang="ko-KR" altLang="en-US" sz="28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396D3B-F92B-43D1-AD4A-72E41403C41A}"/>
              </a:ext>
            </a:extLst>
          </p:cNvPr>
          <p:cNvGrpSpPr/>
          <p:nvPr/>
        </p:nvGrpSpPr>
        <p:grpSpPr>
          <a:xfrm>
            <a:off x="3621345" y="4689000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CFA8FC3-7513-4DC4-B87C-555C0D23FEDA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2" name="타원 4">
              <a:extLst>
                <a:ext uri="{FF2B5EF4-FFF2-40B4-BE49-F238E27FC236}">
                  <a16:creationId xmlns:a16="http://schemas.microsoft.com/office/drawing/2014/main" id="{FDC333C8-3F86-4615-96BD-4A324987408B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b="1" kern="1200" spc="-100" baseline="0" dirty="0">
                  <a:solidFill>
                    <a:srgbClr val="F37021"/>
                  </a:solidFill>
                </a:rPr>
                <a:t>게시판</a:t>
              </a:r>
              <a:endParaRPr lang="ko-KR" altLang="en-US" sz="2800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9A3C3C-B07E-4121-BDB8-BB1ED490ADBC}"/>
              </a:ext>
            </a:extLst>
          </p:cNvPr>
          <p:cNvGrpSpPr/>
          <p:nvPr/>
        </p:nvGrpSpPr>
        <p:grpSpPr>
          <a:xfrm>
            <a:off x="7324013" y="4660676"/>
            <a:ext cx="1440000" cy="1440000"/>
            <a:chOff x="183079" y="348825"/>
            <a:chExt cx="881921" cy="881921"/>
          </a:xfrm>
          <a:scene3d>
            <a:camera prst="orthographicFront"/>
            <a:lightRig rig="threePt" dir="t"/>
          </a:scene3d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B1817C1-1C64-4E4B-A328-B1E38BB43C0E}"/>
                </a:ext>
              </a:extLst>
            </p:cNvPr>
            <p:cNvSpPr/>
            <p:nvPr/>
          </p:nvSpPr>
          <p:spPr>
            <a:xfrm>
              <a:off x="228332" y="394078"/>
              <a:ext cx="791416" cy="791416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5" name="타원 4">
              <a:extLst>
                <a:ext uri="{FF2B5EF4-FFF2-40B4-BE49-F238E27FC236}">
                  <a16:creationId xmlns:a16="http://schemas.microsoft.com/office/drawing/2014/main" id="{FF360C87-47E4-4435-BE8E-06067C43666A}"/>
                </a:ext>
              </a:extLst>
            </p:cNvPr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b="1" kern="1200" spc="-100" baseline="0" dirty="0">
                  <a:solidFill>
                    <a:srgbClr val="F37021"/>
                  </a:solidFill>
                </a:rPr>
                <a:t>마이페이지</a:t>
              </a:r>
              <a:endParaRPr lang="ko-KR" altLang="en-US" sz="2000" kern="1200" dirty="0">
                <a:solidFill>
                  <a:srgbClr val="F37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62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2CF4A6-41FE-4CD6-86A8-321CA163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48225"/>
              </p:ext>
            </p:extLst>
          </p:nvPr>
        </p:nvGraphicFramePr>
        <p:xfrm>
          <a:off x="599440" y="1403500"/>
          <a:ext cx="10975500" cy="505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3170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회원가입을 위해 사용자에게 아이디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비번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사용자 정보를 입력 받는다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액터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본인확인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을 통해 사용자가 본인임을 </a:t>
                      </a:r>
                      <a:r>
                        <a:rPr lang="ko-KR" sz="900" b="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확인받는다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회원가입 시 사용자가 입력하는 아이디가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User DB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있는지 확인하여 없을 시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를 생성하고 사용자의 정보를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User DB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저장한다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로그인은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초 이내에 가능해야 하며 아이디나 비번이 다를 경우 회원정보가 일치하지 않다는 경고 팝업을 띄워야 한다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카카오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네이버와 로그인 연동 기능을 추가하여 사용자가 연동 로그인 오류 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 시 계정 잠금 등과 같은 기능을 추가한다</a:t>
                      </a:r>
                      <a:r>
                        <a:rPr lang="en-US" sz="9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가능한 날짜와 그렇지 않은 날짜를 구분하여 선택할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선택이 가능하면 클릭이 가능하게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선택이 불가하면 회색으로 처리하여 클릭이 불가하게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예약이 되었을 때 사용자에게 다시 한번 예약 확인페이지를 띄워 확인할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39049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창을 킨 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시간이 넘으면 결제 취소가 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완료됐을 때 확인 창을 띄우는 기능을 추가하여 사용자에게 한 번 더 예약 확인을 시켜줄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별점순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조회수로 정렬하여 보여주는 기능을 도입하여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게시물의 댓글 창 기능을 도입하여 사용자 간의 소통을 원활하게 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글을 등록할 때 파일을 첨부할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글을 글쓴이 혹은 날짜 별로 검색할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작성이 완료가 안되었을 때 경고 팝업을 띄워 사용자에게 재차 물어볼 수 있도록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spc="-150" dirty="0" err="1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819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 내역을 수정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할 수 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예약 내역을 다시 볼 땐 예약 내역을 리스트로 목록을 두어 볼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개인의 쿠폰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 현황을 볼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본인의 후기 작성 관리할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위시리스트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볼 수 있게 한다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59C6AB88-C749-4FCC-8F40-BD2E0972D91E}"/>
              </a:ext>
            </a:extLst>
          </p:cNvPr>
          <p:cNvGrpSpPr/>
          <p:nvPr/>
        </p:nvGrpSpPr>
        <p:grpSpPr>
          <a:xfrm>
            <a:off x="823646" y="284969"/>
            <a:ext cx="2853666" cy="613992"/>
            <a:chOff x="776021" y="199906"/>
            <a:chExt cx="2853666" cy="613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D49ADA-F0B8-451F-9215-15D87940A365}"/>
                </a:ext>
              </a:extLst>
            </p:cNvPr>
            <p:cNvSpPr txBox="1"/>
            <p:nvPr/>
          </p:nvSpPr>
          <p:spPr>
            <a:xfrm>
              <a:off x="776021" y="199906"/>
              <a:ext cx="2853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고객 기능 요구사항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500166-F941-43AD-9D5C-A7626191B491}"/>
                </a:ext>
              </a:extLst>
            </p:cNvPr>
            <p:cNvSpPr txBox="1"/>
            <p:nvPr/>
          </p:nvSpPr>
          <p:spPr>
            <a:xfrm>
              <a:off x="776021" y="567677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49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379FFCC-4FC9-40B9-8C64-B12A5056E654}"/>
              </a:ext>
            </a:extLst>
          </p:cNvPr>
          <p:cNvGrpSpPr/>
          <p:nvPr/>
        </p:nvGrpSpPr>
        <p:grpSpPr>
          <a:xfrm>
            <a:off x="122067" y="6532152"/>
            <a:ext cx="11985637" cy="325848"/>
            <a:chOff x="122067" y="6532152"/>
            <a:chExt cx="11985637" cy="3258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09BBCA-665B-473D-9400-F78438A81456}"/>
                </a:ext>
              </a:extLst>
            </p:cNvPr>
            <p:cNvGrpSpPr/>
            <p:nvPr/>
          </p:nvGrpSpPr>
          <p:grpSpPr>
            <a:xfrm>
              <a:off x="122067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C2213A4-05EF-49E0-9B7D-921F41F290EC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3" name="그래픽 5" descr="트레일러">
                  <a:extLst>
                    <a:ext uri="{FF2B5EF4-FFF2-40B4-BE49-F238E27FC236}">
                      <a16:creationId xmlns:a16="http://schemas.microsoft.com/office/drawing/2014/main" id="{1B5DAE75-ABAD-4CC2-A4DF-E5CC58E853D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9D953A56-52DA-4405-950C-4D935AA25465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:a16="http://schemas.microsoft.com/office/drawing/2014/main" id="{B0BDC719-631E-419A-9029-041DEAB72749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" name="자유형: 도형 107">
                    <a:extLst>
                      <a:ext uri="{FF2B5EF4-FFF2-40B4-BE49-F238E27FC236}">
                        <a16:creationId xmlns:a16="http://schemas.microsoft.com/office/drawing/2014/main" id="{D04513A7-9CF4-46FA-B86D-1FA4B85CF0F1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4" name="그래픽 7" descr="백팩">
                  <a:extLst>
                    <a:ext uri="{FF2B5EF4-FFF2-40B4-BE49-F238E27FC236}">
                      <a16:creationId xmlns:a16="http://schemas.microsoft.com/office/drawing/2014/main" id="{51044D0E-5523-474C-9801-31C7636E26C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그래픽 9" descr="피크닉 테이블">
                  <a:extLst>
                    <a:ext uri="{FF2B5EF4-FFF2-40B4-BE49-F238E27FC236}">
                      <a16:creationId xmlns:a16="http://schemas.microsoft.com/office/drawing/2014/main" id="{78AA4A07-5B66-4438-A322-BA91FDE7EDD7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6" name="그래픽 11" descr="하이킹">
                  <a:extLst>
                    <a:ext uri="{FF2B5EF4-FFF2-40B4-BE49-F238E27FC236}">
                      <a16:creationId xmlns:a16="http://schemas.microsoft.com/office/drawing/2014/main" id="{BDAAEE12-B35F-4174-A584-48A2B958CB4E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01" name="자유형: 도형 100">
                    <a:extLst>
                      <a:ext uri="{FF2B5EF4-FFF2-40B4-BE49-F238E27FC236}">
                        <a16:creationId xmlns:a16="http://schemas.microsoft.com/office/drawing/2014/main" id="{3D9FE615-27F8-4294-B138-406CC3430845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자유형: 도형 101">
                    <a:extLst>
                      <a:ext uri="{FF2B5EF4-FFF2-40B4-BE49-F238E27FC236}">
                        <a16:creationId xmlns:a16="http://schemas.microsoft.com/office/drawing/2014/main" id="{F1A70C68-42AB-4F4E-AD22-92E6428A8B77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자유형: 도형 102">
                    <a:extLst>
                      <a:ext uri="{FF2B5EF4-FFF2-40B4-BE49-F238E27FC236}">
                        <a16:creationId xmlns:a16="http://schemas.microsoft.com/office/drawing/2014/main" id="{D960EDC9-C41B-413A-A42D-D69B928873C7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자유형: 도형 103">
                    <a:extLst>
                      <a:ext uri="{FF2B5EF4-FFF2-40B4-BE49-F238E27FC236}">
                        <a16:creationId xmlns:a16="http://schemas.microsoft.com/office/drawing/2014/main" id="{A9AEE6B6-575E-4AB6-A6E7-E9724979FE53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:a16="http://schemas.microsoft.com/office/drawing/2014/main" id="{446C431C-4D5B-4481-950B-FC05EB312D0B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7" name="그래픽 13" descr="텐트">
                  <a:extLst>
                    <a:ext uri="{FF2B5EF4-FFF2-40B4-BE49-F238E27FC236}">
                      <a16:creationId xmlns:a16="http://schemas.microsoft.com/office/drawing/2014/main" id="{54577A19-AC6A-4EB4-A773-4E38BA4D5E9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8" name="그래픽 15" descr="모닥불">
                  <a:extLst>
                    <a:ext uri="{FF2B5EF4-FFF2-40B4-BE49-F238E27FC236}">
                      <a16:creationId xmlns:a16="http://schemas.microsoft.com/office/drawing/2014/main" id="{BC95D46E-8084-496C-BB22-F0022EA4FED8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38DB47F-3973-4851-A41D-00D5860D6136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5BEE315F-B3B2-49A3-ABA0-610C6BF16081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B5DA925-61CB-4928-8007-80469E624A02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77" name="그래픽 5" descr="트레일러">
                  <a:extLst>
                    <a:ext uri="{FF2B5EF4-FFF2-40B4-BE49-F238E27FC236}">
                      <a16:creationId xmlns:a16="http://schemas.microsoft.com/office/drawing/2014/main" id="{0B73465C-4123-412B-8884-A1AE38EC5D65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90" name="자유형: 도형 89">
                    <a:extLst>
                      <a:ext uri="{FF2B5EF4-FFF2-40B4-BE49-F238E27FC236}">
                        <a16:creationId xmlns:a16="http://schemas.microsoft.com/office/drawing/2014/main" id="{EE96FFCC-0B8A-420F-B8A8-79AD9CB1722B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자유형: 도형 90">
                    <a:extLst>
                      <a:ext uri="{FF2B5EF4-FFF2-40B4-BE49-F238E27FC236}">
                        <a16:creationId xmlns:a16="http://schemas.microsoft.com/office/drawing/2014/main" id="{404724E9-4FBB-4E01-AD19-3EEB37D8B200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자유형: 도형 91">
                    <a:extLst>
                      <a:ext uri="{FF2B5EF4-FFF2-40B4-BE49-F238E27FC236}">
                        <a16:creationId xmlns:a16="http://schemas.microsoft.com/office/drawing/2014/main" id="{F8E64C40-BA92-40BF-924F-9EDC8649B20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8" name="그래픽 7" descr="백팩">
                  <a:extLst>
                    <a:ext uri="{FF2B5EF4-FFF2-40B4-BE49-F238E27FC236}">
                      <a16:creationId xmlns:a16="http://schemas.microsoft.com/office/drawing/2014/main" id="{0DF7C4D2-81C8-4BE5-AE9A-152DD57D16C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그래픽 9" descr="피크닉 테이블">
                  <a:extLst>
                    <a:ext uri="{FF2B5EF4-FFF2-40B4-BE49-F238E27FC236}">
                      <a16:creationId xmlns:a16="http://schemas.microsoft.com/office/drawing/2014/main" id="{5AE6DF47-B79B-46E0-BB4F-6A3E3E44C241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0" name="그래픽 11" descr="하이킹">
                  <a:extLst>
                    <a:ext uri="{FF2B5EF4-FFF2-40B4-BE49-F238E27FC236}">
                      <a16:creationId xmlns:a16="http://schemas.microsoft.com/office/drawing/2014/main" id="{4B1F15DB-4113-4271-A00E-F977060C97A1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85" name="자유형: 도형 84">
                    <a:extLst>
                      <a:ext uri="{FF2B5EF4-FFF2-40B4-BE49-F238E27FC236}">
                        <a16:creationId xmlns:a16="http://schemas.microsoft.com/office/drawing/2014/main" id="{062F77D3-6C04-4413-9DA6-42D538D1DBA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자유형: 도형 85">
                    <a:extLst>
                      <a:ext uri="{FF2B5EF4-FFF2-40B4-BE49-F238E27FC236}">
                        <a16:creationId xmlns:a16="http://schemas.microsoft.com/office/drawing/2014/main" id="{887D5305-6D21-4A7F-9359-782F4B58395B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자유형: 도형 86">
                    <a:extLst>
                      <a:ext uri="{FF2B5EF4-FFF2-40B4-BE49-F238E27FC236}">
                        <a16:creationId xmlns:a16="http://schemas.microsoft.com/office/drawing/2014/main" id="{2C7A7E35-F52B-45FA-819A-00278B58426B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자유형: 도형 87">
                    <a:extLst>
                      <a:ext uri="{FF2B5EF4-FFF2-40B4-BE49-F238E27FC236}">
                        <a16:creationId xmlns:a16="http://schemas.microsoft.com/office/drawing/2014/main" id="{B6916EE1-FCC0-433F-9066-3FD5CEAC8B8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:a16="http://schemas.microsoft.com/office/drawing/2014/main" id="{5DF454B8-58ED-493A-AD5F-D3F38964D0D6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1" name="그래픽 13" descr="텐트">
                  <a:extLst>
                    <a:ext uri="{FF2B5EF4-FFF2-40B4-BE49-F238E27FC236}">
                      <a16:creationId xmlns:a16="http://schemas.microsoft.com/office/drawing/2014/main" id="{D4409A3B-4BA5-4D4C-A2B0-66B5C038A3FE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2" name="그래픽 15" descr="모닥불">
                  <a:extLst>
                    <a:ext uri="{FF2B5EF4-FFF2-40B4-BE49-F238E27FC236}">
                      <a16:creationId xmlns:a16="http://schemas.microsoft.com/office/drawing/2014/main" id="{05AD0695-BF01-4ACB-B730-A63BC0B76CBF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83" name="자유형: 도형 82">
                    <a:extLst>
                      <a:ext uri="{FF2B5EF4-FFF2-40B4-BE49-F238E27FC236}">
                        <a16:creationId xmlns:a16="http://schemas.microsoft.com/office/drawing/2014/main" id="{86F70201-9869-45B2-8BD5-2F460034359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자유형: 도형 83">
                    <a:extLst>
                      <a:ext uri="{FF2B5EF4-FFF2-40B4-BE49-F238E27FC236}">
                        <a16:creationId xmlns:a16="http://schemas.microsoft.com/office/drawing/2014/main" id="{69FCCCBD-59CD-4C36-B817-B4289A341C74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8FFBF64-CC76-4CCA-BEC2-3BDFF2D84B66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61" name="그래픽 5" descr="트레일러">
                  <a:extLst>
                    <a:ext uri="{FF2B5EF4-FFF2-40B4-BE49-F238E27FC236}">
                      <a16:creationId xmlns:a16="http://schemas.microsoft.com/office/drawing/2014/main" id="{11C533BE-A3E7-4F8D-AB4A-0F9FC85605F1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74" name="자유형: 도형 73">
                    <a:extLst>
                      <a:ext uri="{FF2B5EF4-FFF2-40B4-BE49-F238E27FC236}">
                        <a16:creationId xmlns:a16="http://schemas.microsoft.com/office/drawing/2014/main" id="{063045FB-59CF-4531-A964-334A7788F289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자유형: 도형 74">
                    <a:extLst>
                      <a:ext uri="{FF2B5EF4-FFF2-40B4-BE49-F238E27FC236}">
                        <a16:creationId xmlns:a16="http://schemas.microsoft.com/office/drawing/2014/main" id="{6E8864E9-3442-45D2-B5F6-AE53AA394B2C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자유형: 도형 75">
                    <a:extLst>
                      <a:ext uri="{FF2B5EF4-FFF2-40B4-BE49-F238E27FC236}">
                        <a16:creationId xmlns:a16="http://schemas.microsoft.com/office/drawing/2014/main" id="{71C7990A-204A-403E-9A85-10FE872CFD93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2" name="그래픽 7" descr="백팩">
                  <a:extLst>
                    <a:ext uri="{FF2B5EF4-FFF2-40B4-BE49-F238E27FC236}">
                      <a16:creationId xmlns:a16="http://schemas.microsoft.com/office/drawing/2014/main" id="{B91C79F1-CBC3-4BDB-AA88-E7C7B694D893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그래픽 9" descr="피크닉 테이블">
                  <a:extLst>
                    <a:ext uri="{FF2B5EF4-FFF2-40B4-BE49-F238E27FC236}">
                      <a16:creationId xmlns:a16="http://schemas.microsoft.com/office/drawing/2014/main" id="{2279C295-BD5C-4151-AEA0-5A303B57DC55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4" name="그래픽 11" descr="하이킹">
                  <a:extLst>
                    <a:ext uri="{FF2B5EF4-FFF2-40B4-BE49-F238E27FC236}">
                      <a16:creationId xmlns:a16="http://schemas.microsoft.com/office/drawing/2014/main" id="{4593D49E-B00D-4469-8FEE-1B8131BFC2D2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69" name="자유형: 도형 68">
                    <a:extLst>
                      <a:ext uri="{FF2B5EF4-FFF2-40B4-BE49-F238E27FC236}">
                        <a16:creationId xmlns:a16="http://schemas.microsoft.com/office/drawing/2014/main" id="{F64EA7B4-8714-40DE-9955-2146F83F61DD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자유형: 도형 69">
                    <a:extLst>
                      <a:ext uri="{FF2B5EF4-FFF2-40B4-BE49-F238E27FC236}">
                        <a16:creationId xmlns:a16="http://schemas.microsoft.com/office/drawing/2014/main" id="{71F1A847-BF0C-40A2-84CD-59E982B8EFEA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자유형: 도형 70">
                    <a:extLst>
                      <a:ext uri="{FF2B5EF4-FFF2-40B4-BE49-F238E27FC236}">
                        <a16:creationId xmlns:a16="http://schemas.microsoft.com/office/drawing/2014/main" id="{6452E1A0-4128-498C-B220-8187ACAF7EF5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자유형: 도형 71">
                    <a:extLst>
                      <a:ext uri="{FF2B5EF4-FFF2-40B4-BE49-F238E27FC236}">
                        <a16:creationId xmlns:a16="http://schemas.microsoft.com/office/drawing/2014/main" id="{60128C99-3794-49A0-8AC0-E69B12A3327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자유형: 도형 72">
                    <a:extLst>
                      <a:ext uri="{FF2B5EF4-FFF2-40B4-BE49-F238E27FC236}">
                        <a16:creationId xmlns:a16="http://schemas.microsoft.com/office/drawing/2014/main" id="{CACE1174-E859-4FB3-A140-A52289F94C8F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5" name="그래픽 13" descr="텐트">
                  <a:extLst>
                    <a:ext uri="{FF2B5EF4-FFF2-40B4-BE49-F238E27FC236}">
                      <a16:creationId xmlns:a16="http://schemas.microsoft.com/office/drawing/2014/main" id="{57A3C61A-A053-4F07-9E75-BB76C245F780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6" name="그래픽 15" descr="모닥불">
                  <a:extLst>
                    <a:ext uri="{FF2B5EF4-FFF2-40B4-BE49-F238E27FC236}">
                      <a16:creationId xmlns:a16="http://schemas.microsoft.com/office/drawing/2014/main" id="{D5E5E6D9-A82F-4DD2-8295-551798BC6ED5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67" name="자유형: 도형 66">
                    <a:extLst>
                      <a:ext uri="{FF2B5EF4-FFF2-40B4-BE49-F238E27FC236}">
                        <a16:creationId xmlns:a16="http://schemas.microsoft.com/office/drawing/2014/main" id="{5FD8895B-04DB-4BB5-B1D0-56C81427E393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자유형: 도형 67">
                    <a:extLst>
                      <a:ext uri="{FF2B5EF4-FFF2-40B4-BE49-F238E27FC236}">
                        <a16:creationId xmlns:a16="http://schemas.microsoft.com/office/drawing/2014/main" id="{046AED96-C12D-459D-A044-C0209CC163E7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7D10354-12C4-4BE3-B1EE-B036CCA669B3}"/>
                </a:ext>
              </a:extLst>
            </p:cNvPr>
            <p:cNvGrpSpPr/>
            <p:nvPr/>
          </p:nvGrpSpPr>
          <p:grpSpPr>
            <a:xfrm>
              <a:off x="6211743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DAEE3F6-A721-401B-8666-C09B2F9BF64D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42" name="그래픽 5" descr="트레일러">
                  <a:extLst>
                    <a:ext uri="{FF2B5EF4-FFF2-40B4-BE49-F238E27FC236}">
                      <a16:creationId xmlns:a16="http://schemas.microsoft.com/office/drawing/2014/main" id="{70E99F07-2C0B-47D7-8D9E-DF3D21AA31BE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55" name="자유형: 도형 54">
                    <a:extLst>
                      <a:ext uri="{FF2B5EF4-FFF2-40B4-BE49-F238E27FC236}">
                        <a16:creationId xmlns:a16="http://schemas.microsoft.com/office/drawing/2014/main" id="{314454FC-2B9D-4C2E-8E51-88CFEE80A47F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:a16="http://schemas.microsoft.com/office/drawing/2014/main" id="{B17E0BA4-ADFC-4509-BB31-DDACB8B0A547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자유형: 도형 56">
                    <a:extLst>
                      <a:ext uri="{FF2B5EF4-FFF2-40B4-BE49-F238E27FC236}">
                        <a16:creationId xmlns:a16="http://schemas.microsoft.com/office/drawing/2014/main" id="{3D4AD6FE-3A53-4ACC-AC86-46EB3701682E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3" name="그래픽 7" descr="백팩">
                  <a:extLst>
                    <a:ext uri="{FF2B5EF4-FFF2-40B4-BE49-F238E27FC236}">
                      <a16:creationId xmlns:a16="http://schemas.microsoft.com/office/drawing/2014/main" id="{3287916E-0D4F-43DB-83E6-AEBC004F806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그래픽 9" descr="피크닉 테이블">
                  <a:extLst>
                    <a:ext uri="{FF2B5EF4-FFF2-40B4-BE49-F238E27FC236}">
                      <a16:creationId xmlns:a16="http://schemas.microsoft.com/office/drawing/2014/main" id="{4419A006-CA10-43C9-B7FE-DA230966662F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" name="그래픽 11" descr="하이킹">
                  <a:extLst>
                    <a:ext uri="{FF2B5EF4-FFF2-40B4-BE49-F238E27FC236}">
                      <a16:creationId xmlns:a16="http://schemas.microsoft.com/office/drawing/2014/main" id="{5FC17E5C-AE48-425A-ABFE-B80EB93D8CD7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50" name="자유형: 도형 49">
                    <a:extLst>
                      <a:ext uri="{FF2B5EF4-FFF2-40B4-BE49-F238E27FC236}">
                        <a16:creationId xmlns:a16="http://schemas.microsoft.com/office/drawing/2014/main" id="{6A5BBB18-AEBB-4949-8636-C68C6D73F5FA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자유형: 도형 50">
                    <a:extLst>
                      <a:ext uri="{FF2B5EF4-FFF2-40B4-BE49-F238E27FC236}">
                        <a16:creationId xmlns:a16="http://schemas.microsoft.com/office/drawing/2014/main" id="{4438055F-8AA5-447C-855A-4FE367D42C2D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자유형: 도형 51">
                    <a:extLst>
                      <a:ext uri="{FF2B5EF4-FFF2-40B4-BE49-F238E27FC236}">
                        <a16:creationId xmlns:a16="http://schemas.microsoft.com/office/drawing/2014/main" id="{8FB56226-A716-4DBA-80EB-CE67166AFD6A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자유형: 도형 52">
                    <a:extLst>
                      <a:ext uri="{FF2B5EF4-FFF2-40B4-BE49-F238E27FC236}">
                        <a16:creationId xmlns:a16="http://schemas.microsoft.com/office/drawing/2014/main" id="{FE0B14A4-7361-4A7B-A62C-3F40390B874C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자유형: 도형 53">
                    <a:extLst>
                      <a:ext uri="{FF2B5EF4-FFF2-40B4-BE49-F238E27FC236}">
                        <a16:creationId xmlns:a16="http://schemas.microsoft.com/office/drawing/2014/main" id="{AF208D24-5D5F-4CC2-A2AE-CEB8A7A8B47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6" name="그래픽 13" descr="텐트">
                  <a:extLst>
                    <a:ext uri="{FF2B5EF4-FFF2-40B4-BE49-F238E27FC236}">
                      <a16:creationId xmlns:a16="http://schemas.microsoft.com/office/drawing/2014/main" id="{F82EF174-77AF-4DAF-BFF3-7FD1D00F771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7" name="그래픽 15" descr="모닥불">
                  <a:extLst>
                    <a:ext uri="{FF2B5EF4-FFF2-40B4-BE49-F238E27FC236}">
                      <a16:creationId xmlns:a16="http://schemas.microsoft.com/office/drawing/2014/main" id="{56312F83-77ED-4312-A63D-AAA414FD3860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48" name="자유형: 도형 47">
                    <a:extLst>
                      <a:ext uri="{FF2B5EF4-FFF2-40B4-BE49-F238E27FC236}">
                        <a16:creationId xmlns:a16="http://schemas.microsoft.com/office/drawing/2014/main" id="{485B60CD-7F83-4899-A1DA-7367A7BC4C86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자유형: 도형 48">
                    <a:extLst>
                      <a:ext uri="{FF2B5EF4-FFF2-40B4-BE49-F238E27FC236}">
                        <a16:creationId xmlns:a16="http://schemas.microsoft.com/office/drawing/2014/main" id="{113A739F-F9F9-4DD1-8B4C-67C6E3201B60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1F498C2-C894-4516-85CA-8618EE74A8F7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26" name="그래픽 5" descr="트레일러">
                  <a:extLst>
                    <a:ext uri="{FF2B5EF4-FFF2-40B4-BE49-F238E27FC236}">
                      <a16:creationId xmlns:a16="http://schemas.microsoft.com/office/drawing/2014/main" id="{ABBB2B16-D031-482D-9BF4-1847D6C27925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39" name="자유형: 도형 38">
                    <a:extLst>
                      <a:ext uri="{FF2B5EF4-FFF2-40B4-BE49-F238E27FC236}">
                        <a16:creationId xmlns:a16="http://schemas.microsoft.com/office/drawing/2014/main" id="{1CD42114-7380-4A2C-806F-AA54FBC093A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8E240092-D341-4867-BE4F-33B890421A96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D033FF8A-3C72-461C-B757-B1CCE983147F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7" name="그래픽 7" descr="백팩">
                  <a:extLst>
                    <a:ext uri="{FF2B5EF4-FFF2-40B4-BE49-F238E27FC236}">
                      <a16:creationId xmlns:a16="http://schemas.microsoft.com/office/drawing/2014/main" id="{B69705E3-7B1C-488C-9FF6-820417849BC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그래픽 9" descr="피크닉 테이블">
                  <a:extLst>
                    <a:ext uri="{FF2B5EF4-FFF2-40B4-BE49-F238E27FC236}">
                      <a16:creationId xmlns:a16="http://schemas.microsoft.com/office/drawing/2014/main" id="{A5CABBCD-FD8F-41FB-A5A1-6DC4BDF08460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9" name="그래픽 11" descr="하이킹">
                  <a:extLst>
                    <a:ext uri="{FF2B5EF4-FFF2-40B4-BE49-F238E27FC236}">
                      <a16:creationId xmlns:a16="http://schemas.microsoft.com/office/drawing/2014/main" id="{4CCE59AB-5EC7-4801-9D0F-5DEFC645D270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F0FAAC92-41B9-4911-A746-DCC018FC1AB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99D97AB9-AF75-437A-9547-1E91888AE8D3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자유형: 도형 35">
                    <a:extLst>
                      <a:ext uri="{FF2B5EF4-FFF2-40B4-BE49-F238E27FC236}">
                        <a16:creationId xmlns:a16="http://schemas.microsoft.com/office/drawing/2014/main" id="{1FF28FD9-B2A2-4F17-B04C-F4D368B6DBCF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자유형: 도형 36">
                    <a:extLst>
                      <a:ext uri="{FF2B5EF4-FFF2-40B4-BE49-F238E27FC236}">
                        <a16:creationId xmlns:a16="http://schemas.microsoft.com/office/drawing/2014/main" id="{F5E9F225-9696-443C-B99F-A3B4E2A4D2A5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EC55E6D1-02E5-49EC-8771-09E834768132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그래픽 13" descr="텐트">
                  <a:extLst>
                    <a:ext uri="{FF2B5EF4-FFF2-40B4-BE49-F238E27FC236}">
                      <a16:creationId xmlns:a16="http://schemas.microsoft.com/office/drawing/2014/main" id="{E4626C55-0CF1-46FC-B618-2D8C6B168EF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1" name="그래픽 15" descr="모닥불">
                  <a:extLst>
                    <a:ext uri="{FF2B5EF4-FFF2-40B4-BE49-F238E27FC236}">
                      <a16:creationId xmlns:a16="http://schemas.microsoft.com/office/drawing/2014/main" id="{DA9F3663-55DE-4841-B0E4-4CBECBE3E180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7E475884-61F7-4D45-89EB-D515FA74F625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자유형: 도형 32">
                    <a:extLst>
                      <a:ext uri="{FF2B5EF4-FFF2-40B4-BE49-F238E27FC236}">
                        <a16:creationId xmlns:a16="http://schemas.microsoft.com/office/drawing/2014/main" id="{1057A20C-57C0-4532-A1B0-AF977CF439CC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5EBBCCD-1B47-471A-9A21-A03D623F2309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10" name="그래픽 5" descr="트레일러">
                  <a:extLst>
                    <a:ext uri="{FF2B5EF4-FFF2-40B4-BE49-F238E27FC236}">
                      <a16:creationId xmlns:a16="http://schemas.microsoft.com/office/drawing/2014/main" id="{744DBCFA-FE63-45FF-A40E-4EFA7FF2D842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FC03B5BD-413B-439C-962F-A8FD639E3CC7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CAEEF2DE-5223-40D5-832D-65D86F5D213E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" name="자유형: 도형 24">
                    <a:extLst>
                      <a:ext uri="{FF2B5EF4-FFF2-40B4-BE49-F238E27FC236}">
                        <a16:creationId xmlns:a16="http://schemas.microsoft.com/office/drawing/2014/main" id="{432BC934-E05E-4AB4-AFE9-ED00E71359DC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1" name="그래픽 7" descr="백팩">
                  <a:extLst>
                    <a:ext uri="{FF2B5EF4-FFF2-40B4-BE49-F238E27FC236}">
                      <a16:creationId xmlns:a16="http://schemas.microsoft.com/office/drawing/2014/main" id="{EE473E33-4680-439C-9A0A-CC132007BFD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" name="그래픽 9" descr="피크닉 테이블">
                  <a:extLst>
                    <a:ext uri="{FF2B5EF4-FFF2-40B4-BE49-F238E27FC236}">
                      <a16:creationId xmlns:a16="http://schemas.microsoft.com/office/drawing/2014/main" id="{46178238-B956-4A20-8B7E-1345C13FA926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3" name="그래픽 11" descr="하이킹">
                  <a:extLst>
                    <a:ext uri="{FF2B5EF4-FFF2-40B4-BE49-F238E27FC236}">
                      <a16:creationId xmlns:a16="http://schemas.microsoft.com/office/drawing/2014/main" id="{DCA0981F-B034-4FBF-9152-774ACEA22623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8" name="자유형: 도형 17">
                    <a:extLst>
                      <a:ext uri="{FF2B5EF4-FFF2-40B4-BE49-F238E27FC236}">
                        <a16:creationId xmlns:a16="http://schemas.microsoft.com/office/drawing/2014/main" id="{4FF28348-5902-4820-A3A1-1D7A64914A62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EF3B29A2-411C-4837-87B5-1BF70AED1741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7DAFC18D-8145-4A00-805D-BF223EA1B37B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자유형: 도형 20">
                    <a:extLst>
                      <a:ext uri="{FF2B5EF4-FFF2-40B4-BE49-F238E27FC236}">
                        <a16:creationId xmlns:a16="http://schemas.microsoft.com/office/drawing/2014/main" id="{909979C9-8676-479C-8283-C7AC0A839AA8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C056B603-E2C2-4F5D-8BA1-803809AC19C5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" name="그래픽 13" descr="텐트">
                  <a:extLst>
                    <a:ext uri="{FF2B5EF4-FFF2-40B4-BE49-F238E27FC236}">
                      <a16:creationId xmlns:a16="http://schemas.microsoft.com/office/drawing/2014/main" id="{DF20129A-51F8-4DAD-B1A5-ACF246F58C86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5" name="그래픽 15" descr="모닥불">
                  <a:extLst>
                    <a:ext uri="{FF2B5EF4-FFF2-40B4-BE49-F238E27FC236}">
                      <a16:creationId xmlns:a16="http://schemas.microsoft.com/office/drawing/2014/main" id="{5F5CA480-4B3B-4FA8-9352-3AD59152652A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16" name="자유형: 도형 15">
                    <a:extLst>
                      <a:ext uri="{FF2B5EF4-FFF2-40B4-BE49-F238E27FC236}">
                        <a16:creationId xmlns:a16="http://schemas.microsoft.com/office/drawing/2014/main" id="{367A3D34-A36B-4EC9-8FFD-934B6F27348B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자유형: 도형 16">
                    <a:extLst>
                      <a:ext uri="{FF2B5EF4-FFF2-40B4-BE49-F238E27FC236}">
                        <a16:creationId xmlns:a16="http://schemas.microsoft.com/office/drawing/2014/main" id="{31E5BDE7-3F4B-4F06-BC82-28ED55FFC6E1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7901036A-89D1-4345-BCB5-5A5AE641B1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BEB222A-8922-4C92-B5BA-2A73DFBAFC41}"/>
              </a:ext>
            </a:extLst>
          </p:cNvPr>
          <p:cNvGrpSpPr/>
          <p:nvPr/>
        </p:nvGrpSpPr>
        <p:grpSpPr>
          <a:xfrm>
            <a:off x="0" y="4643213"/>
            <a:ext cx="12192000" cy="2424909"/>
            <a:chOff x="0" y="3429000"/>
            <a:chExt cx="12192000" cy="375445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A7332CE-6BB3-429B-9568-37E0EBCD460E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7ADC32C-51A9-4B6D-AC5B-D752C2D81DB0}"/>
                </a:ext>
              </a:extLst>
            </p:cNvPr>
            <p:cNvSpPr txBox="1"/>
            <p:nvPr/>
          </p:nvSpPr>
          <p:spPr>
            <a:xfrm>
              <a:off x="467360" y="5897880"/>
              <a:ext cx="184731" cy="81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543ED3-1B41-4B2E-986B-466B5F02E6F1}"/>
                </a:ext>
              </a:extLst>
            </p:cNvPr>
            <p:cNvSpPr txBox="1"/>
            <p:nvPr/>
          </p:nvSpPr>
          <p:spPr>
            <a:xfrm>
              <a:off x="395516" y="3752465"/>
              <a:ext cx="184731" cy="3430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FBBE94-3CFC-47D6-A724-AACA1F4ED74E}"/>
              </a:ext>
            </a:extLst>
          </p:cNvPr>
          <p:cNvGrpSpPr/>
          <p:nvPr/>
        </p:nvGrpSpPr>
        <p:grpSpPr>
          <a:xfrm>
            <a:off x="3778656" y="1375822"/>
            <a:ext cx="4634688" cy="2689064"/>
            <a:chOff x="708296" y="2630464"/>
            <a:chExt cx="4634688" cy="2689064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CA7FBC3-9997-4715-AC7B-7BA93A944AC0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CA5601E-5119-4B38-B358-88C4F6DFCA2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8B45B79-788E-4672-A32E-661017FA83CE}"/>
                </a:ext>
              </a:extLst>
            </p:cNvPr>
            <p:cNvSpPr txBox="1"/>
            <p:nvPr/>
          </p:nvSpPr>
          <p:spPr>
            <a:xfrm>
              <a:off x="1419275" y="4435931"/>
              <a:ext cx="3212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 err="1">
                  <a:solidFill>
                    <a:schemeClr val="bg1"/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AA9D373-FDC2-4A92-A308-00C9CD1BA621}"/>
                </a:ext>
              </a:extLst>
            </p:cNvPr>
            <p:cNvSpPr txBox="1"/>
            <p:nvPr/>
          </p:nvSpPr>
          <p:spPr>
            <a:xfrm>
              <a:off x="1265382" y="2630464"/>
              <a:ext cx="7040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17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USER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F4B63E-4377-4E90-9DFD-5E9C8B2EF808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1DCCA5-0E78-4EBE-8583-6B4C6B2A3724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BBCD208-D655-4581-9453-1C430E8CDF0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사각형: 둥근 모서리 4">
              <a:extLst>
                <a:ext uri="{FF2B5EF4-FFF2-40B4-BE49-F238E27FC236}">
                  <a16:creationId xmlns:a16="http://schemas.microsoft.com/office/drawing/2014/main" id="{B03B02CB-54CB-4374-9C82-6650195A26C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사용자가 회원가입을 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B56993A-C593-4C98-8F2F-D9E737401374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F0DAE0-616F-4913-8790-531446D8D92E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99F611B-9045-4675-9B79-138DCA9F62B3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9810AC73-B1AF-4CE6-9CA1-D4FB8202774B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본인 확인을 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F91F1D7-8975-41BF-8262-6435DC55D1EE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332E3-AA97-4444-94AE-15592C09B35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759D0EE-1384-40F7-80DD-4C2578529474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2B7E0FD9-E444-4463-AC5B-C4967AC0E6CF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아이디나 비밀번호를 다시 입력하게 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4A24D59F-D067-49BB-A96A-2AF04165B2FB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5924E3-B302-4A86-B17D-4F41725CD750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A168EF-E0DE-40B9-B784-4319893D3D9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B3A4E6F8-2974-4030-9BE9-B2AD086B4BA2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 정보를 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DB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저장한다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4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245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USER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F4B63E-4377-4E90-9DFD-5E9C8B2EF808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1DCCA5-0E78-4EBE-8583-6B4C6B2A3724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BBCD208-D655-4581-9453-1C430E8CDF0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사각형: 둥근 모서리 4">
              <a:extLst>
                <a:ext uri="{FF2B5EF4-FFF2-40B4-BE49-F238E27FC236}">
                  <a16:creationId xmlns:a16="http://schemas.microsoft.com/office/drawing/2014/main" id="{B03B02CB-54CB-4374-9C82-6650195A26C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로그인을 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B56993A-C593-4C98-8F2F-D9E737401374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F0DAE0-616F-4913-8790-531446D8D92E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99F611B-9045-4675-9B79-138DCA9F62B3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사각형: 둥근 모서리 4">
              <a:extLst>
                <a:ext uri="{FF2B5EF4-FFF2-40B4-BE49-F238E27FC236}">
                  <a16:creationId xmlns:a16="http://schemas.microsoft.com/office/drawing/2014/main" id="{9810AC73-B1AF-4CE6-9CA1-D4FB8202774B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카카오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네이버 아이디로 로그인 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F91F1D7-8975-41BF-8262-6435DC55D1EE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332E3-AA97-4444-94AE-15592C09B35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759D0EE-1384-40F7-80DD-4C2578529474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2B7E0FD9-E444-4463-AC5B-C4967AC0E6CF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latinLnBrk="1"/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사용자에게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아이디와 비밀번호를 다시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입력하게 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4A24D59F-D067-49BB-A96A-2AF04165B2FB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5924E3-B302-4A86-B17D-4F41725CD750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A168EF-E0DE-40B9-B784-4319893D3D9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B3A4E6F8-2974-4030-9BE9-B2AD086B4BA2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계정을 잠근다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84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USER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ABFED415-8BBE-45C8-8F90-E413AA04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6" y="1758033"/>
            <a:ext cx="2924678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id="{97868E90-F472-45FD-8B55-F04FA34C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61" y="1758033"/>
            <a:ext cx="291158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71CE9F-8C76-41B4-83FC-C0BED97BC269}"/>
              </a:ext>
            </a:extLst>
          </p:cNvPr>
          <p:cNvGrpSpPr/>
          <p:nvPr/>
        </p:nvGrpSpPr>
        <p:grpSpPr>
          <a:xfrm>
            <a:off x="2678146" y="942186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943377D-6B17-4D89-8C18-D2865637E319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1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F6198AF0-9505-4853-A337-35E0283AD79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회원가입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E0A95A-51E6-43BC-A803-C33B5E950E34}"/>
              </a:ext>
            </a:extLst>
          </p:cNvPr>
          <p:cNvGrpSpPr/>
          <p:nvPr/>
        </p:nvGrpSpPr>
        <p:grpSpPr>
          <a:xfrm>
            <a:off x="8073856" y="958002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F62F657-DFBE-4BFE-BCDC-7BCC8E25A56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1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사각형: 둥근 모서리 4">
              <a:extLst>
                <a:ext uri="{FF2B5EF4-FFF2-40B4-BE49-F238E27FC236}">
                  <a16:creationId xmlns:a16="http://schemas.microsoft.com/office/drawing/2014/main" id="{1DC3F841-E19D-4CB8-8C11-5278836366B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2"/>
            </a:xfrm>
            <a:prstGeom prst="rect">
              <a:avLst/>
            </a:prstGeom>
            <a:grpFill/>
            <a:ln w="76200">
              <a:solidFill>
                <a:schemeClr val="accent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로그인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68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예약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88160E-D7C8-4416-8AC5-F337A62263D2}"/>
              </a:ext>
            </a:extLst>
          </p:cNvPr>
          <p:cNvSpPr/>
          <p:nvPr/>
        </p:nvSpPr>
        <p:spPr>
          <a:xfrm>
            <a:off x="1392943" y="1836657"/>
            <a:ext cx="900000" cy="90000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BF92C4-44A6-4900-A4B2-2FE1FC73BBFE}"/>
              </a:ext>
            </a:extLst>
          </p:cNvPr>
          <p:cNvGrpSpPr/>
          <p:nvPr/>
        </p:nvGrpSpPr>
        <p:grpSpPr>
          <a:xfrm>
            <a:off x="2411759" y="1896358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DBF44B1-3949-45A1-AA80-0D5B8A45045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F2155B9C-43F3-47E9-84ED-BA538072569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캠핑 예약이 되지 않아서 사용자가 선택가능한 날짜를 보여준다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7AA9C9D8-54F1-4EEA-A51E-D4DA8AC66864}"/>
              </a:ext>
            </a:extLst>
          </p:cNvPr>
          <p:cNvSpPr/>
          <p:nvPr/>
        </p:nvSpPr>
        <p:spPr>
          <a:xfrm>
            <a:off x="1392943" y="3214650"/>
            <a:ext cx="900000" cy="90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CF23C6-9234-4301-9613-287A625F3CE0}"/>
              </a:ext>
            </a:extLst>
          </p:cNvPr>
          <p:cNvGrpSpPr/>
          <p:nvPr/>
        </p:nvGrpSpPr>
        <p:grpSpPr>
          <a:xfrm>
            <a:off x="2411760" y="3274351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7631B02-9279-49F8-8C9E-AFE7619B0CF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196499B3-4593-44F9-B252-020FC00A9CBE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선택한 날짜에 예약을 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29E39FCD-28A5-4666-A3C0-B99EF7942446}"/>
              </a:ext>
            </a:extLst>
          </p:cNvPr>
          <p:cNvSpPr/>
          <p:nvPr/>
        </p:nvSpPr>
        <p:spPr>
          <a:xfrm>
            <a:off x="1392943" y="4564595"/>
            <a:ext cx="900000" cy="90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E5A673-73F7-4BEB-B6B6-D2C762EBA2DC}"/>
              </a:ext>
            </a:extLst>
          </p:cNvPr>
          <p:cNvGrpSpPr/>
          <p:nvPr/>
        </p:nvGrpSpPr>
        <p:grpSpPr>
          <a:xfrm>
            <a:off x="2411759" y="4624296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71FAF2-CC94-4A5E-A917-A086F0E0C93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9B388036-EB65-4536-B844-867F2819ECAF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예약이 완료가 됐다면 예약확인 창을 띄운다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52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예약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D59D3A-4232-41F0-AC20-923591E9DA09}"/>
              </a:ext>
            </a:extLst>
          </p:cNvPr>
          <p:cNvSpPr/>
          <p:nvPr/>
        </p:nvSpPr>
        <p:spPr>
          <a:xfrm>
            <a:off x="1392943" y="1836657"/>
            <a:ext cx="900000" cy="90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5ABC85-DFB2-4AEA-A8B8-14D5578771F3}"/>
              </a:ext>
            </a:extLst>
          </p:cNvPr>
          <p:cNvGrpSpPr/>
          <p:nvPr/>
        </p:nvGrpSpPr>
        <p:grpSpPr>
          <a:xfrm>
            <a:off x="2411759" y="1896358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AA7D14E-59C7-4EE6-AF01-E62A930AC52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13FD73CF-8634-41C1-9656-E1FD906F8B94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예약을 취소할 때 전체취소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부분취소를 선택하게 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01228DDD-9DB9-4D56-B6B9-306AB57FA3FC}"/>
              </a:ext>
            </a:extLst>
          </p:cNvPr>
          <p:cNvSpPr/>
          <p:nvPr/>
        </p:nvSpPr>
        <p:spPr>
          <a:xfrm>
            <a:off x="1392943" y="3214650"/>
            <a:ext cx="900000" cy="90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EA2949-CC0F-49F9-8EA0-866A161F8E29}"/>
              </a:ext>
            </a:extLst>
          </p:cNvPr>
          <p:cNvGrpSpPr/>
          <p:nvPr/>
        </p:nvGrpSpPr>
        <p:grpSpPr>
          <a:xfrm>
            <a:off x="2411760" y="3274351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AFBF5E4-25A3-4D0C-B2AB-E7D3C500E562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BC338C1B-BF50-4414-ABAC-4374913A8ADE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사용자가 예약을 취소한다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96C9B749-34E1-4397-A36A-19B4628544AB}"/>
              </a:ext>
            </a:extLst>
          </p:cNvPr>
          <p:cNvSpPr/>
          <p:nvPr/>
        </p:nvSpPr>
        <p:spPr>
          <a:xfrm>
            <a:off x="1392943" y="4564595"/>
            <a:ext cx="900000" cy="90000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72BB20-8612-49D4-AE23-5BA5146A9377}"/>
              </a:ext>
            </a:extLst>
          </p:cNvPr>
          <p:cNvGrpSpPr/>
          <p:nvPr/>
        </p:nvGrpSpPr>
        <p:grpSpPr>
          <a:xfrm>
            <a:off x="2411759" y="4624296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1B4CEE5-3B8B-4543-B92F-F90743875B93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BA7F0F64-FF56-4397-AF3A-91AC071E4EE4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취소가 완료 됐다면 취소확인 창을 띄운다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20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예약 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5C67582-27A1-4AA1-8684-AECADD5F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58" y="1798094"/>
            <a:ext cx="2913776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2423E06-E3C6-4D84-849D-A33629CD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23" y="1798094"/>
            <a:ext cx="2911855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F1BC7B-C124-4B8D-9CB5-448B470C5834}"/>
              </a:ext>
            </a:extLst>
          </p:cNvPr>
          <p:cNvGrpSpPr/>
          <p:nvPr/>
        </p:nvGrpSpPr>
        <p:grpSpPr>
          <a:xfrm>
            <a:off x="2678146" y="942186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28A370F-EC27-4D47-A325-F6013283600F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2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사각형: 둥근 모서리 4">
              <a:extLst>
                <a:ext uri="{FF2B5EF4-FFF2-40B4-BE49-F238E27FC236}">
                  <a16:creationId xmlns:a16="http://schemas.microsoft.com/office/drawing/2014/main" id="{3482D72A-CC1E-4FAF-A496-E496DB71C5C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예약현황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C61564-40B7-499D-8BC5-B5A4BD5757F9}"/>
              </a:ext>
            </a:extLst>
          </p:cNvPr>
          <p:cNvGrpSpPr/>
          <p:nvPr/>
        </p:nvGrpSpPr>
        <p:grpSpPr>
          <a:xfrm>
            <a:off x="8576651" y="941673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C2D1E89-F439-4DB8-BAB0-7427768A41F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2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사각형: 둥근 모서리 4">
              <a:extLst>
                <a:ext uri="{FF2B5EF4-FFF2-40B4-BE49-F238E27FC236}">
                  <a16:creationId xmlns:a16="http://schemas.microsoft.com/office/drawing/2014/main" id="{C40217DC-6A0D-4D2D-AA5C-6A3103E0F194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2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예약취소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22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결제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B8A6E-F6FB-449C-9D89-C1EAC65F38C4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0661B4-F79E-44EB-9B86-8D9AE4C4C683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B60E3D-ED64-4DA5-91E2-C6A8D9F56DD0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53DF6969-F72A-439A-A685-6401BFB96DB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원하는 결제 수단을 결정한다</a:t>
              </a:r>
              <a:r>
                <a:rPr lang="en-US" altLang="ko-KR" sz="1800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E4975D6C-4854-4221-B96B-512910C893AC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55D655-FABD-4EA1-8278-2E39B7309CB0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5F0F597-A8B0-4D25-B85C-9F5C07B9EC4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33F92154-D1C6-47B6-9B60-E20EDF1ABE6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원하는 할인 수단을 결정한다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62D6E69-7FC1-4EFE-B730-407829E6E784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6FD838-EB19-4B4C-BDE5-041FC6DE285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1B5EFC8-B9CC-47A0-84B4-5E4263DCFAF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23D7065B-6962-4D6D-BD98-8B035D0D420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결제취소를 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4AE0A77-3F45-4A23-AF9A-594D04FBE957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A4FD52-051B-4244-B395-FD6225CD46D5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DF07569-4CE3-4DC7-A0D0-C9B7EF38B20D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DE9D5996-ADD2-4617-9943-43575252FDE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결제한다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12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E2A12-3655-4BA5-A24D-0DF8A8702B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E1B89E4-0C99-44DA-82D1-5BC2DEC0499F}"/>
              </a:ext>
            </a:extLst>
          </p:cNvPr>
          <p:cNvGrpSpPr/>
          <p:nvPr/>
        </p:nvGrpSpPr>
        <p:grpSpPr>
          <a:xfrm>
            <a:off x="122067" y="6532152"/>
            <a:ext cx="11985637" cy="325848"/>
            <a:chOff x="122067" y="6532152"/>
            <a:chExt cx="11985637" cy="3258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22961A-BC64-4A6E-BF0E-B26BAB4A5B7A}"/>
                </a:ext>
              </a:extLst>
            </p:cNvPr>
            <p:cNvGrpSpPr/>
            <p:nvPr/>
          </p:nvGrpSpPr>
          <p:grpSpPr>
            <a:xfrm>
              <a:off x="122067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16B763D-A06B-4642-AB1C-009D2A291165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41" name="그래픽 5" descr="트레일러">
                  <a:extLst>
                    <a:ext uri="{FF2B5EF4-FFF2-40B4-BE49-F238E27FC236}">
                      <a16:creationId xmlns:a16="http://schemas.microsoft.com/office/drawing/2014/main" id="{740FACF4-3819-415C-88E4-9ACF9648619E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54" name="자유형: 도형 53">
                    <a:extLst>
                      <a:ext uri="{FF2B5EF4-FFF2-40B4-BE49-F238E27FC236}">
                        <a16:creationId xmlns:a16="http://schemas.microsoft.com/office/drawing/2014/main" id="{D1E74219-285D-49BA-BA55-1E01BA3A2034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자유형: 도형 54">
                    <a:extLst>
                      <a:ext uri="{FF2B5EF4-FFF2-40B4-BE49-F238E27FC236}">
                        <a16:creationId xmlns:a16="http://schemas.microsoft.com/office/drawing/2014/main" id="{7ABD6F8B-2363-4FAE-B538-690EE8EA787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:a16="http://schemas.microsoft.com/office/drawing/2014/main" id="{DC6BC432-47CC-4135-8FEC-2E52425F53EA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2" name="그래픽 7" descr="백팩">
                  <a:extLst>
                    <a:ext uri="{FF2B5EF4-FFF2-40B4-BE49-F238E27FC236}">
                      <a16:creationId xmlns:a16="http://schemas.microsoft.com/office/drawing/2014/main" id="{C6082566-B857-4646-A314-8B697B777D8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그래픽 9" descr="피크닉 테이블">
                  <a:extLst>
                    <a:ext uri="{FF2B5EF4-FFF2-40B4-BE49-F238E27FC236}">
                      <a16:creationId xmlns:a16="http://schemas.microsoft.com/office/drawing/2014/main" id="{5F673A73-FD0B-4269-AA6D-EFB1DB0FFBA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래픽 11" descr="하이킹">
                  <a:extLst>
                    <a:ext uri="{FF2B5EF4-FFF2-40B4-BE49-F238E27FC236}">
                      <a16:creationId xmlns:a16="http://schemas.microsoft.com/office/drawing/2014/main" id="{A6B3E4DD-9FB0-4F14-9240-BE6F2B0085DB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49" name="자유형: 도형 48">
                    <a:extLst>
                      <a:ext uri="{FF2B5EF4-FFF2-40B4-BE49-F238E27FC236}">
                        <a16:creationId xmlns:a16="http://schemas.microsoft.com/office/drawing/2014/main" id="{2EC70BE9-B28D-48DA-97A8-9A5F715888BA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자유형: 도형 49">
                    <a:extLst>
                      <a:ext uri="{FF2B5EF4-FFF2-40B4-BE49-F238E27FC236}">
                        <a16:creationId xmlns:a16="http://schemas.microsoft.com/office/drawing/2014/main" id="{5B7028AD-2928-4803-B070-79EFF2C2E94B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자유형: 도형 50">
                    <a:extLst>
                      <a:ext uri="{FF2B5EF4-FFF2-40B4-BE49-F238E27FC236}">
                        <a16:creationId xmlns:a16="http://schemas.microsoft.com/office/drawing/2014/main" id="{51287008-FC3C-4A29-9D52-D8FB6E84F908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자유형: 도형 51">
                    <a:extLst>
                      <a:ext uri="{FF2B5EF4-FFF2-40B4-BE49-F238E27FC236}">
                        <a16:creationId xmlns:a16="http://schemas.microsoft.com/office/drawing/2014/main" id="{EE21922C-2859-4B47-943B-8EEDAB49190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자유형: 도형 52">
                    <a:extLst>
                      <a:ext uri="{FF2B5EF4-FFF2-40B4-BE49-F238E27FC236}">
                        <a16:creationId xmlns:a16="http://schemas.microsoft.com/office/drawing/2014/main" id="{F59D8051-5390-44D4-A6F4-80A0D1AAD621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" name="그래픽 13" descr="텐트">
                  <a:extLst>
                    <a:ext uri="{FF2B5EF4-FFF2-40B4-BE49-F238E27FC236}">
                      <a16:creationId xmlns:a16="http://schemas.microsoft.com/office/drawing/2014/main" id="{E01D57F9-49DD-406B-8E21-26FEF7F342F4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6" name="그래픽 15" descr="모닥불">
                  <a:extLst>
                    <a:ext uri="{FF2B5EF4-FFF2-40B4-BE49-F238E27FC236}">
                      <a16:creationId xmlns:a16="http://schemas.microsoft.com/office/drawing/2014/main" id="{179F3E3C-5252-43D6-A435-CC795DDD745F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47" name="자유형: 도형 46">
                    <a:extLst>
                      <a:ext uri="{FF2B5EF4-FFF2-40B4-BE49-F238E27FC236}">
                        <a16:creationId xmlns:a16="http://schemas.microsoft.com/office/drawing/2014/main" id="{6303412C-2C3A-43A2-BCB4-7024743F7FC7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자유형: 도형 47">
                    <a:extLst>
                      <a:ext uri="{FF2B5EF4-FFF2-40B4-BE49-F238E27FC236}">
                        <a16:creationId xmlns:a16="http://schemas.microsoft.com/office/drawing/2014/main" id="{F8A3F79E-8835-4A2E-B085-D4CAA59FC554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3F90257-328E-4EA4-AB0A-B4EFF565FAED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25" name="그래픽 5" descr="트레일러">
                  <a:extLst>
                    <a:ext uri="{FF2B5EF4-FFF2-40B4-BE49-F238E27FC236}">
                      <a16:creationId xmlns:a16="http://schemas.microsoft.com/office/drawing/2014/main" id="{B3DA79F4-3384-4821-86C6-ABD3229EC012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64E6F18B-58F3-4560-903B-92DBA87EAC81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자유형: 도형 38">
                    <a:extLst>
                      <a:ext uri="{FF2B5EF4-FFF2-40B4-BE49-F238E27FC236}">
                        <a16:creationId xmlns:a16="http://schemas.microsoft.com/office/drawing/2014/main" id="{202A69FB-5149-4671-B124-1184F960589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1A4B3C3D-D65C-4506-A007-CEBD41C10365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6" name="그래픽 7" descr="백팩">
                  <a:extLst>
                    <a:ext uri="{FF2B5EF4-FFF2-40B4-BE49-F238E27FC236}">
                      <a16:creationId xmlns:a16="http://schemas.microsoft.com/office/drawing/2014/main" id="{1A50620D-B943-4495-A12F-6CC92197CA1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그래픽 9" descr="피크닉 테이블">
                  <a:extLst>
                    <a:ext uri="{FF2B5EF4-FFF2-40B4-BE49-F238E27FC236}">
                      <a16:creationId xmlns:a16="http://schemas.microsoft.com/office/drawing/2014/main" id="{E3D12424-05B8-4ABD-B400-05C7080978F4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8" name="그래픽 11" descr="하이킹">
                  <a:extLst>
                    <a:ext uri="{FF2B5EF4-FFF2-40B4-BE49-F238E27FC236}">
                      <a16:creationId xmlns:a16="http://schemas.microsoft.com/office/drawing/2014/main" id="{F7C42D81-79F3-4F3D-82DE-BF633768756D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33" name="자유형: 도형 32">
                    <a:extLst>
                      <a:ext uri="{FF2B5EF4-FFF2-40B4-BE49-F238E27FC236}">
                        <a16:creationId xmlns:a16="http://schemas.microsoft.com/office/drawing/2014/main" id="{940D8D74-4A35-4EA5-B5DF-689D0662AC38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F3D6F6D1-82D4-4628-8ADA-90AA33DC3E81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90030200-0F6D-4C2C-A169-12E1A006DC71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자유형: 도형 35">
                    <a:extLst>
                      <a:ext uri="{FF2B5EF4-FFF2-40B4-BE49-F238E27FC236}">
                        <a16:creationId xmlns:a16="http://schemas.microsoft.com/office/drawing/2014/main" id="{0F00EE92-05C0-41D1-B6C9-A232562B17B2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자유형: 도형 36">
                    <a:extLst>
                      <a:ext uri="{FF2B5EF4-FFF2-40B4-BE49-F238E27FC236}">
                        <a16:creationId xmlns:a16="http://schemas.microsoft.com/office/drawing/2014/main" id="{92F6F8C3-F1B6-4431-BA3A-C47312F036FC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9" name="그래픽 13" descr="텐트">
                  <a:extLst>
                    <a:ext uri="{FF2B5EF4-FFF2-40B4-BE49-F238E27FC236}">
                      <a16:creationId xmlns:a16="http://schemas.microsoft.com/office/drawing/2014/main" id="{8FF1EF0D-313E-4E21-B26E-60223372895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0" name="그래픽 15" descr="모닥불">
                  <a:extLst>
                    <a:ext uri="{FF2B5EF4-FFF2-40B4-BE49-F238E27FC236}">
                      <a16:creationId xmlns:a16="http://schemas.microsoft.com/office/drawing/2014/main" id="{BD8BFCB1-2072-4BE3-B17E-BDCA62426B05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31" name="자유형: 도형 30">
                    <a:extLst>
                      <a:ext uri="{FF2B5EF4-FFF2-40B4-BE49-F238E27FC236}">
                        <a16:creationId xmlns:a16="http://schemas.microsoft.com/office/drawing/2014/main" id="{7A5A5D8E-3DEB-424C-8059-9DA6D3E8B6D7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46DBAF5C-92D7-4B61-8570-5B8BCE95FFFE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994DD08-0BD4-4717-B076-D486C8CC9046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" name="그래픽 5" descr="트레일러">
                  <a:extLst>
                    <a:ext uri="{FF2B5EF4-FFF2-40B4-BE49-F238E27FC236}">
                      <a16:creationId xmlns:a16="http://schemas.microsoft.com/office/drawing/2014/main" id="{FD15DBFE-2AED-4216-BD50-AAFE095FDB46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E6C96118-5EAC-40B6-AC4E-6834477750DD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자유형: 도형 22">
                    <a:extLst>
                      <a:ext uri="{FF2B5EF4-FFF2-40B4-BE49-F238E27FC236}">
                        <a16:creationId xmlns:a16="http://schemas.microsoft.com/office/drawing/2014/main" id="{22DFCFAE-3DD4-4833-B337-D0ED2B05FDA4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:a16="http://schemas.microsoft.com/office/drawing/2014/main" id="{16125A88-6F24-4D04-A29F-A9659912C1E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" name="그래픽 7" descr="백팩">
                  <a:extLst>
                    <a:ext uri="{FF2B5EF4-FFF2-40B4-BE49-F238E27FC236}">
                      <a16:creationId xmlns:a16="http://schemas.microsoft.com/office/drawing/2014/main" id="{43257188-62BD-4580-ACF4-33A43094134E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그래픽 9" descr="피크닉 테이블">
                  <a:extLst>
                    <a:ext uri="{FF2B5EF4-FFF2-40B4-BE49-F238E27FC236}">
                      <a16:creationId xmlns:a16="http://schemas.microsoft.com/office/drawing/2014/main" id="{D0DE8062-0ED5-4454-9512-3B0B31AAACE6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" name="그래픽 11" descr="하이킹">
                  <a:extLst>
                    <a:ext uri="{FF2B5EF4-FFF2-40B4-BE49-F238E27FC236}">
                      <a16:creationId xmlns:a16="http://schemas.microsoft.com/office/drawing/2014/main" id="{4EFB7A03-9E91-4F38-B5BB-4FB9F16217C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7" name="자유형: 도형 16">
                    <a:extLst>
                      <a:ext uri="{FF2B5EF4-FFF2-40B4-BE49-F238E27FC236}">
                        <a16:creationId xmlns:a16="http://schemas.microsoft.com/office/drawing/2014/main" id="{760C7C81-4B16-434B-BF1C-67D98D08CA3C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" name="자유형: 도형 17">
                    <a:extLst>
                      <a:ext uri="{FF2B5EF4-FFF2-40B4-BE49-F238E27FC236}">
                        <a16:creationId xmlns:a16="http://schemas.microsoft.com/office/drawing/2014/main" id="{00D04423-2045-4F89-9BC3-3B46C597A457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903505BA-66DC-468A-ABC7-73A804977CAE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5BD6B099-0296-4C2C-B556-9BBB4D933434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자유형: 도형 20">
                    <a:extLst>
                      <a:ext uri="{FF2B5EF4-FFF2-40B4-BE49-F238E27FC236}">
                        <a16:creationId xmlns:a16="http://schemas.microsoft.com/office/drawing/2014/main" id="{C7067AD8-4595-4D57-AFDD-5F93D47601C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" name="그래픽 13" descr="텐트">
                  <a:extLst>
                    <a:ext uri="{FF2B5EF4-FFF2-40B4-BE49-F238E27FC236}">
                      <a16:creationId xmlns:a16="http://schemas.microsoft.com/office/drawing/2014/main" id="{003E0DEA-D495-4C2F-96D2-A3D913AB8118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4" name="그래픽 15" descr="모닥불">
                  <a:extLst>
                    <a:ext uri="{FF2B5EF4-FFF2-40B4-BE49-F238E27FC236}">
                      <a16:creationId xmlns:a16="http://schemas.microsoft.com/office/drawing/2014/main" id="{B1800242-8906-4907-9AF0-DEF7D2EC0B93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15" name="자유형: 도형 14">
                    <a:extLst>
                      <a:ext uri="{FF2B5EF4-FFF2-40B4-BE49-F238E27FC236}">
                        <a16:creationId xmlns:a16="http://schemas.microsoft.com/office/drawing/2014/main" id="{4A83EB1F-71BD-48BF-8E96-04C13B091444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자유형: 도형 15">
                    <a:extLst>
                      <a:ext uri="{FF2B5EF4-FFF2-40B4-BE49-F238E27FC236}">
                        <a16:creationId xmlns:a16="http://schemas.microsoft.com/office/drawing/2014/main" id="{786B41E5-CE2D-456B-A8B2-BE750904EBF5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FAB7005-6EFD-4D2D-AF2B-8CB24BA2EF14}"/>
                </a:ext>
              </a:extLst>
            </p:cNvPr>
            <p:cNvGrpSpPr/>
            <p:nvPr/>
          </p:nvGrpSpPr>
          <p:grpSpPr>
            <a:xfrm>
              <a:off x="6211743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3DFA6A1-902C-4F94-B126-A0E48770F3B7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3" name="그래픽 5" descr="트레일러">
                  <a:extLst>
                    <a:ext uri="{FF2B5EF4-FFF2-40B4-BE49-F238E27FC236}">
                      <a16:creationId xmlns:a16="http://schemas.microsoft.com/office/drawing/2014/main" id="{909D525F-CE3F-4DD6-8F96-F4989C248748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761FE0FA-F5B0-4C4C-A3F1-870F7A8525F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:a16="http://schemas.microsoft.com/office/drawing/2014/main" id="{326521BE-2197-449E-B4F0-9537E53229D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" name="자유형: 도형 107">
                    <a:extLst>
                      <a:ext uri="{FF2B5EF4-FFF2-40B4-BE49-F238E27FC236}">
                        <a16:creationId xmlns:a16="http://schemas.microsoft.com/office/drawing/2014/main" id="{6B30CE21-426B-48C6-9989-9642279F8EA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4" name="그래픽 7" descr="백팩">
                  <a:extLst>
                    <a:ext uri="{FF2B5EF4-FFF2-40B4-BE49-F238E27FC236}">
                      <a16:creationId xmlns:a16="http://schemas.microsoft.com/office/drawing/2014/main" id="{D05961E3-4429-474B-9F13-F8988B47AAF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그래픽 9" descr="피크닉 테이블">
                  <a:extLst>
                    <a:ext uri="{FF2B5EF4-FFF2-40B4-BE49-F238E27FC236}">
                      <a16:creationId xmlns:a16="http://schemas.microsoft.com/office/drawing/2014/main" id="{9A6B9B18-A055-46E8-8805-EF967A4514A0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6" name="그래픽 11" descr="하이킹">
                  <a:extLst>
                    <a:ext uri="{FF2B5EF4-FFF2-40B4-BE49-F238E27FC236}">
                      <a16:creationId xmlns:a16="http://schemas.microsoft.com/office/drawing/2014/main" id="{2D98EF97-59B1-4441-8EFA-789063B5D417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01" name="자유형: 도형 100">
                    <a:extLst>
                      <a:ext uri="{FF2B5EF4-FFF2-40B4-BE49-F238E27FC236}">
                        <a16:creationId xmlns:a16="http://schemas.microsoft.com/office/drawing/2014/main" id="{12741F37-9B25-45FF-B40E-929EBD475A6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자유형: 도형 101">
                    <a:extLst>
                      <a:ext uri="{FF2B5EF4-FFF2-40B4-BE49-F238E27FC236}">
                        <a16:creationId xmlns:a16="http://schemas.microsoft.com/office/drawing/2014/main" id="{33869EBD-6F8C-460F-9DDA-84404851F105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자유형: 도형 102">
                    <a:extLst>
                      <a:ext uri="{FF2B5EF4-FFF2-40B4-BE49-F238E27FC236}">
                        <a16:creationId xmlns:a16="http://schemas.microsoft.com/office/drawing/2014/main" id="{D7329695-A2E8-45DA-9203-599D2C865264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자유형: 도형 103">
                    <a:extLst>
                      <a:ext uri="{FF2B5EF4-FFF2-40B4-BE49-F238E27FC236}">
                        <a16:creationId xmlns:a16="http://schemas.microsoft.com/office/drawing/2014/main" id="{1D9D0908-CF1B-4694-8B7B-611E1E1152B4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:a16="http://schemas.microsoft.com/office/drawing/2014/main" id="{29412EE0-F58A-4D6F-9572-64E7D21F9485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7" name="그래픽 13" descr="텐트">
                  <a:extLst>
                    <a:ext uri="{FF2B5EF4-FFF2-40B4-BE49-F238E27FC236}">
                      <a16:creationId xmlns:a16="http://schemas.microsoft.com/office/drawing/2014/main" id="{7C6B1DEB-7646-4141-81D3-7800552B363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8" name="그래픽 15" descr="모닥불">
                  <a:extLst>
                    <a:ext uri="{FF2B5EF4-FFF2-40B4-BE49-F238E27FC236}">
                      <a16:creationId xmlns:a16="http://schemas.microsoft.com/office/drawing/2014/main" id="{254F225B-1246-430D-8CA3-AF32D4E5A3DC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5579C0D6-3332-4A30-9D86-2FB2B21FE3D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052D0035-14B3-479B-A4EF-539D68CE8A43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DB1440B-A5D3-44C1-AA2E-26460088A914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77" name="그래픽 5" descr="트레일러">
                  <a:extLst>
                    <a:ext uri="{FF2B5EF4-FFF2-40B4-BE49-F238E27FC236}">
                      <a16:creationId xmlns:a16="http://schemas.microsoft.com/office/drawing/2014/main" id="{19A554FF-88C9-4367-8A90-87F82AFE9E4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90" name="자유형: 도형 89">
                    <a:extLst>
                      <a:ext uri="{FF2B5EF4-FFF2-40B4-BE49-F238E27FC236}">
                        <a16:creationId xmlns:a16="http://schemas.microsoft.com/office/drawing/2014/main" id="{A098D22E-4D49-485F-A82F-9C0F1CADC6C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자유형: 도형 90">
                    <a:extLst>
                      <a:ext uri="{FF2B5EF4-FFF2-40B4-BE49-F238E27FC236}">
                        <a16:creationId xmlns:a16="http://schemas.microsoft.com/office/drawing/2014/main" id="{0D8561DB-D9EF-4B5A-B2EB-7771740B505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자유형: 도형 91">
                    <a:extLst>
                      <a:ext uri="{FF2B5EF4-FFF2-40B4-BE49-F238E27FC236}">
                        <a16:creationId xmlns:a16="http://schemas.microsoft.com/office/drawing/2014/main" id="{A66ADD65-0896-4578-858B-48910F94FBE1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8" name="그래픽 7" descr="백팩">
                  <a:extLst>
                    <a:ext uri="{FF2B5EF4-FFF2-40B4-BE49-F238E27FC236}">
                      <a16:creationId xmlns:a16="http://schemas.microsoft.com/office/drawing/2014/main" id="{AD63E170-FF9C-496F-8E83-1FC922AE3D2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그래픽 9" descr="피크닉 테이블">
                  <a:extLst>
                    <a:ext uri="{FF2B5EF4-FFF2-40B4-BE49-F238E27FC236}">
                      <a16:creationId xmlns:a16="http://schemas.microsoft.com/office/drawing/2014/main" id="{C98BA42A-7A67-4BD8-8EBE-DE5B53C22B47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0" name="그래픽 11" descr="하이킹">
                  <a:extLst>
                    <a:ext uri="{FF2B5EF4-FFF2-40B4-BE49-F238E27FC236}">
                      <a16:creationId xmlns:a16="http://schemas.microsoft.com/office/drawing/2014/main" id="{0B4DB441-DD43-46AE-9FFF-E1F2683A6286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85" name="자유형: 도형 84">
                    <a:extLst>
                      <a:ext uri="{FF2B5EF4-FFF2-40B4-BE49-F238E27FC236}">
                        <a16:creationId xmlns:a16="http://schemas.microsoft.com/office/drawing/2014/main" id="{BCF9D189-49CA-4039-AFD7-648951C45BD7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자유형: 도형 85">
                    <a:extLst>
                      <a:ext uri="{FF2B5EF4-FFF2-40B4-BE49-F238E27FC236}">
                        <a16:creationId xmlns:a16="http://schemas.microsoft.com/office/drawing/2014/main" id="{8D4A24B2-FD30-4EA1-A28C-27702301A376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자유형: 도형 86">
                    <a:extLst>
                      <a:ext uri="{FF2B5EF4-FFF2-40B4-BE49-F238E27FC236}">
                        <a16:creationId xmlns:a16="http://schemas.microsoft.com/office/drawing/2014/main" id="{E1BE3B8C-4E70-4A90-840B-51EB23F955AC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자유형: 도형 87">
                    <a:extLst>
                      <a:ext uri="{FF2B5EF4-FFF2-40B4-BE49-F238E27FC236}">
                        <a16:creationId xmlns:a16="http://schemas.microsoft.com/office/drawing/2014/main" id="{D46A68D1-AE67-4C3C-A049-B2C8324C1238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:a16="http://schemas.microsoft.com/office/drawing/2014/main" id="{604EA2B6-BCD6-41C8-8C4D-E52F4D696B39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1" name="그래픽 13" descr="텐트">
                  <a:extLst>
                    <a:ext uri="{FF2B5EF4-FFF2-40B4-BE49-F238E27FC236}">
                      <a16:creationId xmlns:a16="http://schemas.microsoft.com/office/drawing/2014/main" id="{E7531674-1958-4F50-BA3A-8985A83F62E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2" name="그래픽 15" descr="모닥불">
                  <a:extLst>
                    <a:ext uri="{FF2B5EF4-FFF2-40B4-BE49-F238E27FC236}">
                      <a16:creationId xmlns:a16="http://schemas.microsoft.com/office/drawing/2014/main" id="{0393AB83-DD7D-4BB1-84B6-B6B2DB10DEA9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83" name="자유형: 도형 82">
                    <a:extLst>
                      <a:ext uri="{FF2B5EF4-FFF2-40B4-BE49-F238E27FC236}">
                        <a16:creationId xmlns:a16="http://schemas.microsoft.com/office/drawing/2014/main" id="{04967FE8-46F8-4BD1-BF49-2D47C4A9C5CC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자유형: 도형 83">
                    <a:extLst>
                      <a:ext uri="{FF2B5EF4-FFF2-40B4-BE49-F238E27FC236}">
                        <a16:creationId xmlns:a16="http://schemas.microsoft.com/office/drawing/2014/main" id="{8D3869DB-83E1-45C4-94EF-D0A92A5BE08D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EA6E349-5A13-4D8A-BCFC-36246A8F9BE2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61" name="그래픽 5" descr="트레일러">
                  <a:extLst>
                    <a:ext uri="{FF2B5EF4-FFF2-40B4-BE49-F238E27FC236}">
                      <a16:creationId xmlns:a16="http://schemas.microsoft.com/office/drawing/2014/main" id="{7FEEA008-76C3-47E3-B6B1-BE3D870214B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74" name="자유형: 도형 73">
                    <a:extLst>
                      <a:ext uri="{FF2B5EF4-FFF2-40B4-BE49-F238E27FC236}">
                        <a16:creationId xmlns:a16="http://schemas.microsoft.com/office/drawing/2014/main" id="{B19BAEDE-07E6-4939-AFE2-403827383668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자유형: 도형 74">
                    <a:extLst>
                      <a:ext uri="{FF2B5EF4-FFF2-40B4-BE49-F238E27FC236}">
                        <a16:creationId xmlns:a16="http://schemas.microsoft.com/office/drawing/2014/main" id="{4CC46FEF-60C4-44BC-8365-2DCF26D9DEA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자유형: 도형 75">
                    <a:extLst>
                      <a:ext uri="{FF2B5EF4-FFF2-40B4-BE49-F238E27FC236}">
                        <a16:creationId xmlns:a16="http://schemas.microsoft.com/office/drawing/2014/main" id="{14D34868-BA14-4C48-A7FD-F2884B986078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2" name="그래픽 7" descr="백팩">
                  <a:extLst>
                    <a:ext uri="{FF2B5EF4-FFF2-40B4-BE49-F238E27FC236}">
                      <a16:creationId xmlns:a16="http://schemas.microsoft.com/office/drawing/2014/main" id="{B796240F-9FBD-4554-8E69-89D24F19677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그래픽 9" descr="피크닉 테이블">
                  <a:extLst>
                    <a:ext uri="{FF2B5EF4-FFF2-40B4-BE49-F238E27FC236}">
                      <a16:creationId xmlns:a16="http://schemas.microsoft.com/office/drawing/2014/main" id="{6E5ABE04-E128-40E3-93EE-9D107A00FF6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4" name="그래픽 11" descr="하이킹">
                  <a:extLst>
                    <a:ext uri="{FF2B5EF4-FFF2-40B4-BE49-F238E27FC236}">
                      <a16:creationId xmlns:a16="http://schemas.microsoft.com/office/drawing/2014/main" id="{18B45A69-8E64-47FC-987C-D7DDECF0C07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69" name="자유형: 도형 68">
                    <a:extLst>
                      <a:ext uri="{FF2B5EF4-FFF2-40B4-BE49-F238E27FC236}">
                        <a16:creationId xmlns:a16="http://schemas.microsoft.com/office/drawing/2014/main" id="{858713B5-78BC-4BBD-87C2-3804EB84EDB1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자유형: 도형 69">
                    <a:extLst>
                      <a:ext uri="{FF2B5EF4-FFF2-40B4-BE49-F238E27FC236}">
                        <a16:creationId xmlns:a16="http://schemas.microsoft.com/office/drawing/2014/main" id="{4E9660F6-D1E1-40E9-92F0-EB103C170B64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" name="자유형: 도형 70">
                    <a:extLst>
                      <a:ext uri="{FF2B5EF4-FFF2-40B4-BE49-F238E27FC236}">
                        <a16:creationId xmlns:a16="http://schemas.microsoft.com/office/drawing/2014/main" id="{3161455D-88FC-4AF5-8ACC-9C4EC510BFB6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" name="자유형: 도형 71">
                    <a:extLst>
                      <a:ext uri="{FF2B5EF4-FFF2-40B4-BE49-F238E27FC236}">
                        <a16:creationId xmlns:a16="http://schemas.microsoft.com/office/drawing/2014/main" id="{1132A6DA-7070-4B45-B5DE-2AA3A518A219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자유형: 도형 72">
                    <a:extLst>
                      <a:ext uri="{FF2B5EF4-FFF2-40B4-BE49-F238E27FC236}">
                        <a16:creationId xmlns:a16="http://schemas.microsoft.com/office/drawing/2014/main" id="{E085335D-5508-4D00-B1B7-DD5A7098445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5" name="그래픽 13" descr="텐트">
                  <a:extLst>
                    <a:ext uri="{FF2B5EF4-FFF2-40B4-BE49-F238E27FC236}">
                      <a16:creationId xmlns:a16="http://schemas.microsoft.com/office/drawing/2014/main" id="{34ADCD43-D2FB-4A17-B4D3-275DD3B0260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6" name="그래픽 15" descr="모닥불">
                  <a:extLst>
                    <a:ext uri="{FF2B5EF4-FFF2-40B4-BE49-F238E27FC236}">
                      <a16:creationId xmlns:a16="http://schemas.microsoft.com/office/drawing/2014/main" id="{F338AB6B-1187-4214-B74F-02B9BCFBB6E9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67" name="자유형: 도형 66">
                    <a:extLst>
                      <a:ext uri="{FF2B5EF4-FFF2-40B4-BE49-F238E27FC236}">
                        <a16:creationId xmlns:a16="http://schemas.microsoft.com/office/drawing/2014/main" id="{2F7BFBDA-7703-40F1-817B-BA7622F1D37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자유형: 도형 67">
                    <a:extLst>
                      <a:ext uri="{FF2B5EF4-FFF2-40B4-BE49-F238E27FC236}">
                        <a16:creationId xmlns:a16="http://schemas.microsoft.com/office/drawing/2014/main" id="{855E8D6C-4E48-476B-922F-8D6D639E2C26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DF03269-39A2-4988-AED0-66C19AA5BAD9}"/>
              </a:ext>
            </a:extLst>
          </p:cNvPr>
          <p:cNvSpPr txBox="1"/>
          <p:nvPr/>
        </p:nvSpPr>
        <p:spPr>
          <a:xfrm>
            <a:off x="538671" y="552893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D1FCB38-B87C-4F7A-BCAF-9E77D9A0900D}"/>
              </a:ext>
            </a:extLst>
          </p:cNvPr>
          <p:cNvCxnSpPr/>
          <p:nvPr/>
        </p:nvCxnSpPr>
        <p:spPr>
          <a:xfrm>
            <a:off x="548504" y="1265274"/>
            <a:ext cx="554749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07F8221-4C5E-4F92-87D5-D1E63042A9F6}"/>
              </a:ext>
            </a:extLst>
          </p:cNvPr>
          <p:cNvGrpSpPr/>
          <p:nvPr/>
        </p:nvGrpSpPr>
        <p:grpSpPr>
          <a:xfrm>
            <a:off x="904673" y="1635258"/>
            <a:ext cx="3198548" cy="523220"/>
            <a:chOff x="910424" y="2159730"/>
            <a:chExt cx="3198548" cy="52322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B15F63-85E1-4A59-8BB8-AEA0D87AAE73}"/>
                </a:ext>
              </a:extLst>
            </p:cNvPr>
            <p:cNvSpPr txBox="1"/>
            <p:nvPr/>
          </p:nvSpPr>
          <p:spPr>
            <a:xfrm>
              <a:off x="1822769" y="2159730"/>
              <a:ext cx="2286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45E4EB-90FD-41F5-90D7-DE1C0C1CE931}"/>
                </a:ext>
              </a:extLst>
            </p:cNvPr>
            <p:cNvSpPr txBox="1"/>
            <p:nvPr/>
          </p:nvSpPr>
          <p:spPr>
            <a:xfrm>
              <a:off x="910424" y="223667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5A03335-7FC5-4F0B-AB6B-C1AD96A52F40}"/>
              </a:ext>
            </a:extLst>
          </p:cNvPr>
          <p:cNvGrpSpPr/>
          <p:nvPr/>
        </p:nvGrpSpPr>
        <p:grpSpPr>
          <a:xfrm>
            <a:off x="904673" y="2978633"/>
            <a:ext cx="2518875" cy="523220"/>
            <a:chOff x="910424" y="2159730"/>
            <a:chExt cx="2518875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71BE2EE-28E6-48ED-A0B3-E8F91BE20007}"/>
                </a:ext>
              </a:extLst>
            </p:cNvPr>
            <p:cNvSpPr txBox="1"/>
            <p:nvPr/>
          </p:nvSpPr>
          <p:spPr>
            <a:xfrm>
              <a:off x="1822769" y="2159730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bg1"/>
                  </a:solidFill>
                  <a:latin typeface="+mj-ea"/>
                  <a:ea typeface="+mj-ea"/>
                </a:rPr>
                <a:t>액터</a:t>
              </a:r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 소개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2A022D2-EE13-4361-8AB2-2E6ADE0AB83A}"/>
                </a:ext>
              </a:extLst>
            </p:cNvPr>
            <p:cNvSpPr txBox="1"/>
            <p:nvPr/>
          </p:nvSpPr>
          <p:spPr>
            <a:xfrm>
              <a:off x="910424" y="223667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3DDC9AB-DD17-46E1-867C-432AB78C88B0}"/>
              </a:ext>
            </a:extLst>
          </p:cNvPr>
          <p:cNvGrpSpPr/>
          <p:nvPr/>
        </p:nvGrpSpPr>
        <p:grpSpPr>
          <a:xfrm>
            <a:off x="904673" y="4322007"/>
            <a:ext cx="3940738" cy="523220"/>
            <a:chOff x="910424" y="2159730"/>
            <a:chExt cx="3940738" cy="52322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CEE92F6-3DB4-42CD-9E6D-05077C31989B}"/>
                </a:ext>
              </a:extLst>
            </p:cNvPr>
            <p:cNvSpPr txBox="1"/>
            <p:nvPr/>
          </p:nvSpPr>
          <p:spPr>
            <a:xfrm>
              <a:off x="1822769" y="2159730"/>
              <a:ext cx="3028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고객 기능 요구사항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3218B-5DBF-4521-A4D9-18131B5447F6}"/>
                </a:ext>
              </a:extLst>
            </p:cNvPr>
            <p:cNvSpPr txBox="1"/>
            <p:nvPr/>
          </p:nvSpPr>
          <p:spPr>
            <a:xfrm>
              <a:off x="910424" y="223667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F881DE9-631D-47BA-89F3-176DE4A0433B}"/>
              </a:ext>
            </a:extLst>
          </p:cNvPr>
          <p:cNvGrpSpPr/>
          <p:nvPr/>
        </p:nvGrpSpPr>
        <p:grpSpPr>
          <a:xfrm>
            <a:off x="900653" y="5394926"/>
            <a:ext cx="3538385" cy="523220"/>
            <a:chOff x="910424" y="2159730"/>
            <a:chExt cx="3538385" cy="52322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FD8C4C-22AF-467B-9E25-91CB08BC97D5}"/>
                </a:ext>
              </a:extLst>
            </p:cNvPr>
            <p:cNvSpPr txBox="1"/>
            <p:nvPr/>
          </p:nvSpPr>
          <p:spPr>
            <a:xfrm>
              <a:off x="1822769" y="2159730"/>
              <a:ext cx="2626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bg1"/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213700C-9F58-46F4-AE5D-A33C365CC4B4}"/>
                </a:ext>
              </a:extLst>
            </p:cNvPr>
            <p:cNvSpPr txBox="1"/>
            <p:nvPr/>
          </p:nvSpPr>
          <p:spPr>
            <a:xfrm>
              <a:off x="910424" y="22366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결제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B8A6E-F6FB-449C-9D89-C1EAC65F38C4}"/>
              </a:ext>
            </a:extLst>
          </p:cNvPr>
          <p:cNvSpPr/>
          <p:nvPr/>
        </p:nvSpPr>
        <p:spPr>
          <a:xfrm>
            <a:off x="1392943" y="1079616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0661B4-F79E-44EB-9B86-8D9AE4C4C683}"/>
              </a:ext>
            </a:extLst>
          </p:cNvPr>
          <p:cNvGrpSpPr/>
          <p:nvPr/>
        </p:nvGrpSpPr>
        <p:grpSpPr>
          <a:xfrm>
            <a:off x="2411759" y="113931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B60E3D-ED64-4DA5-91E2-C6A8D9F56DD0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53DF6969-F72A-439A-A685-6401BFB96DB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카드결제를 사용한다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E4975D6C-4854-4221-B96B-512910C893AC}"/>
              </a:ext>
            </a:extLst>
          </p:cNvPr>
          <p:cNvSpPr/>
          <p:nvPr/>
        </p:nvSpPr>
        <p:spPr>
          <a:xfrm>
            <a:off x="1392943" y="2213056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55D655-FABD-4EA1-8278-2E39B7309CB0}"/>
              </a:ext>
            </a:extLst>
          </p:cNvPr>
          <p:cNvGrpSpPr/>
          <p:nvPr/>
        </p:nvGrpSpPr>
        <p:grpSpPr>
          <a:xfrm>
            <a:off x="2411760" y="227275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5F0F597-A8B0-4D25-B85C-9F5C07B9EC4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33F92154-D1C6-47B6-9B60-E20EDF1ABE6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휴대폰결제를 사용한다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62D6E69-7FC1-4EFE-B730-407829E6E784}"/>
              </a:ext>
            </a:extLst>
          </p:cNvPr>
          <p:cNvSpPr/>
          <p:nvPr/>
        </p:nvSpPr>
        <p:spPr>
          <a:xfrm>
            <a:off x="1392943" y="3329080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6FD838-EB19-4B4C-BDE5-041FC6DE2855}"/>
              </a:ext>
            </a:extLst>
          </p:cNvPr>
          <p:cNvGrpSpPr/>
          <p:nvPr/>
        </p:nvGrpSpPr>
        <p:grpSpPr>
          <a:xfrm>
            <a:off x="2411759" y="338878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1B5EFC8-B9CC-47A0-84B4-5E4263DCFAF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23D7065B-6962-4D6D-BD98-8B035D0D420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통장결제를 사용한다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4AE0A77-3F45-4A23-AF9A-594D04FBE957}"/>
              </a:ext>
            </a:extLst>
          </p:cNvPr>
          <p:cNvSpPr/>
          <p:nvPr/>
        </p:nvSpPr>
        <p:spPr>
          <a:xfrm>
            <a:off x="1428947" y="4445204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A4FD52-051B-4244-B395-FD6225CD46D5}"/>
              </a:ext>
            </a:extLst>
          </p:cNvPr>
          <p:cNvGrpSpPr/>
          <p:nvPr/>
        </p:nvGrpSpPr>
        <p:grpSpPr>
          <a:xfrm>
            <a:off x="2447764" y="450490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DF07569-4CE3-4DC7-A0D0-C9B7EF38B20D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DE9D5996-ADD2-4617-9943-43575252FDE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마일리지를 사용한다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67AC8515-907C-4C54-A984-D012EC645687}"/>
              </a:ext>
            </a:extLst>
          </p:cNvPr>
          <p:cNvSpPr/>
          <p:nvPr/>
        </p:nvSpPr>
        <p:spPr>
          <a:xfrm>
            <a:off x="1459427" y="5557724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68A2069-AC41-48E4-8156-94DE377C808A}"/>
              </a:ext>
            </a:extLst>
          </p:cNvPr>
          <p:cNvGrpSpPr/>
          <p:nvPr/>
        </p:nvGrpSpPr>
        <p:grpSpPr>
          <a:xfrm>
            <a:off x="2478244" y="561742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A2E6515-EC83-4CB6-A55C-59F10F5FCFE6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사각형: 둥근 모서리 4">
              <a:extLst>
                <a:ext uri="{FF2B5EF4-FFF2-40B4-BE49-F238E27FC236}">
                  <a16:creationId xmlns:a16="http://schemas.microsoft.com/office/drawing/2014/main" id="{4D029E27-CC80-4A2F-A8DF-B65E01504A71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쿠폰을 사용한다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0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결제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B8A6E-F6FB-449C-9D89-C1EAC65F38C4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10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0661B4-F79E-44EB-9B86-8D9AE4C4C683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B60E3D-ED64-4DA5-91E2-C6A8D9F56DD0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53DF6969-F72A-439A-A685-6401BFB96DB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결제금액을 받는다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E4975D6C-4854-4221-B96B-512910C893AC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55D655-FABD-4EA1-8278-2E39B7309CB0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5F0F597-A8B0-4D25-B85C-9F5C07B9EC4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33F92154-D1C6-47B6-9B60-E20EDF1ABE6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결제 창을 닫는다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62D6E69-7FC1-4EFE-B730-407829E6E784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12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6FD838-EB19-4B4C-BDE5-041FC6DE285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1B5EFC8-B9CC-47A0-84B4-5E4263DCFAF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23D7065B-6962-4D6D-BD98-8B035D0D420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결제확인 창을 띄운다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4AE0A77-3F45-4A23-AF9A-594D04FBE957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13</a:t>
            </a:r>
            <a:endParaRPr lang="ko-KR" altLang="en-US" sz="2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A4FD52-051B-4244-B395-FD6225CD46D5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DF07569-4CE3-4DC7-A0D0-C9B7EF38B20D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DE9D5996-ADD2-4617-9943-43575252FDE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결제취소 확인 창을 띄운다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059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결제 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50609A-2F8D-4C20-A6E3-2A3E5FB7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6" y="1615449"/>
            <a:ext cx="367016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6149478-DBA1-4ADC-9C8F-5AF55D23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2" y="1567980"/>
            <a:ext cx="3004796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B33CFE6E-BA60-4825-9135-413ED3AE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01" y="1615449"/>
            <a:ext cx="3684477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695FA934-026F-4B0A-8049-956F9E7C0DE9}"/>
              </a:ext>
            </a:extLst>
          </p:cNvPr>
          <p:cNvGrpSpPr/>
          <p:nvPr/>
        </p:nvGrpSpPr>
        <p:grpSpPr>
          <a:xfrm>
            <a:off x="1829191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4CA4054-CB72-45BE-9382-48C9D1BFDAB0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5" name="사각형: 둥근 모서리 4">
              <a:extLst>
                <a:ext uri="{FF2B5EF4-FFF2-40B4-BE49-F238E27FC236}">
                  <a16:creationId xmlns:a16="http://schemas.microsoft.com/office/drawing/2014/main" id="{BC698EE3-6805-482A-B25D-E117C889545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5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결제 화면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3D8A97-34C5-4625-843F-A45127A138FE}"/>
              </a:ext>
            </a:extLst>
          </p:cNvPr>
          <p:cNvGrpSpPr/>
          <p:nvPr/>
        </p:nvGrpSpPr>
        <p:grpSpPr>
          <a:xfrm>
            <a:off x="5376000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D85C864-139A-4026-9FE5-565004FBA4AF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8" name="사각형: 둥근 모서리 4">
              <a:extLst>
                <a:ext uri="{FF2B5EF4-FFF2-40B4-BE49-F238E27FC236}">
                  <a16:creationId xmlns:a16="http://schemas.microsoft.com/office/drawing/2014/main" id="{53BB35FE-40CB-49FD-8FF5-8B3F54EDD17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5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할인 화면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A6D65DC-CCD5-410B-914B-2F91226E1EE9}"/>
              </a:ext>
            </a:extLst>
          </p:cNvPr>
          <p:cNvGrpSpPr/>
          <p:nvPr/>
        </p:nvGrpSpPr>
        <p:grpSpPr>
          <a:xfrm>
            <a:off x="9005040" y="819514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CB06C41-DA51-4138-AFE8-9E6F8DC496FB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1" name="사각형: 둥근 모서리 4">
              <a:extLst>
                <a:ext uri="{FF2B5EF4-FFF2-40B4-BE49-F238E27FC236}">
                  <a16:creationId xmlns:a16="http://schemas.microsoft.com/office/drawing/2014/main" id="{04CA077E-4902-40C6-AAD0-089D04BB5D88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2"/>
            </a:xfrm>
            <a:prstGeom prst="rect">
              <a:avLst/>
            </a:prstGeom>
            <a:grpFill/>
            <a:ln w="76200">
              <a:solidFill>
                <a:schemeClr val="accent5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  <a:cs typeface="+mn-cs"/>
                </a:rPr>
                <a:t>수금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07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결제 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72AFB6-4663-4FAA-8DF3-CABB9600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14" y="1585941"/>
            <a:ext cx="3440781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9CE8C7B2-899D-47D6-A393-B974D84E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6" y="1585941"/>
            <a:ext cx="3614799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293FB02-734C-47DE-9F62-8C42B093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3" y="1585941"/>
            <a:ext cx="371096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E3B221-38C2-4211-BE57-7F081DF7CDE7}"/>
              </a:ext>
            </a:extLst>
          </p:cNvPr>
          <p:cNvGrpSpPr/>
          <p:nvPr/>
        </p:nvGrpSpPr>
        <p:grpSpPr>
          <a:xfrm>
            <a:off x="1829191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A872CAF-5833-46BC-9350-6EF20B6D8B58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C1BC2479-CA0D-4131-9CBB-6939C217A718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5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결제 취소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51C443-AD2A-41A9-A080-5428698FD032}"/>
              </a:ext>
            </a:extLst>
          </p:cNvPr>
          <p:cNvGrpSpPr/>
          <p:nvPr/>
        </p:nvGrpSpPr>
        <p:grpSpPr>
          <a:xfrm>
            <a:off x="5376000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4033AD9-6218-42DD-A416-C52A52818862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34D020C9-1ACA-414D-A80B-4C252F8941ED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5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결제 확인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0839A0-44CB-4F20-A967-43D4AD1DA9BF}"/>
              </a:ext>
            </a:extLst>
          </p:cNvPr>
          <p:cNvGrpSpPr/>
          <p:nvPr/>
        </p:nvGrpSpPr>
        <p:grpSpPr>
          <a:xfrm>
            <a:off x="9005040" y="819514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98F5CBB-7E98-4C42-9D8C-4FFBAD600C0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사각형: 둥근 모서리 4">
              <a:extLst>
                <a:ext uri="{FF2B5EF4-FFF2-40B4-BE49-F238E27FC236}">
                  <a16:creationId xmlns:a16="http://schemas.microsoft.com/office/drawing/2014/main" id="{37439C6A-44D5-4270-AF30-4CB0F99FD54F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2"/>
            </a:xfrm>
            <a:prstGeom prst="rect">
              <a:avLst/>
            </a:prstGeom>
            <a:grpFill/>
            <a:ln w="76200">
              <a:solidFill>
                <a:schemeClr val="accent5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 err="1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  <a:cs typeface="+mn-cs"/>
                </a:rPr>
                <a:t>결제창</a:t>
              </a:r>
              <a:r>
                <a:rPr lang="ko-KR" altLang="en-US" sz="2000" kern="12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  <a:cs typeface="+mn-cs"/>
                </a:rPr>
                <a:t> 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39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게시판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AFC0FE-0E8A-4767-8FC2-BFBE7420183A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5DD471-C187-4CB4-BB54-E46B3E394AF6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CF3B5B5-5049-437D-B2D9-9AF9619F782F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B3E90A85-F3D7-4146-BADA-DA8802B06F1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게시물에 댓글을 쓴다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18EB52B6-34EC-4CAD-9470-377358222B4C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8CFCAB-BC64-4C62-9EA1-0B957773D756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57397CA-9702-43BD-B4F4-ABD14895FFF1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7D78BD22-CABA-4231-A53F-76EA6DCD5A39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게시물을 등록하고 파일 첨부를 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0D5451D-30FB-4F6D-B6D0-CE100C0B6FD4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FAAFF8-21A2-4F9E-9407-2756CA88C334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7A90ED2-D59F-4EDC-AB78-05BE3AC83C9C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25170BD1-D52F-4A72-A263-EA795AFEF24F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특정 조건으로 게시글을 검색한다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B6AD6CCC-4E7E-4859-B3C7-DC869A7C67B8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131AC8-ED2D-4295-928C-955C31EC8902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57F33FC-42D2-4972-89AB-293B91F5E584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83F92EC9-EC1F-47B0-8E0F-9002BDCB8A2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특정 조건으로 게시글을 정렬한다</a:t>
              </a:r>
              <a:r>
                <a:rPr lang="en-US" altLang="ko-KR" sz="1800" kern="10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3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게시판 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그림 1">
            <a:extLst>
              <a:ext uri="{FF2B5EF4-FFF2-40B4-BE49-F238E27FC236}">
                <a16:creationId xmlns:a16="http://schemas.microsoft.com/office/drawing/2014/main" id="{2197FBAD-BFCD-48B1-BD4E-8788D2DB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7" y="1665995"/>
            <a:ext cx="3378068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>
            <a:extLst>
              <a:ext uri="{FF2B5EF4-FFF2-40B4-BE49-F238E27FC236}">
                <a16:creationId xmlns:a16="http://schemas.microsoft.com/office/drawing/2014/main" id="{89E20881-C9C2-4373-9AC3-1C4F5226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74" y="1665995"/>
            <a:ext cx="3616334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그림 1">
            <a:extLst>
              <a:ext uri="{FF2B5EF4-FFF2-40B4-BE49-F238E27FC236}">
                <a16:creationId xmlns:a16="http://schemas.microsoft.com/office/drawing/2014/main" id="{D9C70927-F301-416F-BB72-F7369358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63" y="1685271"/>
            <a:ext cx="351687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813BBCCF-9F4D-4E14-8F39-ED2F6AC349BD}"/>
              </a:ext>
            </a:extLst>
          </p:cNvPr>
          <p:cNvGrpSpPr/>
          <p:nvPr/>
        </p:nvGrpSpPr>
        <p:grpSpPr>
          <a:xfrm>
            <a:off x="1829191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50BA1FB-D4BA-4C14-B93F-9C15C8949054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0" name="사각형: 둥근 모서리 4">
              <a:extLst>
                <a:ext uri="{FF2B5EF4-FFF2-40B4-BE49-F238E27FC236}">
                  <a16:creationId xmlns:a16="http://schemas.microsoft.com/office/drawing/2014/main" id="{B7DD224F-8260-450C-AD1E-D7D9E779329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3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게시물 작성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BC71785-6E96-4949-862C-D810E3A10CC6}"/>
              </a:ext>
            </a:extLst>
          </p:cNvPr>
          <p:cNvGrpSpPr/>
          <p:nvPr/>
        </p:nvGrpSpPr>
        <p:grpSpPr>
          <a:xfrm>
            <a:off x="5376000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8184BE9-B014-4B9D-B2C5-AB85FAC15E3E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3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3" name="사각형: 둥근 모서리 4">
              <a:extLst>
                <a:ext uri="{FF2B5EF4-FFF2-40B4-BE49-F238E27FC236}">
                  <a16:creationId xmlns:a16="http://schemas.microsoft.com/office/drawing/2014/main" id="{E9D35049-4560-43BC-9194-EB641FA51AB4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3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게시물 목록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493AC5-2C31-4564-9EB0-FB96F63BF044}"/>
              </a:ext>
            </a:extLst>
          </p:cNvPr>
          <p:cNvGrpSpPr/>
          <p:nvPr/>
        </p:nvGrpSpPr>
        <p:grpSpPr>
          <a:xfrm>
            <a:off x="9005040" y="819514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0565DDB-2269-41AD-8881-52D9CAC340D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3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사각형: 둥근 모서리 4">
              <a:extLst>
                <a:ext uri="{FF2B5EF4-FFF2-40B4-BE49-F238E27FC236}">
                  <a16:creationId xmlns:a16="http://schemas.microsoft.com/office/drawing/2014/main" id="{C30B295D-A15B-42E1-9016-ACAC5B3608B3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2"/>
            </a:xfrm>
            <a:prstGeom prst="rect">
              <a:avLst/>
            </a:prstGeom>
            <a:grpFill/>
            <a:ln w="76200">
              <a:solidFill>
                <a:schemeClr val="accent3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댓글 작성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25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마이페이지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FC6C80-7779-456E-BBFB-DF2EC4BA57C0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CB53C5-564F-4B27-898F-9A7B1E61BD53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C2F9154-5E7E-420C-B8AE-9F1A81B6F006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42519B9-CB61-4C87-921A-EE9AE59E301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여러 기능으로 갈 수 있는 첫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 </a:t>
              </a: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화면이 나온다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1DDE9CD3-61E0-4C2E-98C3-F3352A1B9555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DC112-7655-4AD1-8B89-6604FEF5C8BF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A5F473E-B52B-4A63-A740-6F2BF7909D8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1909BB6E-0806-43B1-8206-3D41F0B3AE3B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로그아웃 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7280E84A-5111-4859-BFE0-C55ECDAC4316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F3608A-CFB1-4F09-B1BB-8D9FD627DE9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64F4EE3-F5C0-44D6-A480-4BAE250544DB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0D1B4AAB-87D5-4C8C-BFB7-ED638A9E7BA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개인 정보를 확인한다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40AC5659-0D83-410E-ADAD-3BE36693A880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1D8F85-DFB9-463B-94E7-FFA151A0C139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A77874E-81F1-4435-B24F-AFEBE4A07D2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355E6721-736D-4388-BB98-4157CA61C62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프로필 정보를 수정한다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82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마이페이지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FC6C80-7779-456E-BBFB-DF2EC4BA57C0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CB53C5-564F-4B27-898F-9A7B1E61BD53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C2F9154-5E7E-420C-B8AE-9F1A81B6F006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42519B9-CB61-4C87-921A-EE9AE59E301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전화번호를 수정한다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1DDE9CD3-61E0-4C2E-98C3-F3352A1B9555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DC112-7655-4AD1-8B89-6604FEF5C8BF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A5F473E-B52B-4A63-A740-6F2BF7909D8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1909BB6E-0806-43B1-8206-3D41F0B3AE3B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비밀번호를 수정한다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7280E84A-5111-4859-BFE0-C55ECDAC4316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F3608A-CFB1-4F09-B1BB-8D9FD627DE9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64F4EE3-F5C0-44D6-A480-4BAE250544DB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0D1B4AAB-87D5-4C8C-BFB7-ED638A9E7BA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서비스를 탈퇴한다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40AC5659-0D83-410E-ADAD-3BE36693A880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1D8F85-DFB9-463B-94E7-FFA151A0C139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A77874E-81F1-4435-B24F-AFEBE4A07D2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355E6721-736D-4388-BB98-4157CA61C62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쿠폰 현황을 본다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05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마이페이지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FC6C80-7779-456E-BBFB-DF2EC4BA57C0}"/>
              </a:ext>
            </a:extLst>
          </p:cNvPr>
          <p:cNvSpPr/>
          <p:nvPr/>
        </p:nvSpPr>
        <p:spPr>
          <a:xfrm>
            <a:off x="1392943" y="171969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CB53C5-564F-4B27-898F-9A7B1E61BD53}"/>
              </a:ext>
            </a:extLst>
          </p:cNvPr>
          <p:cNvGrpSpPr/>
          <p:nvPr/>
        </p:nvGrpSpPr>
        <p:grpSpPr>
          <a:xfrm>
            <a:off x="2411759" y="177939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C2F9154-5E7E-420C-B8AE-9F1A81B6F006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42519B9-CB61-4C87-921A-EE9AE59E3010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쿠폰 코드를 입력하여 추가한다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1DDE9CD3-61E0-4C2E-98C3-F3352A1B9555}"/>
              </a:ext>
            </a:extLst>
          </p:cNvPr>
          <p:cNvSpPr/>
          <p:nvPr/>
        </p:nvSpPr>
        <p:spPr>
          <a:xfrm>
            <a:off x="1392943" y="285313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10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DC112-7655-4AD1-8B89-6604FEF5C8BF}"/>
              </a:ext>
            </a:extLst>
          </p:cNvPr>
          <p:cNvGrpSpPr/>
          <p:nvPr/>
        </p:nvGrpSpPr>
        <p:grpSpPr>
          <a:xfrm>
            <a:off x="2411760" y="291283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A5F473E-B52B-4A63-A740-6F2BF7909D8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사각형: 둥근 모서리 4">
              <a:extLst>
                <a:ext uri="{FF2B5EF4-FFF2-40B4-BE49-F238E27FC236}">
                  <a16:creationId xmlns:a16="http://schemas.microsoft.com/office/drawing/2014/main" id="{1909BB6E-0806-43B1-8206-3D41F0B3AE3B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마일리지 현황을 본다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7280E84A-5111-4859-BFE0-C55ECDAC4316}"/>
              </a:ext>
            </a:extLst>
          </p:cNvPr>
          <p:cNvSpPr/>
          <p:nvPr/>
        </p:nvSpPr>
        <p:spPr>
          <a:xfrm>
            <a:off x="1392943" y="3969160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F3608A-CFB1-4F09-B1BB-8D9FD627DE95}"/>
              </a:ext>
            </a:extLst>
          </p:cNvPr>
          <p:cNvGrpSpPr/>
          <p:nvPr/>
        </p:nvGrpSpPr>
        <p:grpSpPr>
          <a:xfrm>
            <a:off x="2411759" y="402886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64F4EE3-F5C0-44D6-A480-4BAE250544DB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0D1B4AAB-87D5-4C8C-BFB7-ED638A9E7BA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특정 조건으로 마일리지 현황을 본다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40AC5659-0D83-410E-ADAD-3BE36693A880}"/>
              </a:ext>
            </a:extLst>
          </p:cNvPr>
          <p:cNvSpPr/>
          <p:nvPr/>
        </p:nvSpPr>
        <p:spPr>
          <a:xfrm>
            <a:off x="1428947" y="5085284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12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F1D8F85-DFB9-463B-94E7-FFA151A0C139}"/>
              </a:ext>
            </a:extLst>
          </p:cNvPr>
          <p:cNvGrpSpPr/>
          <p:nvPr/>
        </p:nvGrpSpPr>
        <p:grpSpPr>
          <a:xfrm>
            <a:off x="2447764" y="514498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A77874E-81F1-4435-B24F-AFEBE4A07D2A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355E6721-736D-4388-BB98-4157CA61C62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위시리스트 현황을 본다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42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마이페이지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B8A6E-F6FB-449C-9D89-C1EAC65F38C4}"/>
              </a:ext>
            </a:extLst>
          </p:cNvPr>
          <p:cNvSpPr/>
          <p:nvPr/>
        </p:nvSpPr>
        <p:spPr>
          <a:xfrm>
            <a:off x="1392943" y="107961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13</a:t>
            </a:r>
            <a:endParaRPr lang="ko-KR" altLang="en-US" sz="24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0661B4-F79E-44EB-9B86-8D9AE4C4C683}"/>
              </a:ext>
            </a:extLst>
          </p:cNvPr>
          <p:cNvGrpSpPr/>
          <p:nvPr/>
        </p:nvGrpSpPr>
        <p:grpSpPr>
          <a:xfrm>
            <a:off x="2411759" y="1139317"/>
            <a:ext cx="8387297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B60E3D-ED64-4DA5-91E2-C6A8D9F56DD0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53DF6969-F72A-439A-A685-6401BFB96DBC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위시리스트를 수정할 수 있다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E4975D6C-4854-4221-B96B-512910C893AC}"/>
              </a:ext>
            </a:extLst>
          </p:cNvPr>
          <p:cNvSpPr/>
          <p:nvPr/>
        </p:nvSpPr>
        <p:spPr>
          <a:xfrm>
            <a:off x="1392943" y="2213056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55D655-FABD-4EA1-8278-2E39B7309CB0}"/>
              </a:ext>
            </a:extLst>
          </p:cNvPr>
          <p:cNvGrpSpPr/>
          <p:nvPr/>
        </p:nvGrpSpPr>
        <p:grpSpPr>
          <a:xfrm>
            <a:off x="2411760" y="2272757"/>
            <a:ext cx="8387296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5F0F597-A8B0-4D25-B85C-9F5C07B9EC4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33F92154-D1C6-47B6-9B60-E20EDF1ABE6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다녀온 캠핑장들의 목록을 본다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62D6E69-7FC1-4EFE-B730-407829E6E784}"/>
              </a:ext>
            </a:extLst>
          </p:cNvPr>
          <p:cNvSpPr/>
          <p:nvPr/>
        </p:nvSpPr>
        <p:spPr>
          <a:xfrm>
            <a:off x="1392943" y="3329080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15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6FD838-EB19-4B4C-BDE5-041FC6DE2855}"/>
              </a:ext>
            </a:extLst>
          </p:cNvPr>
          <p:cNvGrpSpPr/>
          <p:nvPr/>
        </p:nvGrpSpPr>
        <p:grpSpPr>
          <a:xfrm>
            <a:off x="2411759" y="3388781"/>
            <a:ext cx="8387295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1B5EFC8-B9CC-47A0-84B4-5E4263DCFAF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23D7065B-6962-4D6D-BD98-8B035D0D4205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리뷰를 쓸 수 있다</a:t>
              </a:r>
              <a:r>
                <a:rPr lang="en-US" altLang="ko-KR" sz="18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4AE0A77-3F45-4A23-AF9A-594D04FBE957}"/>
              </a:ext>
            </a:extLst>
          </p:cNvPr>
          <p:cNvSpPr/>
          <p:nvPr/>
        </p:nvSpPr>
        <p:spPr>
          <a:xfrm>
            <a:off x="1428947" y="4445204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A4FD52-051B-4244-B395-FD6225CD46D5}"/>
              </a:ext>
            </a:extLst>
          </p:cNvPr>
          <p:cNvGrpSpPr/>
          <p:nvPr/>
        </p:nvGrpSpPr>
        <p:grpSpPr>
          <a:xfrm>
            <a:off x="2447764" y="450490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DF07569-4CE3-4DC7-A0D0-C9B7EF38B20D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DE9D5996-ADD2-4617-9943-43575252FDE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리뷰를 쓸 수 </a:t>
              </a:r>
              <a:r>
                <a:rPr lang="ko-KR" altLang="en-US" dirty="0">
                  <a:solidFill>
                    <a:srgbClr val="000000"/>
                  </a:solidFill>
                  <a:ea typeface="맑은 고딕" panose="020B0503020000020004" pitchFamily="50" charset="-127"/>
                  <a:cs typeface="굴림" panose="020B0600000101010101" pitchFamily="50" charset="-127"/>
                </a:rPr>
                <a:t>없</a:t>
              </a: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 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67AC8515-907C-4C54-A984-D012EC645687}"/>
              </a:ext>
            </a:extLst>
          </p:cNvPr>
          <p:cNvSpPr/>
          <p:nvPr/>
        </p:nvSpPr>
        <p:spPr>
          <a:xfrm>
            <a:off x="1459427" y="5557724"/>
            <a:ext cx="900000" cy="90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270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68A2069-AC41-48E4-8156-94DE377C808A}"/>
              </a:ext>
            </a:extLst>
          </p:cNvPr>
          <p:cNvGrpSpPr/>
          <p:nvPr/>
        </p:nvGrpSpPr>
        <p:grpSpPr>
          <a:xfrm>
            <a:off x="2478244" y="5617425"/>
            <a:ext cx="8351290" cy="780597"/>
            <a:chOff x="29375" y="1728190"/>
            <a:chExt cx="1561194" cy="780597"/>
          </a:xfrm>
          <a:scene3d>
            <a:camera prst="orthographicFront"/>
            <a:lightRig rig="threePt" dir="t"/>
          </a:scene3d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A2E6515-EC83-4CB6-A55C-59F10F5FCFE6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사각형: 둥근 모서리 4">
              <a:extLst>
                <a:ext uri="{FF2B5EF4-FFF2-40B4-BE49-F238E27FC236}">
                  <a16:creationId xmlns:a16="http://schemas.microsoft.com/office/drawing/2014/main" id="{4D029E27-CC80-4A2F-A8DF-B65E01504A71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예약을 취소할 수 있다</a:t>
              </a:r>
              <a:r>
                <a:rPr lang="en-US" altLang="ko-KR" sz="18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굴림" panose="020B0600000101010101" pitchFamily="50" charset="-127"/>
                </a:rPr>
                <a:t>.</a:t>
              </a:r>
              <a:endPara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35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67EC53-0BB8-4E18-8147-8B380E0C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87D188-9140-46D0-9B34-57771886B177}"/>
              </a:ext>
            </a:extLst>
          </p:cNvPr>
          <p:cNvGrpSpPr/>
          <p:nvPr/>
        </p:nvGrpSpPr>
        <p:grpSpPr>
          <a:xfrm>
            <a:off x="708296" y="2630464"/>
            <a:ext cx="4634688" cy="2689064"/>
            <a:chOff x="708296" y="2630464"/>
            <a:chExt cx="4634688" cy="268906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B1AB1DD-FDD8-4DC4-BB69-4C1582CB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5F7C0B-C188-4E12-8DB1-63B41CEE385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165F5A-BF11-4532-B0A8-CD24770C4611}"/>
                </a:ext>
              </a:extLst>
            </p:cNvPr>
            <p:cNvSpPr txBox="1"/>
            <p:nvPr/>
          </p:nvSpPr>
          <p:spPr>
            <a:xfrm>
              <a:off x="1630867" y="4435931"/>
              <a:ext cx="278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1037B0-BBF0-44E0-9F98-C28CEB71CD59}"/>
                </a:ext>
              </a:extLst>
            </p:cNvPr>
            <p:cNvSpPr txBox="1"/>
            <p:nvPr/>
          </p:nvSpPr>
          <p:spPr>
            <a:xfrm>
              <a:off x="1265382" y="2630464"/>
              <a:ext cx="6719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5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178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마이페이지 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61C134FA-C3BE-4CF1-8726-0240F52C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1" y="1798094"/>
            <a:ext cx="2916000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16691D2-6C2E-4D51-9120-D9F2D79F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37" y="1798094"/>
            <a:ext cx="2920326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B800122E-EDC1-4E4E-B243-F0AE4C8C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64" y="1798094"/>
            <a:ext cx="2913351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B32E46-01A5-458E-A64B-E15E44A73709}"/>
              </a:ext>
            </a:extLst>
          </p:cNvPr>
          <p:cNvGrpSpPr/>
          <p:nvPr/>
        </p:nvGrpSpPr>
        <p:grpSpPr>
          <a:xfrm>
            <a:off x="1829191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24222E6-5FF2-4A6F-A0ED-110C08CC0B71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3" name="사각형: 둥근 모서리 4">
              <a:extLst>
                <a:ext uri="{FF2B5EF4-FFF2-40B4-BE49-F238E27FC236}">
                  <a16:creationId xmlns:a16="http://schemas.microsoft.com/office/drawing/2014/main" id="{EE0100ED-F91C-497E-9EDC-B00E678AFFF9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4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kern="100" dirty="0">
                  <a:solidFill>
                    <a:srgbClr val="0000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마이페이지</a:t>
              </a: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 화면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D980E6-7B73-425B-ABC1-8CD038C99525}"/>
              </a:ext>
            </a:extLst>
          </p:cNvPr>
          <p:cNvGrpSpPr/>
          <p:nvPr/>
        </p:nvGrpSpPr>
        <p:grpSpPr>
          <a:xfrm>
            <a:off x="5376000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19C3D9-CA42-4788-917E-5F0946CC808F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4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6" name="사각형: 둥근 모서리 4">
              <a:extLst>
                <a:ext uri="{FF2B5EF4-FFF2-40B4-BE49-F238E27FC236}">
                  <a16:creationId xmlns:a16="http://schemas.microsoft.com/office/drawing/2014/main" id="{192D962E-7025-4E55-937C-A5A473B14916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4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개인정보 </a:t>
              </a:r>
              <a:endParaRPr lang="en-US" altLang="ko-KR" sz="1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수정 화면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C3D62F1-D20C-4222-82C0-672A21FFD844}"/>
              </a:ext>
            </a:extLst>
          </p:cNvPr>
          <p:cNvGrpSpPr/>
          <p:nvPr/>
        </p:nvGrpSpPr>
        <p:grpSpPr>
          <a:xfrm>
            <a:off x="9005040" y="819514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8E822E9-FEDB-4FA9-A510-7841035C2602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4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사각형: 둥근 모서리 4">
              <a:extLst>
                <a:ext uri="{FF2B5EF4-FFF2-40B4-BE49-F238E27FC236}">
                  <a16:creationId xmlns:a16="http://schemas.microsoft.com/office/drawing/2014/main" id="{F3557138-1222-4C2E-A008-2420FCE80FA7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2"/>
            </a:xfrm>
            <a:prstGeom prst="rect">
              <a:avLst/>
            </a:prstGeom>
            <a:grpFill/>
            <a:ln w="76200">
              <a:solidFill>
                <a:schemeClr val="accent4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  <a:cs typeface="+mn-cs"/>
                </a:rPr>
                <a:t>쿠폰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62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178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마이페이지 화면</a:t>
              </a:r>
              <a:endParaRPr lang="ko-KR" altLang="en-US" sz="1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4AB329-04C3-4373-92D8-AF61BD46BCF4}"/>
              </a:ext>
            </a:extLst>
          </p:cNvPr>
          <p:cNvSpPr txBox="1"/>
          <p:nvPr/>
        </p:nvSpPr>
        <p:spPr>
          <a:xfrm>
            <a:off x="4720601" y="55667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위시리스트 화면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44E3E58-1BCF-45D4-972F-ED7BEB1C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53" y="1798094"/>
            <a:ext cx="2918876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67FBAD8-3C77-4CD9-8E94-A27506EE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000" y="1798094"/>
            <a:ext cx="2916000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2EE0F76-F506-4C55-8C40-A6CA4072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37" y="1798094"/>
            <a:ext cx="2913005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B0A358-9420-4AD8-BAF6-21448349659E}"/>
              </a:ext>
            </a:extLst>
          </p:cNvPr>
          <p:cNvGrpSpPr/>
          <p:nvPr/>
        </p:nvGrpSpPr>
        <p:grpSpPr>
          <a:xfrm>
            <a:off x="1829191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1FF275C-4980-4DB2-B13A-DB5C53479E88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5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EBD15925-9E34-4C7C-B2D7-A46C26318E2A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4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kern="100" dirty="0">
                  <a:solidFill>
                    <a:srgbClr val="0000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마일리지</a:t>
              </a: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  <a:endParaRPr lang="en-US" altLang="ko-KR" sz="1800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화면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2DDEC-F8D7-49F4-93DF-2E30649A5A8F}"/>
              </a:ext>
            </a:extLst>
          </p:cNvPr>
          <p:cNvGrpSpPr/>
          <p:nvPr/>
        </p:nvGrpSpPr>
        <p:grpSpPr>
          <a:xfrm>
            <a:off x="5376000" y="794951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DE5966-758A-4E91-A5AF-6445B7283B35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4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D527B053-E55D-4D79-A4D1-2C602C941688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1"/>
            </a:xfrm>
            <a:prstGeom prst="rect">
              <a:avLst/>
            </a:prstGeom>
            <a:grpFill/>
            <a:ln w="76200">
              <a:solidFill>
                <a:schemeClr val="accent4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위시리스트 화면</a:t>
              </a:r>
              <a:endParaRPr lang="ko-KR" altLang="en-US" sz="20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65DA35-DABA-4525-AA0E-4FFDF331C849}"/>
              </a:ext>
            </a:extLst>
          </p:cNvPr>
          <p:cNvGrpSpPr/>
          <p:nvPr/>
        </p:nvGrpSpPr>
        <p:grpSpPr>
          <a:xfrm>
            <a:off x="9005040" y="819514"/>
            <a:ext cx="1440000" cy="540000"/>
            <a:chOff x="29375" y="1728190"/>
            <a:chExt cx="1561194" cy="780597"/>
          </a:xfrm>
          <a:solidFill>
            <a:schemeClr val="bg1"/>
          </a:solidFill>
          <a:scene3d>
            <a:camera prst="orthographicFront"/>
            <a:lightRig rig="threePt" dir="t"/>
          </a:scene3d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94A6F0E-6719-491A-A6D5-7F4FBB7F9E03}"/>
                </a:ext>
              </a:extLst>
            </p:cNvPr>
            <p:cNvSpPr/>
            <p:nvPr/>
          </p:nvSpPr>
          <p:spPr>
            <a:xfrm>
              <a:off x="29375" y="1728190"/>
              <a:ext cx="1561194" cy="780597"/>
            </a:xfrm>
            <a:prstGeom prst="roundRect">
              <a:avLst>
                <a:gd name="adj" fmla="val 10000"/>
              </a:avLst>
            </a:prstGeom>
            <a:grpFill/>
            <a:ln w="76200">
              <a:solidFill>
                <a:schemeClr val="accent4"/>
              </a:solidFill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사각형: 둥근 모서리 4">
              <a:extLst>
                <a:ext uri="{FF2B5EF4-FFF2-40B4-BE49-F238E27FC236}">
                  <a16:creationId xmlns:a16="http://schemas.microsoft.com/office/drawing/2014/main" id="{403A8E0B-07E6-44AA-8CC3-D4619A6B336E}"/>
                </a:ext>
              </a:extLst>
            </p:cNvPr>
            <p:cNvSpPr txBox="1"/>
            <p:nvPr/>
          </p:nvSpPr>
          <p:spPr>
            <a:xfrm>
              <a:off x="52238" y="1751053"/>
              <a:ext cx="1515468" cy="734872"/>
            </a:xfrm>
            <a:prstGeom prst="rect">
              <a:avLst/>
            </a:prstGeom>
            <a:grpFill/>
            <a:ln w="76200">
              <a:solidFill>
                <a:schemeClr val="accent4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</a:rPr>
                <a:t>이용내역</a:t>
              </a:r>
              <a:endPara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endParaRPr>
            </a:p>
            <a:p>
              <a:pPr marL="0" lvl="0" indent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j-ea"/>
                  <a:ea typeface="+mj-ea"/>
                  <a:cs typeface="+mn-cs"/>
                </a:rPr>
                <a:t>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67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8032" cy="613992"/>
            <a:chOff x="776021" y="199906"/>
            <a:chExt cx="2408032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40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유스케이스</a:t>
              </a:r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목록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563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 err="1">
                  <a:solidFill>
                    <a:schemeClr val="accent4"/>
                  </a:solidFill>
                </a:rPr>
                <a:t>유스케이스</a:t>
              </a:r>
              <a:r>
                <a:rPr lang="ko-KR" altLang="en-US" sz="1000" dirty="0">
                  <a:solidFill>
                    <a:schemeClr val="accent4"/>
                  </a:solidFill>
                </a:rPr>
                <a:t> 다이어그램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F91F4-8565-4FF2-9566-6C2ACA1317CA}"/>
              </a:ext>
            </a:extLst>
          </p:cNvPr>
          <p:cNvSpPr txBox="1"/>
          <p:nvPr/>
        </p:nvSpPr>
        <p:spPr>
          <a:xfrm>
            <a:off x="750017" y="352694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15EB42E-F2A6-4785-99FD-33ECDF60B282}"/>
              </a:ext>
            </a:extLst>
          </p:cNvPr>
          <p:cNvGrpSpPr/>
          <p:nvPr/>
        </p:nvGrpSpPr>
        <p:grpSpPr>
          <a:xfrm>
            <a:off x="6916141" y="1329605"/>
            <a:ext cx="4235447" cy="4507647"/>
            <a:chOff x="6799183" y="1723944"/>
            <a:chExt cx="4541574" cy="4833448"/>
          </a:xfrm>
          <a:solidFill>
            <a:schemeClr val="bg2">
              <a:lumMod val="50000"/>
            </a:schemeClr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857617F-5F95-4721-8B2E-7A39ACF98A63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DA33842-D68F-4A92-A53B-4A84E076CEC7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AE85692-E31A-4540-8971-BDC934A7A505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65AC3AB-5A11-4CFF-BBC7-E025CF364415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5953E15F-E809-434F-A09B-26D9DBE1A25D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57921C2-1C14-46C0-A2B8-14469C0F5C37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5434D88F-ACF0-4632-AFEA-5B377146DDA9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C28BD65E-C9D8-401E-A028-6A93B179D86F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142E497-9426-418C-B29F-F4F9242B829B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74D1F61-09F5-4104-B2B1-10ACF879585E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9CFDBC2-ED12-4A43-AE93-F56157AF000E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2F18224-7C62-4B02-9DA1-AC86C2D1D003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11760D-BBBA-4435-A1C2-DC9C5E6C9DA2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8156D99-445A-4E97-A988-5079B1855A8F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AF3343B-7887-43EA-A29D-3CA3A030B51F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1C83A3B-B444-40F6-A4CC-116AC89E6FBB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5A84A1D-78F1-458D-AE0E-A65B75214F9F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9C73C9E-AA78-4BB5-9D80-022EAB453983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6BFA2ECE-CFFF-4D94-BBE5-B11F66A19607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33418B8-C518-4606-9A9F-4137482DB987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70E6DB8-0246-4096-B49A-33B7B7356DE9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12878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B9C4D2A-A461-4762-857F-0F049E886364}"/>
              </a:ext>
            </a:extLst>
          </p:cNvPr>
          <p:cNvSpPr txBox="1"/>
          <p:nvPr/>
        </p:nvSpPr>
        <p:spPr>
          <a:xfrm>
            <a:off x="750017" y="286872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F3EDD4-7AFD-4C9C-8A73-2A72A83B0D7A}"/>
              </a:ext>
            </a:extLst>
          </p:cNvPr>
          <p:cNvCxnSpPr>
            <a:cxnSpLocks/>
          </p:cNvCxnSpPr>
          <p:nvPr/>
        </p:nvCxnSpPr>
        <p:spPr>
          <a:xfrm>
            <a:off x="860609" y="2642409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852B90-2006-402E-9B9B-7E852914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9986" y="-1843460"/>
            <a:ext cx="4981900" cy="114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3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3576-F68D-4DEB-9EB7-8AC05AA696D3}"/>
              </a:ext>
            </a:extLst>
          </p:cNvPr>
          <p:cNvSpPr txBox="1"/>
          <p:nvPr/>
        </p:nvSpPr>
        <p:spPr>
          <a:xfrm>
            <a:off x="4846107" y="3075057"/>
            <a:ext cx="2499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00255" cy="613992"/>
            <a:chOff x="776021" y="199906"/>
            <a:chExt cx="21002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3356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개발 이유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0BB840-670F-4004-86E0-C5842FA08C69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F94F6F-0850-4D78-A2BA-3260500BDC4F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BC8660-A3FA-4131-8C3A-C516A651E8C9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3303F-1670-4DBC-9AB8-BA855BD314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14" y="2646975"/>
            <a:ext cx="1576800" cy="157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DDD98A-9872-4358-B2A7-ED58435966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74" y="2640597"/>
            <a:ext cx="1576800" cy="1576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548696-9657-4F21-BD21-41F722238A1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8" y="2650533"/>
            <a:ext cx="1576800" cy="15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00255" cy="613992"/>
            <a:chOff x="776021" y="199906"/>
            <a:chExt cx="21002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178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프로그램의 기능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CE498-1598-4E64-8BF2-23A2F34179BE}"/>
              </a:ext>
            </a:extLst>
          </p:cNvPr>
          <p:cNvSpPr txBox="1"/>
          <p:nvPr/>
        </p:nvSpPr>
        <p:spPr>
          <a:xfrm>
            <a:off x="5706228" y="44577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34159-05EE-4C3A-9E6E-BD9F00D49FEC}"/>
              </a:ext>
            </a:extLst>
          </p:cNvPr>
          <p:cNvSpPr txBox="1"/>
          <p:nvPr/>
        </p:nvSpPr>
        <p:spPr>
          <a:xfrm>
            <a:off x="9165066" y="445773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부가 서비스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77DEFC-9C88-4E2C-B5C1-B67BE09E8B4E}"/>
              </a:ext>
            </a:extLst>
          </p:cNvPr>
          <p:cNvGrpSpPr/>
          <p:nvPr/>
        </p:nvGrpSpPr>
        <p:grpSpPr>
          <a:xfrm>
            <a:off x="743578" y="1406206"/>
            <a:ext cx="3279731" cy="2434368"/>
            <a:chOff x="758885" y="1391960"/>
            <a:chExt cx="3279731" cy="24343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A885DC1-B796-44A4-A8CA-DF1DADCE7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85" y="1392728"/>
              <a:ext cx="1634691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851BDD4C-54A3-4042-9C06-838D1ECE6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575" y="1391960"/>
              <a:ext cx="1645041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18ADB3-0863-4D12-9E71-D89C7DF8D51F}"/>
              </a:ext>
            </a:extLst>
          </p:cNvPr>
          <p:cNvSpPr txBox="1"/>
          <p:nvPr/>
        </p:nvSpPr>
        <p:spPr>
          <a:xfrm>
            <a:off x="1968540" y="44577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이용자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869B-39A7-4247-BF53-559F216C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00" y="1406206"/>
            <a:ext cx="3319512" cy="24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F6670F-CC19-4A8C-97EA-94CF71FCFC85}"/>
              </a:ext>
            </a:extLst>
          </p:cNvPr>
          <p:cNvGrpSpPr/>
          <p:nvPr/>
        </p:nvGrpSpPr>
        <p:grpSpPr>
          <a:xfrm>
            <a:off x="8158182" y="1406206"/>
            <a:ext cx="3290240" cy="2433600"/>
            <a:chOff x="8208603" y="1425106"/>
            <a:chExt cx="3290240" cy="2433600"/>
          </a:xfrm>
        </p:grpSpPr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245DC10-E9DA-4EB8-95F8-73B075F0F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603" y="1425106"/>
              <a:ext cx="1645200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그림 1">
              <a:extLst>
                <a:ext uri="{FF2B5EF4-FFF2-40B4-BE49-F238E27FC236}">
                  <a16:creationId xmlns:a16="http://schemas.microsoft.com/office/drawing/2014/main" id="{2A9C3448-E7A2-4107-BD4F-7CC59990B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3643" y="1425106"/>
              <a:ext cx="1645200" cy="24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837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954655" cy="613992"/>
            <a:chOff x="776021" y="199906"/>
            <a:chExt cx="2954655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프로그램 소개</a:t>
              </a:r>
              <a:r>
                <a:rPr lang="en-US" altLang="ko-KR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	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이용자가 얻게 될 효과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0BB840-670F-4004-86E0-C5842FA08C69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F94F6F-0850-4D78-A2BA-3260500BDC4F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BC8660-A3FA-4131-8C3A-C516A651E8C9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F7948-2BDB-4656-AC8C-1A58BFDAF583}"/>
              </a:ext>
            </a:extLst>
          </p:cNvPr>
          <p:cNvSpPr txBox="1"/>
          <p:nvPr/>
        </p:nvSpPr>
        <p:spPr>
          <a:xfrm>
            <a:off x="1574502" y="55076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혼란 방지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CA15F-76D2-4552-A215-9018EEE72B64}"/>
              </a:ext>
            </a:extLst>
          </p:cNvPr>
          <p:cNvSpPr txBox="1"/>
          <p:nvPr/>
        </p:nvSpPr>
        <p:spPr>
          <a:xfrm>
            <a:off x="5400134" y="550766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비대면</a:t>
            </a:r>
            <a:r>
              <a:rPr lang="ko-KR" altLang="en-US" dirty="0"/>
              <a:t> 접촉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42EC2-B7AB-4011-9F91-1A172F25D0B5}"/>
              </a:ext>
            </a:extLst>
          </p:cNvPr>
          <p:cNvSpPr txBox="1"/>
          <p:nvPr/>
        </p:nvSpPr>
        <p:spPr>
          <a:xfrm>
            <a:off x="9456607" y="55076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소통의 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4453E1-AD5B-46F5-86FD-7CC4C5B695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59" y="2646975"/>
            <a:ext cx="1576800" cy="1576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F8E26A-48BE-4605-8A13-BA063FDFAB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74" y="2646975"/>
            <a:ext cx="1576800" cy="1576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AF83CB-FB86-4A0A-993C-373EF7EB71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654" y="2640600"/>
            <a:ext cx="1576800" cy="15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1FD80D-69A0-4E10-8E7E-00CBF6DAC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5DF83C5-95D9-4B5F-B6A0-0CAC8CD82C2B}"/>
              </a:ext>
            </a:extLst>
          </p:cNvPr>
          <p:cNvGrpSpPr/>
          <p:nvPr/>
        </p:nvGrpSpPr>
        <p:grpSpPr>
          <a:xfrm>
            <a:off x="7002771" y="3555496"/>
            <a:ext cx="4634688" cy="2689064"/>
            <a:chOff x="708296" y="2630464"/>
            <a:chExt cx="4634688" cy="26890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27F2A3-7073-425C-BD2B-E0F0296AF9F0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1251CDB-A2FF-42C0-B735-FD73CFDA354A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05209-0C55-4C1D-A6C4-56478FDE2A1D}"/>
                </a:ext>
              </a:extLst>
            </p:cNvPr>
            <p:cNvSpPr txBox="1"/>
            <p:nvPr/>
          </p:nvSpPr>
          <p:spPr>
            <a:xfrm>
              <a:off x="2054060" y="4435931"/>
              <a:ext cx="1943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 err="1">
                  <a:solidFill>
                    <a:schemeClr val="bg1"/>
                  </a:solidFill>
                  <a:latin typeface="+mj-ea"/>
                  <a:ea typeface="+mj-ea"/>
                </a:rPr>
                <a:t>액터</a:t>
              </a:r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03010-AD61-4EEC-9C0F-95B43F3DB3C1}"/>
                </a:ext>
              </a:extLst>
            </p:cNvPr>
            <p:cNvSpPr txBox="1"/>
            <p:nvPr/>
          </p:nvSpPr>
          <p:spPr>
            <a:xfrm>
              <a:off x="1265382" y="2630464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91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28497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액터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96352" y="229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BB9734-313E-486E-87ED-99D3A255B9BF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BE7125-5675-4F17-A3FA-0A3D349B69A6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E9FE87-D2F4-4C6E-89EF-2CA5EE9F5153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6D58B-1B4F-4EE3-9A83-1EB7A39C64E2}"/>
              </a:ext>
            </a:extLst>
          </p:cNvPr>
          <p:cNvSpPr txBox="1"/>
          <p:nvPr/>
        </p:nvSpPr>
        <p:spPr>
          <a:xfrm>
            <a:off x="4008694" y="4647993"/>
            <a:ext cx="201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이용자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810C8-E2F2-4E17-BCEA-6D4C57ABA8AA}"/>
              </a:ext>
            </a:extLst>
          </p:cNvPr>
          <p:cNvSpPr txBox="1"/>
          <p:nvPr/>
        </p:nvSpPr>
        <p:spPr>
          <a:xfrm>
            <a:off x="6827517" y="4579841"/>
            <a:ext cx="54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1EC74-F042-4B3D-B853-9CC51EFB88FE}"/>
              </a:ext>
            </a:extLst>
          </p:cNvPr>
          <p:cNvSpPr txBox="1"/>
          <p:nvPr/>
        </p:nvSpPr>
        <p:spPr>
          <a:xfrm>
            <a:off x="5567283" y="2788076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270082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3D18FF-0D6D-4E90-909D-BB1C0BFC86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6BFF8A0-2E5E-4297-A2D0-FBE7AAE8CEE7}"/>
              </a:ext>
            </a:extLst>
          </p:cNvPr>
          <p:cNvGrpSpPr/>
          <p:nvPr/>
        </p:nvGrpSpPr>
        <p:grpSpPr>
          <a:xfrm>
            <a:off x="3778656" y="1375822"/>
            <a:ext cx="4634688" cy="2689064"/>
            <a:chOff x="708296" y="2630464"/>
            <a:chExt cx="4634688" cy="268906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E759EFF-5BEC-4FB7-BE14-E99647A74DB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020E5B-848A-4ED8-95F2-53C3F17C8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A1D294-8CC4-42AD-9D01-05E9F0A08F78}"/>
                </a:ext>
              </a:extLst>
            </p:cNvPr>
            <p:cNvSpPr txBox="1"/>
            <p:nvPr/>
          </p:nvSpPr>
          <p:spPr>
            <a:xfrm>
              <a:off x="1174816" y="4435931"/>
              <a:ext cx="3701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고객 기능 요구사항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0D1CA5-776F-4569-B617-8D856C608606}"/>
                </a:ext>
              </a:extLst>
            </p:cNvPr>
            <p:cNvSpPr txBox="1"/>
            <p:nvPr/>
          </p:nvSpPr>
          <p:spPr>
            <a:xfrm>
              <a:off x="1265382" y="2630464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67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1237</Words>
  <Application>Microsoft Office PowerPoint</Application>
  <PresentationFormat>와이드스크린</PresentationFormat>
  <Paragraphs>319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G마켓 산스 TTF Bold</vt:lpstr>
      <vt:lpstr>HY헤드라인M</vt:lpstr>
      <vt:lpstr>나눔스퀘어 ExtraBold</vt:lpstr>
      <vt:lpstr>나눔스퀘어 Light</vt:lpstr>
      <vt:lpstr>맑은 고딕</vt:lpstr>
      <vt:lpstr>바탕</vt:lpstr>
      <vt:lpstr>에스코어 드림 3 Light</vt:lpstr>
      <vt:lpstr>에스코어 드림 9 Black</vt:lpstr>
      <vt:lpstr>한컴바탕</vt:lpstr>
      <vt:lpstr>Arial</vt:lpstr>
      <vt:lpstr>Harlow Solid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최현민</cp:lastModifiedBy>
  <cp:revision>52</cp:revision>
  <dcterms:created xsi:type="dcterms:W3CDTF">2020-08-09T23:55:26Z</dcterms:created>
  <dcterms:modified xsi:type="dcterms:W3CDTF">2021-04-24T15:36:20Z</dcterms:modified>
</cp:coreProperties>
</file>