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1" r:id="rId4"/>
    <p:sldId id="261" r:id="rId5"/>
    <p:sldId id="273" r:id="rId6"/>
    <p:sldId id="267" r:id="rId7"/>
    <p:sldId id="274" r:id="rId8"/>
    <p:sldId id="268" r:id="rId9"/>
    <p:sldId id="275" r:id="rId10"/>
    <p:sldId id="272" r:id="rId11"/>
    <p:sldId id="276" r:id="rId12"/>
    <p:sldId id="269" r:id="rId13"/>
    <p:sldId id="277" r:id="rId14"/>
    <p:sldId id="270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7248" autoAdjust="0"/>
  </p:normalViewPr>
  <p:slideViewPr>
    <p:cSldViewPr snapToGrid="0" snapToObjects="1" showGuides="1">
      <p:cViewPr>
        <p:scale>
          <a:sx n="81" d="100"/>
          <a:sy n="81" d="100"/>
        </p:scale>
        <p:origin x="1637" y="6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6439" y="4382032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&lt;Strangers&gt;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DEBF5-3E46-4FCC-A26F-E33AFE8D641A}"/>
              </a:ext>
            </a:extLst>
          </p:cNvPr>
          <p:cNvSpPr txBox="1"/>
          <p:nvPr/>
        </p:nvSpPr>
        <p:spPr>
          <a:xfrm>
            <a:off x="1146106" y="272699"/>
            <a:ext cx="370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캠핑장 예약 관리 프로그램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8BEA06-B8A0-44DC-B538-D7E6D533F90F}"/>
              </a:ext>
            </a:extLst>
          </p:cNvPr>
          <p:cNvSpPr/>
          <p:nvPr/>
        </p:nvSpPr>
        <p:spPr bwMode="auto">
          <a:xfrm>
            <a:off x="6850117" y="149772"/>
            <a:ext cx="819807" cy="1813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2FA22-8DFC-44F3-BA83-9E805EB578C4}"/>
              </a:ext>
            </a:extLst>
          </p:cNvPr>
          <p:cNvSpPr/>
          <p:nvPr/>
        </p:nvSpPr>
        <p:spPr bwMode="auto">
          <a:xfrm>
            <a:off x="6931572" y="454572"/>
            <a:ext cx="819807" cy="1813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83A74-AA6F-4B6E-947C-DA1D0F16026F}"/>
              </a:ext>
            </a:extLst>
          </p:cNvPr>
          <p:cNvSpPr txBox="1"/>
          <p:nvPr/>
        </p:nvSpPr>
        <p:spPr>
          <a:xfrm>
            <a:off x="6455653" y="132610"/>
            <a:ext cx="177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게시판</a:t>
            </a:r>
            <a:r>
              <a:rPr lang="en-US" altLang="ko-KR" sz="1000" dirty="0"/>
              <a:t> Class Diagram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0BA95-DD6C-429C-A470-FA942BBC7A8C}"/>
              </a:ext>
            </a:extLst>
          </p:cNvPr>
          <p:cNvSpPr txBox="1"/>
          <p:nvPr/>
        </p:nvSpPr>
        <p:spPr>
          <a:xfrm>
            <a:off x="6455654" y="426587"/>
            <a:ext cx="177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V 1.4</a:t>
            </a:r>
            <a:endParaRPr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681188-63A6-477F-B23E-BA454B1A8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51" y="865258"/>
            <a:ext cx="6450897" cy="5406592"/>
          </a:xfrm>
          <a:prstGeom prst="rect">
            <a:avLst/>
          </a:prstGeom>
        </p:spPr>
      </p:pic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BB681C6D-3082-4920-BB78-83F4993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Strangers</a:t>
            </a:r>
          </a:p>
        </p:txBody>
      </p:sp>
    </p:spTree>
    <p:extLst>
      <p:ext uri="{BB962C8B-B14F-4D97-AF65-F5344CB8AC3E}">
        <p14:creationId xmlns:p14="http://schemas.microsoft.com/office/powerpoint/2010/main" val="327809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DEBF5-3E46-4FCC-A26F-E33AFE8D641A}"/>
              </a:ext>
            </a:extLst>
          </p:cNvPr>
          <p:cNvSpPr txBox="1"/>
          <p:nvPr/>
        </p:nvSpPr>
        <p:spPr>
          <a:xfrm>
            <a:off x="1146106" y="272699"/>
            <a:ext cx="370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캠핑장 예약 관리 프로그램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8BEA06-B8A0-44DC-B538-D7E6D533F90F}"/>
              </a:ext>
            </a:extLst>
          </p:cNvPr>
          <p:cNvSpPr/>
          <p:nvPr/>
        </p:nvSpPr>
        <p:spPr bwMode="auto">
          <a:xfrm>
            <a:off x="6850117" y="149772"/>
            <a:ext cx="819807" cy="1813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2FA22-8DFC-44F3-BA83-9E805EB578C4}"/>
              </a:ext>
            </a:extLst>
          </p:cNvPr>
          <p:cNvSpPr/>
          <p:nvPr/>
        </p:nvSpPr>
        <p:spPr bwMode="auto">
          <a:xfrm>
            <a:off x="6931572" y="454572"/>
            <a:ext cx="819807" cy="1813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83A74-AA6F-4B6E-947C-DA1D0F16026F}"/>
              </a:ext>
            </a:extLst>
          </p:cNvPr>
          <p:cNvSpPr txBox="1"/>
          <p:nvPr/>
        </p:nvSpPr>
        <p:spPr>
          <a:xfrm>
            <a:off x="6455653" y="132610"/>
            <a:ext cx="177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게시판</a:t>
            </a:r>
            <a:r>
              <a:rPr lang="en-US" altLang="ko-KR" sz="1000" dirty="0"/>
              <a:t> Sequence Diagram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0BA95-DD6C-429C-A470-FA942BBC7A8C}"/>
              </a:ext>
            </a:extLst>
          </p:cNvPr>
          <p:cNvSpPr txBox="1"/>
          <p:nvPr/>
        </p:nvSpPr>
        <p:spPr>
          <a:xfrm>
            <a:off x="6455654" y="426587"/>
            <a:ext cx="177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V 1.4</a:t>
            </a:r>
            <a:endParaRPr lang="ko-KR" altLang="en-US" sz="1000" dirty="0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BB681C6D-3082-4920-BB78-83F4993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Strangers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018659-97B5-4AB6-B479-B0F1C2210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67" y="864352"/>
            <a:ext cx="7194466" cy="540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0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DEBF5-3E46-4FCC-A26F-E33AFE8D641A}"/>
              </a:ext>
            </a:extLst>
          </p:cNvPr>
          <p:cNvSpPr txBox="1"/>
          <p:nvPr/>
        </p:nvSpPr>
        <p:spPr>
          <a:xfrm>
            <a:off x="1146106" y="272699"/>
            <a:ext cx="370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캠핑장 예약 관리 프로그램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8BEA06-B8A0-44DC-B538-D7E6D533F90F}"/>
              </a:ext>
            </a:extLst>
          </p:cNvPr>
          <p:cNvSpPr/>
          <p:nvPr/>
        </p:nvSpPr>
        <p:spPr bwMode="auto">
          <a:xfrm>
            <a:off x="6850117" y="149772"/>
            <a:ext cx="819807" cy="1813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2FA22-8DFC-44F3-BA83-9E805EB578C4}"/>
              </a:ext>
            </a:extLst>
          </p:cNvPr>
          <p:cNvSpPr/>
          <p:nvPr/>
        </p:nvSpPr>
        <p:spPr bwMode="auto">
          <a:xfrm>
            <a:off x="6931572" y="454572"/>
            <a:ext cx="819807" cy="1813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83A74-AA6F-4B6E-947C-DA1D0F16026F}"/>
              </a:ext>
            </a:extLst>
          </p:cNvPr>
          <p:cNvSpPr txBox="1"/>
          <p:nvPr/>
        </p:nvSpPr>
        <p:spPr>
          <a:xfrm>
            <a:off x="6455653" y="132610"/>
            <a:ext cx="177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마이페이지</a:t>
            </a:r>
            <a:r>
              <a:rPr lang="en-US" altLang="ko-KR" sz="1000" dirty="0"/>
              <a:t> Class Diagram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4E0D9-1387-4C0F-A2FE-114E5E2AB698}"/>
              </a:ext>
            </a:extLst>
          </p:cNvPr>
          <p:cNvSpPr txBox="1"/>
          <p:nvPr/>
        </p:nvSpPr>
        <p:spPr>
          <a:xfrm>
            <a:off x="6455654" y="426587"/>
            <a:ext cx="177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V 1.5</a:t>
            </a:r>
            <a:endParaRPr lang="ko-KR" altLang="en-US" sz="1000" dirty="0"/>
          </a:p>
        </p:txBody>
      </p:sp>
      <p:sp>
        <p:nvSpPr>
          <p:cNvPr id="9" name="바닥글 개체 틀 1">
            <a:extLst>
              <a:ext uri="{FF2B5EF4-FFF2-40B4-BE49-F238E27FC236}">
                <a16:creationId xmlns:a16="http://schemas.microsoft.com/office/drawing/2014/main" id="{88D70591-CABE-401A-B110-D1E5269C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Strangers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90DBA3-3A76-488D-B216-7F36A25D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05" y="904565"/>
            <a:ext cx="5472990" cy="540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5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DEBF5-3E46-4FCC-A26F-E33AFE8D641A}"/>
              </a:ext>
            </a:extLst>
          </p:cNvPr>
          <p:cNvSpPr txBox="1"/>
          <p:nvPr/>
        </p:nvSpPr>
        <p:spPr>
          <a:xfrm>
            <a:off x="1146106" y="272699"/>
            <a:ext cx="370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캠핑장 예약 관리 프로그램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8BEA06-B8A0-44DC-B538-D7E6D533F90F}"/>
              </a:ext>
            </a:extLst>
          </p:cNvPr>
          <p:cNvSpPr/>
          <p:nvPr/>
        </p:nvSpPr>
        <p:spPr bwMode="auto">
          <a:xfrm>
            <a:off x="6850117" y="149772"/>
            <a:ext cx="819807" cy="1813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2FA22-8DFC-44F3-BA83-9E805EB578C4}"/>
              </a:ext>
            </a:extLst>
          </p:cNvPr>
          <p:cNvSpPr/>
          <p:nvPr/>
        </p:nvSpPr>
        <p:spPr bwMode="auto">
          <a:xfrm>
            <a:off x="6931572" y="454572"/>
            <a:ext cx="819807" cy="1813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83A74-AA6F-4B6E-947C-DA1D0F16026F}"/>
              </a:ext>
            </a:extLst>
          </p:cNvPr>
          <p:cNvSpPr txBox="1"/>
          <p:nvPr/>
        </p:nvSpPr>
        <p:spPr>
          <a:xfrm>
            <a:off x="6201596" y="132610"/>
            <a:ext cx="2116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마이페이지</a:t>
            </a:r>
            <a:r>
              <a:rPr lang="en-US" altLang="ko-KR" sz="1000" dirty="0"/>
              <a:t> Sequence Diagram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4E0D9-1387-4C0F-A2FE-114E5E2AB698}"/>
              </a:ext>
            </a:extLst>
          </p:cNvPr>
          <p:cNvSpPr txBox="1"/>
          <p:nvPr/>
        </p:nvSpPr>
        <p:spPr>
          <a:xfrm>
            <a:off x="6455654" y="426587"/>
            <a:ext cx="177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V 1.5</a:t>
            </a:r>
            <a:endParaRPr lang="ko-KR" altLang="en-US" sz="1000" dirty="0"/>
          </a:p>
        </p:txBody>
      </p:sp>
      <p:sp>
        <p:nvSpPr>
          <p:cNvPr id="9" name="바닥글 개체 틀 1">
            <a:extLst>
              <a:ext uri="{FF2B5EF4-FFF2-40B4-BE49-F238E27FC236}">
                <a16:creationId xmlns:a16="http://schemas.microsoft.com/office/drawing/2014/main" id="{88D70591-CABE-401A-B110-D1E5269C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Strangers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6BF0B1-D6E0-432D-8AC9-54A45FC18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1" y="1045510"/>
            <a:ext cx="8852457" cy="512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8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Strangers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DEBF5-3E46-4FCC-A26F-E33AFE8D641A}"/>
              </a:ext>
            </a:extLst>
          </p:cNvPr>
          <p:cNvSpPr txBox="1"/>
          <p:nvPr/>
        </p:nvSpPr>
        <p:spPr>
          <a:xfrm>
            <a:off x="1146106" y="272699"/>
            <a:ext cx="370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캠핑장 예약 관리 프로그램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8BEA06-B8A0-44DC-B538-D7E6D533F90F}"/>
              </a:ext>
            </a:extLst>
          </p:cNvPr>
          <p:cNvSpPr/>
          <p:nvPr/>
        </p:nvSpPr>
        <p:spPr bwMode="auto">
          <a:xfrm>
            <a:off x="6850117" y="149772"/>
            <a:ext cx="819807" cy="1813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83A74-AA6F-4B6E-947C-DA1D0F16026F}"/>
              </a:ext>
            </a:extLst>
          </p:cNvPr>
          <p:cNvSpPr txBox="1"/>
          <p:nvPr/>
        </p:nvSpPr>
        <p:spPr>
          <a:xfrm>
            <a:off x="6374200" y="129878"/>
            <a:ext cx="177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최종 </a:t>
            </a:r>
            <a:r>
              <a:rPr lang="en-US" altLang="ko-KR" sz="1000" dirty="0"/>
              <a:t>Class Diagram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C24959-C3B5-4EA9-BD63-B42D395BEF47}"/>
              </a:ext>
            </a:extLst>
          </p:cNvPr>
          <p:cNvSpPr/>
          <p:nvPr/>
        </p:nvSpPr>
        <p:spPr bwMode="auto">
          <a:xfrm>
            <a:off x="6931572" y="454572"/>
            <a:ext cx="819807" cy="1813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C1496-AA2E-417C-8EBF-AA5F3F7B8110}"/>
              </a:ext>
            </a:extLst>
          </p:cNvPr>
          <p:cNvSpPr txBox="1"/>
          <p:nvPr/>
        </p:nvSpPr>
        <p:spPr>
          <a:xfrm>
            <a:off x="6455654" y="426587"/>
            <a:ext cx="177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V 2.0</a:t>
            </a:r>
            <a:endParaRPr lang="ko-KR" altLang="en-US" sz="1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6788FE-12D1-4E00-A0CE-E66BD8F77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37" y="874400"/>
            <a:ext cx="6912926" cy="547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7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캠핑장 예약 관리 프로그램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구성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87AF3C2-4149-40FE-83E2-58029142F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135127"/>
            <a:ext cx="8582025" cy="3324225"/>
          </a:xfrm>
        </p:spPr>
        <p:txBody>
          <a:bodyPr/>
          <a:lstStyle/>
          <a:p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USER</a:t>
            </a:r>
          </a:p>
          <a:p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예약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결제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게시판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마이페이지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바닥글 개체 틀 1">
            <a:extLst>
              <a:ext uri="{FF2B5EF4-FFF2-40B4-BE49-F238E27FC236}">
                <a16:creationId xmlns:a16="http://schemas.microsoft.com/office/drawing/2014/main" id="{4474A7DC-6249-4CC8-8365-701A32C7C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Strangers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변경 이력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109008"/>
              </p:ext>
            </p:extLst>
          </p:nvPr>
        </p:nvGraphicFramePr>
        <p:xfrm>
          <a:off x="280988" y="1025525"/>
          <a:ext cx="858202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2021.05.22.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 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USER 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최현민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2021.05.24.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 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염휘주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2021.05.25.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 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이승훈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2021.05.27.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 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김인선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2021.05.28.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 1.5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강윤수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2021.05.30.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병합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최현민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1B435C01-2874-49DC-BE02-6178D5CEE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Strangers</a:t>
            </a:r>
          </a:p>
        </p:txBody>
      </p:sp>
    </p:spTree>
    <p:extLst>
      <p:ext uri="{BB962C8B-B14F-4D97-AF65-F5344CB8AC3E}">
        <p14:creationId xmlns:p14="http://schemas.microsoft.com/office/powerpoint/2010/main" val="172372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DEBF5-3E46-4FCC-A26F-E33AFE8D641A}"/>
              </a:ext>
            </a:extLst>
          </p:cNvPr>
          <p:cNvSpPr txBox="1"/>
          <p:nvPr/>
        </p:nvSpPr>
        <p:spPr>
          <a:xfrm>
            <a:off x="1146106" y="272699"/>
            <a:ext cx="370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캠핑장 예약 관리 프로그램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8BEA06-B8A0-44DC-B538-D7E6D533F90F}"/>
              </a:ext>
            </a:extLst>
          </p:cNvPr>
          <p:cNvSpPr/>
          <p:nvPr/>
        </p:nvSpPr>
        <p:spPr bwMode="auto">
          <a:xfrm>
            <a:off x="6850117" y="149772"/>
            <a:ext cx="819807" cy="1813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2FA22-8DFC-44F3-BA83-9E805EB578C4}"/>
              </a:ext>
            </a:extLst>
          </p:cNvPr>
          <p:cNvSpPr/>
          <p:nvPr/>
        </p:nvSpPr>
        <p:spPr bwMode="auto">
          <a:xfrm>
            <a:off x="6931572" y="454572"/>
            <a:ext cx="819807" cy="1813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83A74-AA6F-4B6E-947C-DA1D0F16026F}"/>
              </a:ext>
            </a:extLst>
          </p:cNvPr>
          <p:cNvSpPr txBox="1"/>
          <p:nvPr/>
        </p:nvSpPr>
        <p:spPr>
          <a:xfrm>
            <a:off x="6455655" y="138692"/>
            <a:ext cx="177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USER Class Diagram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183A0-60B2-4218-BAAA-EEFAD79F131E}"/>
              </a:ext>
            </a:extLst>
          </p:cNvPr>
          <p:cNvSpPr txBox="1"/>
          <p:nvPr/>
        </p:nvSpPr>
        <p:spPr>
          <a:xfrm>
            <a:off x="6455654" y="426587"/>
            <a:ext cx="177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V 1.1</a:t>
            </a:r>
            <a:endParaRPr lang="ko-KR" altLang="en-US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B073D6-F522-41D4-B004-F5AA275B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394" y="902210"/>
            <a:ext cx="5843212" cy="5403770"/>
          </a:xfrm>
          <a:prstGeom prst="rect">
            <a:avLst/>
          </a:prstGeom>
        </p:spPr>
      </p:pic>
      <p:sp>
        <p:nvSpPr>
          <p:cNvPr id="9" name="바닥글 개체 틀 1">
            <a:extLst>
              <a:ext uri="{FF2B5EF4-FFF2-40B4-BE49-F238E27FC236}">
                <a16:creationId xmlns:a16="http://schemas.microsoft.com/office/drawing/2014/main" id="{9E29823F-BD46-404C-96B9-F0F4C5207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Strangers</a:t>
            </a:r>
          </a:p>
        </p:txBody>
      </p:sp>
    </p:spTree>
    <p:extLst>
      <p:ext uri="{BB962C8B-B14F-4D97-AF65-F5344CB8AC3E}">
        <p14:creationId xmlns:p14="http://schemas.microsoft.com/office/powerpoint/2010/main" val="9489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DEBF5-3E46-4FCC-A26F-E33AFE8D641A}"/>
              </a:ext>
            </a:extLst>
          </p:cNvPr>
          <p:cNvSpPr txBox="1"/>
          <p:nvPr/>
        </p:nvSpPr>
        <p:spPr>
          <a:xfrm>
            <a:off x="1146106" y="272699"/>
            <a:ext cx="370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캠핑장 예약 관리 프로그램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8BEA06-B8A0-44DC-B538-D7E6D533F90F}"/>
              </a:ext>
            </a:extLst>
          </p:cNvPr>
          <p:cNvSpPr/>
          <p:nvPr/>
        </p:nvSpPr>
        <p:spPr bwMode="auto">
          <a:xfrm>
            <a:off x="6850117" y="149772"/>
            <a:ext cx="819807" cy="1813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2FA22-8DFC-44F3-BA83-9E805EB578C4}"/>
              </a:ext>
            </a:extLst>
          </p:cNvPr>
          <p:cNvSpPr/>
          <p:nvPr/>
        </p:nvSpPr>
        <p:spPr bwMode="auto">
          <a:xfrm>
            <a:off x="6931572" y="454572"/>
            <a:ext cx="819807" cy="1813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83A74-AA6F-4B6E-947C-DA1D0F16026F}"/>
              </a:ext>
            </a:extLst>
          </p:cNvPr>
          <p:cNvSpPr txBox="1"/>
          <p:nvPr/>
        </p:nvSpPr>
        <p:spPr>
          <a:xfrm>
            <a:off x="6455655" y="138692"/>
            <a:ext cx="177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USER Sequence Diagram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183A0-60B2-4218-BAAA-EEFAD79F131E}"/>
              </a:ext>
            </a:extLst>
          </p:cNvPr>
          <p:cNvSpPr txBox="1"/>
          <p:nvPr/>
        </p:nvSpPr>
        <p:spPr>
          <a:xfrm>
            <a:off x="6455654" y="426587"/>
            <a:ext cx="177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V 1.1</a:t>
            </a:r>
            <a:endParaRPr lang="ko-KR" altLang="en-US" sz="1000" dirty="0"/>
          </a:p>
        </p:txBody>
      </p:sp>
      <p:sp>
        <p:nvSpPr>
          <p:cNvPr id="9" name="바닥글 개체 틀 1">
            <a:extLst>
              <a:ext uri="{FF2B5EF4-FFF2-40B4-BE49-F238E27FC236}">
                <a16:creationId xmlns:a16="http://schemas.microsoft.com/office/drawing/2014/main" id="{9E29823F-BD46-404C-96B9-F0F4C5207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Strangers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D39C73-7768-4C68-8647-4F0A65892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3" y="920606"/>
            <a:ext cx="8798253" cy="525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6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DEBF5-3E46-4FCC-A26F-E33AFE8D641A}"/>
              </a:ext>
            </a:extLst>
          </p:cNvPr>
          <p:cNvSpPr txBox="1"/>
          <p:nvPr/>
        </p:nvSpPr>
        <p:spPr>
          <a:xfrm>
            <a:off x="1146106" y="272699"/>
            <a:ext cx="370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캠핑장 예약 관리 프로그램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8BEA06-B8A0-44DC-B538-D7E6D533F90F}"/>
              </a:ext>
            </a:extLst>
          </p:cNvPr>
          <p:cNvSpPr/>
          <p:nvPr/>
        </p:nvSpPr>
        <p:spPr bwMode="auto">
          <a:xfrm>
            <a:off x="6850117" y="149772"/>
            <a:ext cx="819807" cy="1813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2FA22-8DFC-44F3-BA83-9E805EB578C4}"/>
              </a:ext>
            </a:extLst>
          </p:cNvPr>
          <p:cNvSpPr/>
          <p:nvPr/>
        </p:nvSpPr>
        <p:spPr bwMode="auto">
          <a:xfrm>
            <a:off x="6931572" y="454572"/>
            <a:ext cx="819807" cy="1813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83A74-AA6F-4B6E-947C-DA1D0F16026F}"/>
              </a:ext>
            </a:extLst>
          </p:cNvPr>
          <p:cNvSpPr txBox="1"/>
          <p:nvPr/>
        </p:nvSpPr>
        <p:spPr>
          <a:xfrm>
            <a:off x="6455655" y="135522"/>
            <a:ext cx="177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예약</a:t>
            </a:r>
            <a:r>
              <a:rPr lang="en-US" altLang="ko-KR" sz="1000" dirty="0"/>
              <a:t> Class Diagram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801D1-32D4-4426-977F-9D062E599AA7}"/>
              </a:ext>
            </a:extLst>
          </p:cNvPr>
          <p:cNvSpPr txBox="1"/>
          <p:nvPr/>
        </p:nvSpPr>
        <p:spPr>
          <a:xfrm>
            <a:off x="6455654" y="426587"/>
            <a:ext cx="177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V 1.2</a:t>
            </a:r>
            <a:endParaRPr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80FDE4-11AD-4DC5-9144-3AC0A112C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28" y="920876"/>
            <a:ext cx="6121144" cy="5382614"/>
          </a:xfrm>
          <a:prstGeom prst="rect">
            <a:avLst/>
          </a:prstGeom>
        </p:spPr>
      </p:pic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6CDD6613-035D-4FEC-A20B-8F6DC36DB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Strangers</a:t>
            </a:r>
          </a:p>
        </p:txBody>
      </p:sp>
    </p:spTree>
    <p:extLst>
      <p:ext uri="{BB962C8B-B14F-4D97-AF65-F5344CB8AC3E}">
        <p14:creationId xmlns:p14="http://schemas.microsoft.com/office/powerpoint/2010/main" val="171252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DEBF5-3E46-4FCC-A26F-E33AFE8D641A}"/>
              </a:ext>
            </a:extLst>
          </p:cNvPr>
          <p:cNvSpPr txBox="1"/>
          <p:nvPr/>
        </p:nvSpPr>
        <p:spPr>
          <a:xfrm>
            <a:off x="1146106" y="272699"/>
            <a:ext cx="370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캠핑장 예약 관리 프로그램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8BEA06-B8A0-44DC-B538-D7E6D533F90F}"/>
              </a:ext>
            </a:extLst>
          </p:cNvPr>
          <p:cNvSpPr/>
          <p:nvPr/>
        </p:nvSpPr>
        <p:spPr bwMode="auto">
          <a:xfrm>
            <a:off x="6850117" y="149772"/>
            <a:ext cx="819807" cy="1813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2FA22-8DFC-44F3-BA83-9E805EB578C4}"/>
              </a:ext>
            </a:extLst>
          </p:cNvPr>
          <p:cNvSpPr/>
          <p:nvPr/>
        </p:nvSpPr>
        <p:spPr bwMode="auto">
          <a:xfrm>
            <a:off x="6931572" y="454572"/>
            <a:ext cx="819807" cy="1813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83A74-AA6F-4B6E-947C-DA1D0F16026F}"/>
              </a:ext>
            </a:extLst>
          </p:cNvPr>
          <p:cNvSpPr txBox="1"/>
          <p:nvPr/>
        </p:nvSpPr>
        <p:spPr>
          <a:xfrm>
            <a:off x="6455655" y="135522"/>
            <a:ext cx="177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예약</a:t>
            </a:r>
            <a:r>
              <a:rPr lang="en-US" altLang="ko-KR" sz="1000" dirty="0"/>
              <a:t> Sequence Diagram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801D1-32D4-4426-977F-9D062E599AA7}"/>
              </a:ext>
            </a:extLst>
          </p:cNvPr>
          <p:cNvSpPr txBox="1"/>
          <p:nvPr/>
        </p:nvSpPr>
        <p:spPr>
          <a:xfrm>
            <a:off x="6455654" y="426587"/>
            <a:ext cx="177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V 1.2</a:t>
            </a:r>
            <a:endParaRPr lang="ko-KR" altLang="en-US" sz="1000" dirty="0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6CDD6613-035D-4FEC-A20B-8F6DC36DB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Strangers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B4605-E64C-4FDC-B190-7F1D3881D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59" y="852955"/>
            <a:ext cx="8593282" cy="550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2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DEBF5-3E46-4FCC-A26F-E33AFE8D641A}"/>
              </a:ext>
            </a:extLst>
          </p:cNvPr>
          <p:cNvSpPr txBox="1"/>
          <p:nvPr/>
        </p:nvSpPr>
        <p:spPr>
          <a:xfrm>
            <a:off x="1146106" y="272699"/>
            <a:ext cx="370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캠핑장 예약 관리 프로그램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8BEA06-B8A0-44DC-B538-D7E6D533F90F}"/>
              </a:ext>
            </a:extLst>
          </p:cNvPr>
          <p:cNvSpPr/>
          <p:nvPr/>
        </p:nvSpPr>
        <p:spPr bwMode="auto">
          <a:xfrm>
            <a:off x="6850117" y="149772"/>
            <a:ext cx="819807" cy="1813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2FA22-8DFC-44F3-BA83-9E805EB578C4}"/>
              </a:ext>
            </a:extLst>
          </p:cNvPr>
          <p:cNvSpPr/>
          <p:nvPr/>
        </p:nvSpPr>
        <p:spPr bwMode="auto">
          <a:xfrm>
            <a:off x="6931572" y="454572"/>
            <a:ext cx="819807" cy="1813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83A74-AA6F-4B6E-947C-DA1D0F16026F}"/>
              </a:ext>
            </a:extLst>
          </p:cNvPr>
          <p:cNvSpPr txBox="1"/>
          <p:nvPr/>
        </p:nvSpPr>
        <p:spPr>
          <a:xfrm>
            <a:off x="6455655" y="133079"/>
            <a:ext cx="177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결제</a:t>
            </a:r>
            <a:r>
              <a:rPr lang="en-US" altLang="ko-KR" sz="1000" dirty="0"/>
              <a:t> Class Diagram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3D510-4D1D-47B3-9AF4-80EACF257300}"/>
              </a:ext>
            </a:extLst>
          </p:cNvPr>
          <p:cNvSpPr txBox="1"/>
          <p:nvPr/>
        </p:nvSpPr>
        <p:spPr>
          <a:xfrm>
            <a:off x="6455654" y="426587"/>
            <a:ext cx="177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V 1.3</a:t>
            </a:r>
            <a:endParaRPr lang="ko-KR" altLang="en-US" sz="1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90AEF2-F8C8-422E-BD24-9955585F6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7" y="1185294"/>
            <a:ext cx="8653806" cy="4756863"/>
          </a:xfrm>
          <a:prstGeom prst="rect">
            <a:avLst/>
          </a:prstGeom>
        </p:spPr>
      </p:pic>
      <p:sp>
        <p:nvSpPr>
          <p:cNvPr id="9" name="바닥글 개체 틀 1">
            <a:extLst>
              <a:ext uri="{FF2B5EF4-FFF2-40B4-BE49-F238E27FC236}">
                <a16:creationId xmlns:a16="http://schemas.microsoft.com/office/drawing/2014/main" id="{45997696-3EE5-4275-9BA8-FC1E169CB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Strangers</a:t>
            </a:r>
          </a:p>
        </p:txBody>
      </p:sp>
    </p:spTree>
    <p:extLst>
      <p:ext uri="{BB962C8B-B14F-4D97-AF65-F5344CB8AC3E}">
        <p14:creationId xmlns:p14="http://schemas.microsoft.com/office/powerpoint/2010/main" val="80080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DEBF5-3E46-4FCC-A26F-E33AFE8D641A}"/>
              </a:ext>
            </a:extLst>
          </p:cNvPr>
          <p:cNvSpPr txBox="1"/>
          <p:nvPr/>
        </p:nvSpPr>
        <p:spPr>
          <a:xfrm>
            <a:off x="1146106" y="272699"/>
            <a:ext cx="370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캠핑장 예약 관리 프로그램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8BEA06-B8A0-44DC-B538-D7E6D533F90F}"/>
              </a:ext>
            </a:extLst>
          </p:cNvPr>
          <p:cNvSpPr/>
          <p:nvPr/>
        </p:nvSpPr>
        <p:spPr bwMode="auto">
          <a:xfrm>
            <a:off x="6850117" y="149772"/>
            <a:ext cx="819807" cy="1813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2FA22-8DFC-44F3-BA83-9E805EB578C4}"/>
              </a:ext>
            </a:extLst>
          </p:cNvPr>
          <p:cNvSpPr/>
          <p:nvPr/>
        </p:nvSpPr>
        <p:spPr bwMode="auto">
          <a:xfrm>
            <a:off x="6931572" y="454572"/>
            <a:ext cx="819807" cy="1813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83A74-AA6F-4B6E-947C-DA1D0F16026F}"/>
              </a:ext>
            </a:extLst>
          </p:cNvPr>
          <p:cNvSpPr txBox="1"/>
          <p:nvPr/>
        </p:nvSpPr>
        <p:spPr>
          <a:xfrm>
            <a:off x="6455655" y="133079"/>
            <a:ext cx="177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결제</a:t>
            </a:r>
            <a:r>
              <a:rPr lang="en-US" altLang="ko-KR" sz="1000" dirty="0"/>
              <a:t> Sequence Diagram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3D510-4D1D-47B3-9AF4-80EACF257300}"/>
              </a:ext>
            </a:extLst>
          </p:cNvPr>
          <p:cNvSpPr txBox="1"/>
          <p:nvPr/>
        </p:nvSpPr>
        <p:spPr>
          <a:xfrm>
            <a:off x="6455654" y="426587"/>
            <a:ext cx="1771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V 1.3</a:t>
            </a:r>
            <a:endParaRPr lang="ko-KR" altLang="en-US" sz="1000" dirty="0"/>
          </a:p>
        </p:txBody>
      </p:sp>
      <p:sp>
        <p:nvSpPr>
          <p:cNvPr id="9" name="바닥글 개체 틀 1">
            <a:extLst>
              <a:ext uri="{FF2B5EF4-FFF2-40B4-BE49-F238E27FC236}">
                <a16:creationId xmlns:a16="http://schemas.microsoft.com/office/drawing/2014/main" id="{45997696-3EE5-4275-9BA8-FC1E169CB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Strangers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0D8561-0D88-4D87-A359-620EE215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68" y="890776"/>
            <a:ext cx="8614064" cy="52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6620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5584</TotalTime>
  <Words>183</Words>
  <Application>Microsoft Office PowerPoint</Application>
  <PresentationFormat>화면 슬라이드 쇼(4:3)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캠핑장 예약 관리 프로그램 Class 구성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최현민</cp:lastModifiedBy>
  <cp:revision>511</cp:revision>
  <cp:lastPrinted>2001-07-23T08:42:52Z</cp:lastPrinted>
  <dcterms:created xsi:type="dcterms:W3CDTF">2011-02-22T01:37:12Z</dcterms:created>
  <dcterms:modified xsi:type="dcterms:W3CDTF">2021-05-30T06:04:26Z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