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04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26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26.4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26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27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27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5:51:28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24575,'0'13'0,"13"5"0,4-1-8191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8DE97-B048-7F73-C34C-BC73730BB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E2A77-9EAA-6587-A552-FC40EEB70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7840D-313D-35ED-3EEE-476EECF5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989DC-B4E3-3C3E-0A22-5886ED87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0971D-8462-EE7C-55C0-1323589A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DC28-889F-535C-1271-ACAC20C9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F3DF9-C9B2-A52A-6CFD-C81F61E0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D755-CD86-8970-3403-EB9FA34C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5DF9F-B569-A8C0-331C-00E90AC5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B4707-BFA9-F4DE-F390-B72A017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33316-71D6-7DBF-CCD6-01DAC8A88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DAC34-6F03-FBA7-54B6-B9C7A354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07270-4599-7910-B5B8-9A5030C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E26-4315-86E5-4F50-30E606F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DBC77-8272-E497-833A-E23A603D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D0DF-7B66-AEF1-5055-69852D6E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B2180-59F5-EED1-15B1-41E1B369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2073E-F176-A703-567B-029B0A59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3D1DD-A635-5178-A400-C7B079D9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95D48-2A32-8092-6CCA-AEEB3813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92BC-9D33-A7C4-FE1F-08324B92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06DE-E0B2-E44E-8191-1E94F83A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238F-86E6-A92B-70F7-07BE3413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B5564-5C45-F6EC-6D83-DE43A463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4CFE7-0C57-CCE2-F8F0-43AF0B92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05D8-045E-F1AA-66CF-5E0A44E7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E37CA-9BAA-1660-374D-12AD548B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66B3-DBB1-B2D8-7B0F-B35DA2446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1363D-7753-9C2F-663C-E1D70B97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537B6-045F-BEB3-9D92-6D7C48E6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A3E7F-23F5-7730-7762-2D5907E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F8642-BF11-A32F-3201-E0327153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B9E09-5534-5CF9-D625-240DFCF5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50C64-83CA-5C39-375B-ECE7747D6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65E44-F151-33BE-78E7-27C56E70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83C7DE-6986-5F9C-EE65-44ED4D76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0D998-0D04-E970-C8A2-E9BD0868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DAF62C-B957-8C17-62A9-982B2DC7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BBEA04-3E30-4C0D-42A2-D062CCC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D8ABE-7B7C-9AB3-773E-1B964E16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BF549-5FE2-6074-2653-2BE434CB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6E197-3C0D-87A9-7E01-681EB977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218C6B-442F-5063-545D-E73B876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9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6C813F-5BF6-C44D-45BC-EBF21B8C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0F2F5-CAC6-D93A-2978-569C93C6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05782-B2F6-D493-700A-CE51D6A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C677-5CFD-A69F-8307-82247FCF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27EF5-8FF9-5304-4CFC-EB5AF18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26929-8514-9175-8822-A25753337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F55C1-B2C4-A60F-BE0F-B5FD5C6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013A1-4371-5A44-CF18-D0F946D0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4468C-CA54-51CF-8B42-24A702C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30AF-E805-3E7F-8EBA-DC09DDC9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3DD69-12FE-C78D-6A23-5BF29F7FA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D8122-A1B5-3FFD-C2F8-075FC8D7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F99CD-74CC-D447-7EE9-88446247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9E4B7-954D-1964-9A25-1034000C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368DF-84D4-41AE-158D-587B1A8A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246F6-2F9E-00F1-22D2-B60B71FE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8171B-5653-2D6F-E883-ECCE2EEE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9DAF-0D09-AF5E-97CC-CFB0F778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E29F-41D9-4301-854A-09E966F2E54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8F108-1569-3297-5347-0A22962C1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BA4D5-AEA7-3E7B-498A-84166059A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1C0-23D9-4EF1-8B5F-ABBBB5250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customXml" Target="../ink/ink1.xml"/><Relationship Id="rId18" Type="http://schemas.openxmlformats.org/officeDocument/2006/relationships/customXml" Target="../ink/ink5.xml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hyperlink" Target="https://studyingych.tistory.com/64" TargetMode="External"/><Relationship Id="rId17" Type="http://schemas.openxmlformats.org/officeDocument/2006/relationships/customXml" Target="../ink/ink4.xml"/><Relationship Id="rId2" Type="http://schemas.openxmlformats.org/officeDocument/2006/relationships/tags" Target="../tags/tag2.xml"/><Relationship Id="rId16" Type="http://schemas.openxmlformats.org/officeDocument/2006/relationships/customXml" Target="../ink/ink3.xml"/><Relationship Id="rId20" Type="http://schemas.openxmlformats.org/officeDocument/2006/relationships/customXml" Target="../ink/ink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customXml" Target="../ink/ink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hyperlink" Target="https://dev-dain.github.io/10-things-test/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0779C04-83C4-AF9A-A6CD-876E7BC317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1"/>
            <a:ext cx="12192000" cy="6858002"/>
            <a:chOff x="595684" y="1261242"/>
            <a:chExt cx="6668463" cy="435254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A03058-2074-90C9-58F4-75DD6024E7E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34509"/>
              <a:ext cx="6668462" cy="39792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 err="1">
                  <a:solidFill>
                    <a:srgbClr val="5F5F5F"/>
                  </a:solidFill>
                  <a:latin typeface="나눔손글씨 가람연꽃" panose="02000503000000000000" pitchFamily="2" charset="-127"/>
                  <a:ea typeface="나눔손글씨 가람연꽃" panose="02000503000000000000" pitchFamily="2" charset="-127"/>
                  <a:cs typeface="Segoe UI" panose="020B0502040204020203" pitchFamily="34" charset="0"/>
                </a:rPr>
                <a:t>십이간지로</a:t>
              </a:r>
              <a:r>
                <a:rPr lang="ko-KR" altLang="en-US" sz="2800" dirty="0">
                  <a:solidFill>
                    <a:srgbClr val="5F5F5F"/>
                  </a:solidFill>
                  <a:latin typeface="나눔손글씨 가람연꽃" panose="02000503000000000000" pitchFamily="2" charset="-127"/>
                  <a:ea typeface="나눔손글씨 가람연꽃" panose="02000503000000000000" pitchFamily="2" charset="-127"/>
                  <a:cs typeface="Segoe UI" panose="020B0502040204020203" pitchFamily="34" charset="0"/>
                </a:rPr>
                <a:t> 알아보는 연애 유형</a:t>
              </a:r>
              <a:endParaRPr lang="en-US" sz="2800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F4D8E3-096C-A569-EF0D-4CA99747617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2" cy="3747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F7F706-79B4-B162-97E7-E2495ED3367A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25557" y="1475833"/>
              <a:ext cx="86939" cy="7864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2D96ED-6D08-E073-C2C6-4C22FE128DA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1286" y="1310952"/>
              <a:ext cx="57343" cy="6645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C52EE9B-FF8B-61FC-A02B-247FB9C95F2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21722" y="1432214"/>
              <a:ext cx="5952181" cy="1658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159FA85-F9D9-1CFE-50C9-5D18FB86744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66073" y="1468633"/>
              <a:ext cx="54569" cy="9304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0F9375C0-C515-640E-3A90-59F9DE683ED9}"/>
                </a:ext>
              </a:extLst>
            </p:cNvPr>
            <p:cNvGrpSpPr/>
            <p:nvPr/>
          </p:nvGrpSpPr>
          <p:grpSpPr>
            <a:xfrm>
              <a:off x="669042" y="1454787"/>
              <a:ext cx="373651" cy="120732"/>
              <a:chOff x="669042" y="1454787"/>
              <a:chExt cx="373651" cy="12073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DA977E4-7329-5280-99DB-82A986E604F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9042" y="1473063"/>
                <a:ext cx="88789" cy="8418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FF1EFEA-3828-638A-D82C-226FD2D82CB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09623" y="1473063"/>
                <a:ext cx="88789" cy="8418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EBCFDF4-16CB-6B30-40D1-09E701509C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50205" y="1454787"/>
                <a:ext cx="92488" cy="12073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0A0173-099D-6B75-DE48-4B142E9F92B9}"/>
              </a:ext>
            </a:extLst>
          </p:cNvPr>
          <p:cNvSpPr/>
          <p:nvPr/>
        </p:nvSpPr>
        <p:spPr>
          <a:xfrm>
            <a:off x="3841172" y="1128459"/>
            <a:ext cx="4509654" cy="217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동물 그림이 페이드인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페이드</a:t>
            </a:r>
            <a:r>
              <a:rPr lang="ko-KR" altLang="en-US" dirty="0">
                <a:solidFill>
                  <a:schemeClr val="tx1"/>
                </a:solidFill>
              </a:rPr>
              <a:t> 아웃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Hook </a:t>
            </a:r>
            <a:r>
              <a:rPr lang="ko-KR" altLang="en-US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사용할 예정 </a:t>
            </a:r>
            <a:r>
              <a:rPr lang="en-US" altLang="ko-KR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useref</a:t>
            </a:r>
            <a:r>
              <a:rPr lang="en-US" altLang="ko-KR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등등 링크 참조</a:t>
            </a:r>
            <a:r>
              <a:rPr lang="en-US" altLang="ko-KR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</a:p>
          <a:p>
            <a:pPr algn="ctr"/>
            <a:r>
              <a:rPr lang="en-US" altLang="ko-KR" dirty="0">
                <a:solidFill>
                  <a:srgbClr val="0563C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https://studyingych.tistory.com/64</a:t>
            </a:r>
            <a:endParaRPr lang="en-US" altLang="ko-KR" dirty="0">
              <a:solidFill>
                <a:srgbClr val="0563C1"/>
              </a:solidFill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D879E1D8-B4D9-36E3-69F8-B202DD378B8B}"/>
              </a:ext>
            </a:extLst>
          </p:cNvPr>
          <p:cNvSpPr>
            <a:spLocks/>
          </p:cNvSpPr>
          <p:nvPr/>
        </p:nvSpPr>
        <p:spPr bwMode="auto">
          <a:xfrm>
            <a:off x="4845117" y="5116488"/>
            <a:ext cx="2501763" cy="6130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시작하기</a:t>
            </a:r>
            <a:endParaRPr lang="en-US" sz="3200" b="1" dirty="0">
              <a:solidFill>
                <a:srgbClr val="5F5F5F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4C13258E-CF49-A7C0-B2C0-02C7E5C52E18}"/>
                  </a:ext>
                </a:extLst>
              </p14:cNvPr>
              <p14:cNvContentPartPr/>
              <p14:nvPr/>
            </p14:nvContentPartPr>
            <p14:xfrm>
              <a:off x="6469811" y="5139458"/>
              <a:ext cx="36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4C13258E-CF49-A7C0-B2C0-02C7E5C52E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65491" y="5135138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FE9423AB-060D-5A97-BBBF-077C28E49616}"/>
              </a:ext>
            </a:extLst>
          </p:cNvPr>
          <p:cNvGrpSpPr/>
          <p:nvPr/>
        </p:nvGrpSpPr>
        <p:grpSpPr>
          <a:xfrm>
            <a:off x="6622451" y="5444378"/>
            <a:ext cx="360" cy="360"/>
            <a:chOff x="6622451" y="544437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5F37509-B759-3A01-8462-B875805154F5}"/>
                    </a:ext>
                  </a:extLst>
                </p14:cNvPr>
                <p14:cNvContentPartPr/>
                <p14:nvPr/>
              </p14:nvContentPartPr>
              <p14:xfrm>
                <a:off x="6622451" y="5444378"/>
                <a:ext cx="360" cy="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5F37509-B759-3A01-8462-B875805154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8131" y="544005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9D1AC6A-AB78-0FCC-681E-BD7B1B51E5AD}"/>
                    </a:ext>
                  </a:extLst>
                </p14:cNvPr>
                <p14:cNvContentPartPr/>
                <p14:nvPr/>
              </p14:nvContentPartPr>
              <p14:xfrm>
                <a:off x="6622451" y="5444378"/>
                <a:ext cx="360" cy="3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9D1AC6A-AB78-0FCC-681E-BD7B1B51E5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8131" y="544005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3E8AC434-238D-EC66-0A72-409735EEA6CE}"/>
                  </a:ext>
                </a:extLst>
              </p14:cNvPr>
              <p14:cNvContentPartPr/>
              <p14:nvPr/>
            </p14:nvContentPartPr>
            <p14:xfrm>
              <a:off x="7453691" y="7051418"/>
              <a:ext cx="360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3E8AC434-238D-EC66-0A72-409735EEA6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9371" y="7047098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B78010-E1C3-7B60-E53B-0102E52849F8}"/>
              </a:ext>
            </a:extLst>
          </p:cNvPr>
          <p:cNvGrpSpPr/>
          <p:nvPr/>
        </p:nvGrpSpPr>
        <p:grpSpPr>
          <a:xfrm>
            <a:off x="6663491" y="5721218"/>
            <a:ext cx="360" cy="360"/>
            <a:chOff x="6663491" y="572121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C04842F-4FB6-BBAD-3BDB-F9A6AAD00BB4}"/>
                    </a:ext>
                  </a:extLst>
                </p14:cNvPr>
                <p14:cNvContentPartPr/>
                <p14:nvPr/>
              </p14:nvContentPartPr>
              <p14:xfrm>
                <a:off x="6663491" y="5721218"/>
                <a:ext cx="360" cy="3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C04842F-4FB6-BBAD-3BDB-F9A6AAD00B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59171" y="571689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3472C0B-F4EE-4B9E-CD19-22C3DDF9F4A8}"/>
                    </a:ext>
                  </a:extLst>
                </p14:cNvPr>
                <p14:cNvContentPartPr/>
                <p14:nvPr/>
              </p14:nvContentPartPr>
              <p14:xfrm>
                <a:off x="6663491" y="5721218"/>
                <a:ext cx="360" cy="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3472C0B-F4EE-4B9E-CD19-22C3DDF9F4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59171" y="571689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5D37C3B-C920-C8C1-C805-863536E3E6BA}"/>
                  </a:ext>
                </a:extLst>
              </p14:cNvPr>
              <p14:cNvContentPartPr/>
              <p14:nvPr/>
            </p14:nvContentPartPr>
            <p14:xfrm>
              <a:off x="7952291" y="6483338"/>
              <a:ext cx="11160" cy="1764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5D37C3B-C920-C8C1-C805-863536E3E6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47971" y="6479018"/>
                <a:ext cx="1980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B289528B-C465-C6BF-10F4-E94851E25555}"/>
              </a:ext>
            </a:extLst>
          </p:cNvPr>
          <p:cNvSpPr txBox="1"/>
          <p:nvPr/>
        </p:nvSpPr>
        <p:spPr>
          <a:xfrm>
            <a:off x="7633855" y="527858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Navigation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497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0779C04-83C4-AF9A-A6CD-876E7BC317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1"/>
            <a:ext cx="12192000" cy="6858002"/>
            <a:chOff x="595684" y="1261242"/>
            <a:chExt cx="6668463" cy="435254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A03058-2074-90C9-58F4-75DD6024E7E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34509"/>
              <a:ext cx="6668462" cy="39792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F4D8E3-096C-A569-EF0D-4CA99747617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2" cy="3747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F7F706-79B4-B162-97E7-E2495ED3367A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25557" y="1475833"/>
              <a:ext cx="86939" cy="7864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2D96ED-6D08-E073-C2C6-4C22FE128DA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1286" y="1310952"/>
              <a:ext cx="57343" cy="6645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C52EE9B-FF8B-61FC-A02B-247FB9C95F2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21722" y="1432214"/>
              <a:ext cx="5952181" cy="1658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159FA85-F9D9-1CFE-50C9-5D18FB86744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66073" y="1468633"/>
              <a:ext cx="54569" cy="9304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0F9375C0-C515-640E-3A90-59F9DE683ED9}"/>
                </a:ext>
              </a:extLst>
            </p:cNvPr>
            <p:cNvGrpSpPr/>
            <p:nvPr/>
          </p:nvGrpSpPr>
          <p:grpSpPr>
            <a:xfrm>
              <a:off x="669042" y="1454787"/>
              <a:ext cx="373651" cy="120732"/>
              <a:chOff x="669042" y="1454787"/>
              <a:chExt cx="373651" cy="12073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DA977E4-7329-5280-99DB-82A986E604F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9042" y="1473063"/>
                <a:ext cx="88789" cy="8418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FF1EFEA-3828-638A-D82C-226FD2D82CB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09623" y="1473063"/>
                <a:ext cx="88789" cy="8418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EBCFDF4-16CB-6B30-40D1-09E701509C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50205" y="1454787"/>
                <a:ext cx="92488" cy="12073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3149F6-8687-19DA-2B6B-B97C9090768E}"/>
              </a:ext>
            </a:extLst>
          </p:cNvPr>
          <p:cNvSpPr/>
          <p:nvPr/>
        </p:nvSpPr>
        <p:spPr>
          <a:xfrm>
            <a:off x="553480" y="985870"/>
            <a:ext cx="10207045" cy="19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A8CEE1-8CB0-3E9F-8841-DF3F3F898296}"/>
              </a:ext>
            </a:extLst>
          </p:cNvPr>
          <p:cNvSpPr/>
          <p:nvPr/>
        </p:nvSpPr>
        <p:spPr>
          <a:xfrm>
            <a:off x="553480" y="985870"/>
            <a:ext cx="3002681" cy="2034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1B799-E6F9-6823-264F-E0B03F0C254E}"/>
              </a:ext>
            </a:extLst>
          </p:cNvPr>
          <p:cNvSpPr txBox="1"/>
          <p:nvPr/>
        </p:nvSpPr>
        <p:spPr>
          <a:xfrm flipH="1">
            <a:off x="10897949" y="879391"/>
            <a:ext cx="224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손글씨 가람연꽃" panose="02000503000000000000" pitchFamily="2" charset="-127"/>
                <a:ea typeface="나눔손글씨 가람연꽃" panose="02000503000000000000" pitchFamily="2" charset="-127"/>
              </a:rPr>
              <a:t>3/12</a:t>
            </a:r>
            <a:endParaRPr lang="ko-KR" altLang="en-US" sz="2000" dirty="0">
              <a:latin typeface="나눔손글씨 가람연꽃" panose="02000503000000000000" pitchFamily="2" charset="-127"/>
              <a:ea typeface="나눔손글씨 가람연꽃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FF1D7-7CC7-B82F-3BCD-8AB81A21A441}"/>
              </a:ext>
            </a:extLst>
          </p:cNvPr>
          <p:cNvSpPr txBox="1"/>
          <p:nvPr/>
        </p:nvSpPr>
        <p:spPr>
          <a:xfrm flipH="1">
            <a:off x="2394214" y="1768895"/>
            <a:ext cx="740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 내용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26A12ED0-A9A7-CDAE-D5F6-ADC23730F4A9}"/>
              </a:ext>
            </a:extLst>
          </p:cNvPr>
          <p:cNvSpPr>
            <a:spLocks/>
          </p:cNvSpPr>
          <p:nvPr/>
        </p:nvSpPr>
        <p:spPr bwMode="auto">
          <a:xfrm>
            <a:off x="4845117" y="3230420"/>
            <a:ext cx="2501763" cy="6130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a.</a:t>
            </a:r>
            <a:r>
              <a:rPr lang="ko-KR" alt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 답변 </a:t>
            </a:r>
            <a:r>
              <a:rPr lang="en-US" altLang="ko-KR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1</a:t>
            </a:r>
            <a:endParaRPr lang="en-US" sz="3200" b="1" dirty="0">
              <a:solidFill>
                <a:srgbClr val="5F5F5F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D80585E6-D98E-6C78-1DE8-C253F4F475BD}"/>
              </a:ext>
            </a:extLst>
          </p:cNvPr>
          <p:cNvSpPr>
            <a:spLocks/>
          </p:cNvSpPr>
          <p:nvPr/>
        </p:nvSpPr>
        <p:spPr bwMode="auto">
          <a:xfrm>
            <a:off x="4845117" y="4272803"/>
            <a:ext cx="2501763" cy="6130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b.</a:t>
            </a:r>
            <a:r>
              <a:rPr lang="ko-KR" alt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 답변 </a:t>
            </a:r>
            <a:r>
              <a:rPr lang="en-US" altLang="ko-KR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2</a:t>
            </a:r>
            <a:endParaRPr lang="en-US" sz="3200" b="1" dirty="0">
              <a:solidFill>
                <a:srgbClr val="5F5F5F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F50A4242-D9DC-B7FB-B597-42E75735ABDA}"/>
              </a:ext>
            </a:extLst>
          </p:cNvPr>
          <p:cNvSpPr>
            <a:spLocks/>
          </p:cNvSpPr>
          <p:nvPr/>
        </p:nvSpPr>
        <p:spPr bwMode="auto">
          <a:xfrm>
            <a:off x="4845116" y="5361358"/>
            <a:ext cx="2501763" cy="6130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c.</a:t>
            </a:r>
            <a:r>
              <a:rPr lang="ko-KR" altLang="en-US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 답변 </a:t>
            </a:r>
            <a:r>
              <a:rPr lang="en-US" altLang="ko-KR" sz="3200" b="1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rPr>
              <a:t>3</a:t>
            </a:r>
            <a:endParaRPr lang="en-US" sz="3200" b="1" dirty="0">
              <a:solidFill>
                <a:srgbClr val="5F5F5F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E72C4-8AD7-E515-BCEE-FB049205004E}"/>
              </a:ext>
            </a:extLst>
          </p:cNvPr>
          <p:cNvSpPr txBox="1"/>
          <p:nvPr/>
        </p:nvSpPr>
        <p:spPr>
          <a:xfrm>
            <a:off x="7604123" y="3429000"/>
            <a:ext cx="5060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여기서는 </a:t>
            </a:r>
            <a:r>
              <a:rPr lang="en-US" altLang="ko-KR" dirty="0"/>
              <a:t>navigation</a:t>
            </a:r>
          </a:p>
          <a:p>
            <a:r>
              <a:rPr lang="ko-KR" altLang="en-US" dirty="0"/>
              <a:t>안 쓰고 그냥 한 스크린에서 </a:t>
            </a:r>
            <a:endParaRPr lang="en-US" altLang="ko-KR" dirty="0"/>
          </a:p>
          <a:p>
            <a:r>
              <a:rPr lang="ko-KR" altLang="en-US" dirty="0"/>
              <a:t>내용만 바뀌게 할 예정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 사용하면 좋을 듯</a:t>
            </a:r>
            <a:endParaRPr lang="en-US" altLang="ko-KR" dirty="0"/>
          </a:p>
          <a:p>
            <a:r>
              <a:rPr lang="ko-KR" altLang="en-US" dirty="0"/>
              <a:t>질문이 끝나면 </a:t>
            </a:r>
            <a:r>
              <a:rPr lang="en-US" altLang="ko-KR" dirty="0" err="1"/>
              <a:t>useEffect</a:t>
            </a:r>
            <a:r>
              <a:rPr lang="ko-KR" altLang="en-US" dirty="0"/>
              <a:t>과 </a:t>
            </a:r>
            <a:r>
              <a:rPr lang="en-US" altLang="ko-KR" dirty="0"/>
              <a:t>async </a:t>
            </a:r>
            <a:r>
              <a:rPr lang="ko-KR" altLang="en-US" dirty="0"/>
              <a:t>이용해서</a:t>
            </a:r>
            <a:endParaRPr lang="en-US" altLang="ko-KR" dirty="0"/>
          </a:p>
          <a:p>
            <a:r>
              <a:rPr lang="ko-KR" altLang="en-US" dirty="0"/>
              <a:t>결과 스크린으로 </a:t>
            </a:r>
            <a:endParaRPr lang="en-US" altLang="ko-KR" dirty="0"/>
          </a:p>
          <a:p>
            <a:r>
              <a:rPr lang="ko-KR" altLang="en-US" dirty="0"/>
              <a:t>값 넘길까 싶은데 그냥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사용해도 괜찮을</a:t>
            </a:r>
            <a:endParaRPr lang="en-US" altLang="ko-KR" dirty="0"/>
          </a:p>
          <a:p>
            <a:r>
              <a:rPr lang="ko-KR" altLang="en-US" dirty="0"/>
              <a:t>것 같음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7E052B-E421-8D9A-3BF4-EBE6DD662D99}"/>
              </a:ext>
            </a:extLst>
          </p:cNvPr>
          <p:cNvSpPr txBox="1"/>
          <p:nvPr/>
        </p:nvSpPr>
        <p:spPr>
          <a:xfrm>
            <a:off x="4330895" y="2271105"/>
            <a:ext cx="6567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Pretendard"/>
                <a:hlinkClick r:id="rId12"/>
              </a:rPr>
              <a:t>https://dev-dain.github.io/10-things-test/</a:t>
            </a:r>
            <a:endParaRPr lang="en-US" altLang="ko-KR" b="0" i="0" dirty="0">
              <a:solidFill>
                <a:srgbClr val="24292F"/>
              </a:solidFill>
              <a:effectLst/>
              <a:latin typeface="Pretendard"/>
            </a:endParaRPr>
          </a:p>
          <a:p>
            <a:r>
              <a:rPr lang="ko-KR" altLang="en-US" dirty="0">
                <a:solidFill>
                  <a:srgbClr val="24292F"/>
                </a:solidFill>
                <a:latin typeface="Pretendard"/>
              </a:rPr>
              <a:t>질문은 위 링크에 있는 거 참조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7D63F-D6C4-F783-397A-4D109A977D2C}"/>
              </a:ext>
            </a:extLst>
          </p:cNvPr>
          <p:cNvSpPr txBox="1"/>
          <p:nvPr/>
        </p:nvSpPr>
        <p:spPr>
          <a:xfrm>
            <a:off x="2469702" y="3364543"/>
            <a:ext cx="180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클릭한 버튼 값을 </a:t>
            </a:r>
            <a:r>
              <a:rPr lang="en-US" altLang="ko-KR" dirty="0" err="1"/>
              <a:t>onpress</a:t>
            </a:r>
            <a:r>
              <a:rPr lang="en-US" altLang="ko-KR" dirty="0"/>
              <a:t> </a:t>
            </a:r>
            <a:r>
              <a:rPr lang="ko-KR" altLang="en-US" dirty="0"/>
              <a:t>사용하여 특정 </a:t>
            </a:r>
            <a:r>
              <a:rPr lang="ko-KR" altLang="en-US" dirty="0" err="1"/>
              <a:t>함수값에</a:t>
            </a:r>
            <a:r>
              <a:rPr lang="ko-KR" altLang="en-US" dirty="0"/>
              <a:t> 저장</a:t>
            </a:r>
            <a:endParaRPr lang="en-US" altLang="ko-KR" dirty="0"/>
          </a:p>
          <a:p>
            <a:r>
              <a:rPr lang="ko-KR" altLang="en-US" dirty="0"/>
              <a:t>이 정보를 가지고 결과값 출력 </a:t>
            </a:r>
          </a:p>
        </p:txBody>
      </p:sp>
    </p:spTree>
    <p:extLst>
      <p:ext uri="{BB962C8B-B14F-4D97-AF65-F5344CB8AC3E}">
        <p14:creationId xmlns:p14="http://schemas.microsoft.com/office/powerpoint/2010/main" val="392434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0779C04-83C4-AF9A-A6CD-876E7BC317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1"/>
            <a:ext cx="12192000" cy="6858002"/>
            <a:chOff x="595684" y="1261242"/>
            <a:chExt cx="6668463" cy="435254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A03058-2074-90C9-58F4-75DD6024E7E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34509"/>
              <a:ext cx="6668462" cy="39792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 err="1">
                  <a:solidFill>
                    <a:srgbClr val="5F5F5F"/>
                  </a:solidFill>
                  <a:latin typeface="나눔손글씨 가람연꽃" panose="02000503000000000000" pitchFamily="2" charset="-127"/>
                  <a:ea typeface="나눔손글씨 가람연꽃" panose="02000503000000000000" pitchFamily="2" charset="-127"/>
                  <a:cs typeface="Segoe UI" panose="020B0502040204020203" pitchFamily="34" charset="0"/>
                </a:rPr>
                <a:t>ㅅ</a:t>
              </a:r>
              <a:endParaRPr lang="en-US" sz="2800" dirty="0">
                <a:solidFill>
                  <a:srgbClr val="5F5F5F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F4D8E3-096C-A569-EF0D-4CA99747617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2" cy="3747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F7F706-79B4-B162-97E7-E2495ED3367A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25557" y="1475833"/>
              <a:ext cx="86939" cy="7864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2D96ED-6D08-E073-C2C6-4C22FE128DA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1286" y="1310952"/>
              <a:ext cx="57343" cy="6645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C52EE9B-FF8B-61FC-A02B-247FB9C95F2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21722" y="1432214"/>
              <a:ext cx="5952181" cy="1658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159FA85-F9D9-1CFE-50C9-5D18FB86744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66073" y="1468633"/>
              <a:ext cx="54569" cy="9304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0F9375C0-C515-640E-3A90-59F9DE683ED9}"/>
                </a:ext>
              </a:extLst>
            </p:cNvPr>
            <p:cNvGrpSpPr/>
            <p:nvPr/>
          </p:nvGrpSpPr>
          <p:grpSpPr>
            <a:xfrm>
              <a:off x="669042" y="1454787"/>
              <a:ext cx="373651" cy="120732"/>
              <a:chOff x="669042" y="1454787"/>
              <a:chExt cx="373651" cy="12073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DA977E4-7329-5280-99DB-82A986E604F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9042" y="1473063"/>
                <a:ext cx="88789" cy="8418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FF1EFEA-3828-638A-D82C-226FD2D82CB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09623" y="1473063"/>
                <a:ext cx="88789" cy="8418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EBCFDF4-16CB-6B30-40D1-09E701509C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50205" y="1454787"/>
                <a:ext cx="92488" cy="12073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91C806-0D3A-D680-BFEC-E3F80EF7E2CA}"/>
              </a:ext>
            </a:extLst>
          </p:cNvPr>
          <p:cNvSpPr/>
          <p:nvPr/>
        </p:nvSpPr>
        <p:spPr>
          <a:xfrm>
            <a:off x="3602181" y="1498263"/>
            <a:ext cx="4987636" cy="2854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그림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E93802-E1C0-8445-3053-DA7D7F74AE81}"/>
              </a:ext>
            </a:extLst>
          </p:cNvPr>
          <p:cNvSpPr txBox="1"/>
          <p:nvPr/>
        </p:nvSpPr>
        <p:spPr>
          <a:xfrm>
            <a:off x="4907971" y="859825"/>
            <a:ext cx="2376056" cy="36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당신의 연애 유형은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02564D-407F-802D-302A-88709F5DB94A}"/>
              </a:ext>
            </a:extLst>
          </p:cNvPr>
          <p:cNvSpPr txBox="1"/>
          <p:nvPr/>
        </p:nvSpPr>
        <p:spPr>
          <a:xfrm>
            <a:off x="1801090" y="4755764"/>
            <a:ext cx="85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</a:t>
            </a:r>
            <a:r>
              <a:rPr lang="ko-KR" altLang="en-US" dirty="0" err="1"/>
              <a:t>설명글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8E793-0C69-8BA5-E145-007CB54DBEA4}"/>
              </a:ext>
            </a:extLst>
          </p:cNvPr>
          <p:cNvSpPr txBox="1"/>
          <p:nvPr/>
        </p:nvSpPr>
        <p:spPr>
          <a:xfrm>
            <a:off x="5181599" y="593466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스크롤해서 내리면 공유하기도 존재</a:t>
            </a:r>
          </a:p>
        </p:txBody>
      </p:sp>
    </p:spTree>
    <p:extLst>
      <p:ext uri="{BB962C8B-B14F-4D97-AF65-F5344CB8AC3E}">
        <p14:creationId xmlns:p14="http://schemas.microsoft.com/office/powerpoint/2010/main" val="2588790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142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Pretendard</vt:lpstr>
      <vt:lpstr>나눔손글씨 가람연꽃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김현민(컴퓨터공학전공)</dc:creator>
  <cp:lastModifiedBy>김현민(컴퓨터공학전공)</cp:lastModifiedBy>
  <cp:revision>2</cp:revision>
  <dcterms:created xsi:type="dcterms:W3CDTF">2022-07-19T15:24:24Z</dcterms:created>
  <dcterms:modified xsi:type="dcterms:W3CDTF">2022-07-19T16:41:09Z</dcterms:modified>
</cp:coreProperties>
</file>