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88" r:id="rId6"/>
    <p:sldId id="289" r:id="rId7"/>
    <p:sldId id="290" r:id="rId8"/>
    <p:sldId id="291" r:id="rId9"/>
    <p:sldId id="271" r:id="rId10"/>
    <p:sldId id="272" r:id="rId11"/>
    <p:sldId id="276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7F7F7"/>
    <a:srgbClr val="FF4747"/>
    <a:srgbClr val="FFFFFF"/>
    <a:srgbClr val="A39F9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62" y="8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C993A-7FB7-402C-92B7-968FC1AA58A6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A6FD5-5CF5-44ED-937D-6C7FF0F9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6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CE339-1354-42DD-ACCD-DB729E81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3F064-63E9-4C8A-8BB6-9576ABED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D5706-0478-4CC8-9BCD-00C1CEC8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0C5CB-AE6A-47AF-BC64-9230DDD4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C983B-0EB3-4594-8E5B-3851FF31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FF792-1C16-409B-9E61-CA75C1B5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1275E-B2FE-4F99-A8FF-9472AC613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A1785-BD26-4E3F-8261-77944E7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F86AB-5A7A-470F-BA2A-19A9F02D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32F94-E6C3-431F-B96D-E29E62E2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0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CC9C93-7966-407C-A3EF-8CE432406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35D6E-226A-4F3A-B1CD-606D4D03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25AE0-597A-46A5-820E-8AB1DC6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40486-E426-4F7F-A051-56A309F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0AB5E-C0F9-4F1A-B7F1-AF294274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4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CDDED-82F3-4D05-9738-AFEA1F67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E8B51-4A5A-4477-8A20-C6044801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F86A8-125C-43D8-ABD1-7E29E2C6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738DC-47B1-4999-8F5C-43AD2991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C18C8-E128-4006-8AA7-54A4C190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494D-E05A-40F3-A901-B1170455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E1174-E371-4B9B-A648-517E119B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364C3-BD28-4F31-B2DB-7755C378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4B9F9-6797-463D-9674-F8556B03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EF80A-30E9-496C-9A2A-BD97B3F0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7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9E298-82EB-4B81-A202-915953EC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95E6C-8DB5-4F79-922D-62848F1D6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94E30-7749-4398-8A62-4977233FB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A671F-A867-4ABC-9C7D-8C8E579D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D997B-BD3E-4144-96AA-C6AFD5EE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06B57-7CBD-4EB6-A8D4-6548C703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7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3FEDA-E31E-4DEF-9D15-23839915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25DF9-5992-4ED9-92AE-87923C55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BC5EC-9F62-4C91-BDD1-753D624C8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5CB77F-0680-418C-A052-4789A143F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622739-CA50-47B5-B325-168AE087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33827-0928-4D36-8608-DF8FFC1C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41051-398E-43AB-B0C4-2D4B09F0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4796DC-7463-4D0C-A843-8FF90C24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7BB8-DB6F-4F58-B07D-11E76F05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314ECD-6002-4AC6-BA5F-27C60C95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E11EC-3AF9-46E7-9820-6BCA859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3DA646-47E4-4173-B29B-96A4724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6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C366E-CD1F-462E-B8A5-9BC71B49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39B43-AEDE-4DE0-B8A8-B76E651C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67B7F-A1A1-49F0-89AA-0E236812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5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DE6DF-97AE-454B-8445-438403A4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21CD1-8F18-4F72-80C0-E284399E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F1CB4-A807-43FD-8C60-EDC3B7BE0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5E8D0-26A9-421D-9802-D60ABFA9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3781B-B50E-4BBB-BC56-2C8073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3E890-BD1A-44E9-9BBB-1DB8C0B0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7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3FB9B-D4A1-43B2-B7F4-6093BD21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9F4D58-51A4-4590-A6DF-0549703B4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FDE2E-A947-40F2-81D2-B4639634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594E0-8DE8-42A9-8C15-9CE03CBA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5C831-F695-4714-A3E1-076F3C71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500F0-8F8E-45F1-AAB9-D78E1214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0FC49-B409-4A88-8A7A-18B462D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C5289-5B40-42C9-B62D-B34F2ECC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E7E89-6A3D-42DB-BB88-A3BF95E66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3054-8C9F-455E-A81A-1F74740ABAA5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A9E78-8E62-494C-B3BB-FE71DE10E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3E7CE-2F4A-4139-AD0F-25A1D38B9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D579-5E2C-47F3-99B2-FB226FA1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8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C2AA67-1D41-49F2-BC58-718781BB44A8}"/>
              </a:ext>
            </a:extLst>
          </p:cNvPr>
          <p:cNvSpPr/>
          <p:nvPr/>
        </p:nvSpPr>
        <p:spPr>
          <a:xfrm>
            <a:off x="-9" y="0"/>
            <a:ext cx="1219853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F8076BB-74FB-4C47-8145-1B3CFC2DF76E}"/>
              </a:ext>
            </a:extLst>
          </p:cNvPr>
          <p:cNvSpPr/>
          <p:nvPr/>
        </p:nvSpPr>
        <p:spPr>
          <a:xfrm>
            <a:off x="1791092" y="1053736"/>
            <a:ext cx="8616339" cy="4825274"/>
          </a:xfrm>
          <a:prstGeom prst="roundRect">
            <a:avLst>
              <a:gd name="adj" fmla="val 62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102545C-6059-403B-ACA4-A4F49734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357" y="997399"/>
            <a:ext cx="7911792" cy="15588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7200" dirty="0" err="1">
                <a:latin typeface="바탕" panose="02030600000101010101" pitchFamily="18" charset="-127"/>
                <a:ea typeface="바탕" panose="02030600000101010101" pitchFamily="18" charset="-127"/>
              </a:rPr>
              <a:t>BonoBonoMovie</a:t>
            </a:r>
            <a:endParaRPr lang="ko-KR" altLang="en-US" sz="7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F9D958EE-7B50-40CD-89D7-9C6EED8330BF}"/>
              </a:ext>
            </a:extLst>
          </p:cNvPr>
          <p:cNvSpPr/>
          <p:nvPr/>
        </p:nvSpPr>
        <p:spPr>
          <a:xfrm rot="10800000">
            <a:off x="-8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61565C0-B1D5-44A6-BE80-D8C520922781}"/>
              </a:ext>
            </a:extLst>
          </p:cNvPr>
          <p:cNvSpPr/>
          <p:nvPr/>
        </p:nvSpPr>
        <p:spPr>
          <a:xfrm>
            <a:off x="10814553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F5C6B9-8D55-4A96-A477-C09FAEBBAAEA}"/>
              </a:ext>
            </a:extLst>
          </p:cNvPr>
          <p:cNvSpPr txBox="1"/>
          <p:nvPr/>
        </p:nvSpPr>
        <p:spPr>
          <a:xfrm>
            <a:off x="2607215" y="3874870"/>
            <a:ext cx="303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12243"/>
                </a:solidFill>
                <a:latin typeface="+mj-lt"/>
                <a:ea typeface="서울한강체 B" panose="02020503020101020101" pitchFamily="18" charset="-127"/>
              </a:rPr>
              <a:t>２조　</a:t>
            </a:r>
            <a:r>
              <a:rPr lang="ko-KR" altLang="en-US" dirty="0" err="1">
                <a:solidFill>
                  <a:srgbClr val="112243"/>
                </a:solidFill>
                <a:latin typeface="+mj-lt"/>
                <a:ea typeface="서울한강체 B" panose="02020503020101020101" pitchFamily="18" charset="-127"/>
              </a:rPr>
              <a:t>보노보노</a:t>
            </a:r>
            <a:endParaRPr lang="ko-KR" altLang="en-US" dirty="0">
              <a:solidFill>
                <a:srgbClr val="112243"/>
              </a:solidFill>
              <a:latin typeface="+mj-lt"/>
              <a:ea typeface="서울한강체 B" panose="02020503020101020101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454750-6F45-4B3E-8C19-AD31435C0E9C}"/>
              </a:ext>
            </a:extLst>
          </p:cNvPr>
          <p:cNvGrpSpPr/>
          <p:nvPr/>
        </p:nvGrpSpPr>
        <p:grpSpPr>
          <a:xfrm>
            <a:off x="2840764" y="4313731"/>
            <a:ext cx="4059438" cy="1072116"/>
            <a:chOff x="5084670" y="4734867"/>
            <a:chExt cx="4059438" cy="10721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AF308D-892A-45C8-A7EA-C43C7C4A1279}"/>
                </a:ext>
              </a:extLst>
            </p:cNvPr>
            <p:cNvSpPr txBox="1"/>
            <p:nvPr/>
          </p:nvSpPr>
          <p:spPr>
            <a:xfrm>
              <a:off x="5653984" y="5086259"/>
              <a:ext cx="8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rgbClr val="112243"/>
                  </a:solidFill>
                  <a:latin typeface="서울한강체 B" panose="02020503020101020101" pitchFamily="18" charset="-127"/>
                  <a:ea typeface="서울한강체 B" panose="02020503020101020101" pitchFamily="18" charset="-127"/>
                </a:defRPr>
              </a:lvl1pPr>
            </a:lstStyle>
            <a:p>
              <a:r>
                <a:rPr lang="ko-KR" altLang="en-US" dirty="0">
                  <a:latin typeface="+mj-lt"/>
                </a:rPr>
                <a:t>김윤기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E7AE30F-77AC-4E5A-82A8-E59664DD9424}"/>
                </a:ext>
              </a:extLst>
            </p:cNvPr>
            <p:cNvSpPr/>
            <p:nvPr/>
          </p:nvSpPr>
          <p:spPr>
            <a:xfrm>
              <a:off x="6910804" y="5095229"/>
              <a:ext cx="2233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유명준</a:t>
              </a:r>
              <a:endParaRPr lang="ko-KR" altLang="en-US" dirty="0">
                <a:solidFill>
                  <a:srgbClr val="112243"/>
                </a:solidFill>
                <a:latin typeface="+mj-lt"/>
                <a:ea typeface="서울한강체 B" panose="02020503020101020101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B5567B-3471-4F06-94A5-D5ECADD59D83}"/>
                </a:ext>
              </a:extLst>
            </p:cNvPr>
            <p:cNvSpPr/>
            <p:nvPr/>
          </p:nvSpPr>
          <p:spPr>
            <a:xfrm>
              <a:off x="5084670" y="4734867"/>
              <a:ext cx="1522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조장</a:t>
              </a:r>
              <a:r>
                <a:rPr lang="en-US" altLang="ko-KR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: </a:t>
              </a:r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임현민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C195DE1-8A30-4975-9A91-0C8DD04CD464}"/>
                </a:ext>
              </a:extLst>
            </p:cNvPr>
            <p:cNvSpPr/>
            <p:nvPr/>
          </p:nvSpPr>
          <p:spPr>
            <a:xfrm>
              <a:off x="5642755" y="5437651"/>
              <a:ext cx="96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이진욱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EF52F9-D471-4C6C-89BA-4AE3086DAFAA}"/>
                </a:ext>
              </a:extLst>
            </p:cNvPr>
            <p:cNvSpPr/>
            <p:nvPr/>
          </p:nvSpPr>
          <p:spPr>
            <a:xfrm>
              <a:off x="6910804" y="4734867"/>
              <a:ext cx="218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112243"/>
                  </a:solidFill>
                  <a:latin typeface="+mj-lt"/>
                  <a:ea typeface="서울한강체 B" panose="02020503020101020101" pitchFamily="18" charset="-127"/>
                </a:rPr>
                <a:t>손은영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8D2CFD-60CE-436C-8DA0-C2A3F3D2EEB9}"/>
              </a:ext>
            </a:extLst>
          </p:cNvPr>
          <p:cNvGrpSpPr/>
          <p:nvPr/>
        </p:nvGrpSpPr>
        <p:grpSpPr>
          <a:xfrm>
            <a:off x="96152" y="6036314"/>
            <a:ext cx="12046338" cy="690410"/>
            <a:chOff x="-99521" y="6047285"/>
            <a:chExt cx="12046338" cy="6904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B1F49ED-5CCE-462D-A42B-DF7EAFD00137}"/>
                </a:ext>
              </a:extLst>
            </p:cNvPr>
            <p:cNvSpPr/>
            <p:nvPr/>
          </p:nvSpPr>
          <p:spPr>
            <a:xfrm>
              <a:off x="-99521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A392CE0-9799-4797-AB67-28AC16E258C5}"/>
                </a:ext>
              </a:extLst>
            </p:cNvPr>
            <p:cNvSpPr/>
            <p:nvPr/>
          </p:nvSpPr>
          <p:spPr>
            <a:xfrm>
              <a:off x="58556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6AC4D24-0A73-44EF-8A12-0EE711737B3F}"/>
                </a:ext>
              </a:extLst>
            </p:cNvPr>
            <p:cNvSpPr/>
            <p:nvPr/>
          </p:nvSpPr>
          <p:spPr>
            <a:xfrm>
              <a:off x="127064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381EDF0-B1B3-421D-8C1E-CEE60823001E}"/>
                </a:ext>
              </a:extLst>
            </p:cNvPr>
            <p:cNvSpPr/>
            <p:nvPr/>
          </p:nvSpPr>
          <p:spPr>
            <a:xfrm>
              <a:off x="195573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CA4A1E4-4906-4D13-A09B-AC102931F00E}"/>
                </a:ext>
              </a:extLst>
            </p:cNvPr>
            <p:cNvSpPr/>
            <p:nvPr/>
          </p:nvSpPr>
          <p:spPr>
            <a:xfrm>
              <a:off x="264081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C5DC3319-91CB-41A6-BED3-38EAFA056286}"/>
                </a:ext>
              </a:extLst>
            </p:cNvPr>
            <p:cNvSpPr/>
            <p:nvPr/>
          </p:nvSpPr>
          <p:spPr>
            <a:xfrm>
              <a:off x="332590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7ED6B7B-7D00-423F-B8D3-32C0BDCA26A3}"/>
                </a:ext>
              </a:extLst>
            </p:cNvPr>
            <p:cNvSpPr/>
            <p:nvPr/>
          </p:nvSpPr>
          <p:spPr>
            <a:xfrm>
              <a:off x="401098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38C8C33-E21B-47DB-A7C3-9CCEC1791C75}"/>
                </a:ext>
              </a:extLst>
            </p:cNvPr>
            <p:cNvSpPr/>
            <p:nvPr/>
          </p:nvSpPr>
          <p:spPr>
            <a:xfrm>
              <a:off x="469607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5B99480-C136-46B6-9EF4-D1A19A53B64D}"/>
                </a:ext>
              </a:extLst>
            </p:cNvPr>
            <p:cNvSpPr/>
            <p:nvPr/>
          </p:nvSpPr>
          <p:spPr>
            <a:xfrm>
              <a:off x="538115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0ADB91CB-C84A-48CB-95EB-ABCA51109286}"/>
                </a:ext>
              </a:extLst>
            </p:cNvPr>
            <p:cNvSpPr/>
            <p:nvPr/>
          </p:nvSpPr>
          <p:spPr>
            <a:xfrm>
              <a:off x="606624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E971786-9B5E-4064-A8A5-8B6D21EE5A57}"/>
                </a:ext>
              </a:extLst>
            </p:cNvPr>
            <p:cNvSpPr/>
            <p:nvPr/>
          </p:nvSpPr>
          <p:spPr>
            <a:xfrm>
              <a:off x="675132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00DB9FD-C0B9-4E39-8344-57AC7D08E9EE}"/>
                </a:ext>
              </a:extLst>
            </p:cNvPr>
            <p:cNvSpPr/>
            <p:nvPr/>
          </p:nvSpPr>
          <p:spPr>
            <a:xfrm>
              <a:off x="743641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DAE39EC0-7CC9-428D-9F3E-59270C693A5C}"/>
                </a:ext>
              </a:extLst>
            </p:cNvPr>
            <p:cNvSpPr/>
            <p:nvPr/>
          </p:nvSpPr>
          <p:spPr>
            <a:xfrm>
              <a:off x="812149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F58C459-C3E9-456B-99B8-D7B7242F7AD3}"/>
                </a:ext>
              </a:extLst>
            </p:cNvPr>
            <p:cNvSpPr/>
            <p:nvPr/>
          </p:nvSpPr>
          <p:spPr>
            <a:xfrm>
              <a:off x="880658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BA2B0A7-CB07-454A-9061-813F9D582851}"/>
                </a:ext>
              </a:extLst>
            </p:cNvPr>
            <p:cNvSpPr/>
            <p:nvPr/>
          </p:nvSpPr>
          <p:spPr>
            <a:xfrm>
              <a:off x="949166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D53BDC6-25A7-40B6-A81D-D5CD355A555F}"/>
                </a:ext>
              </a:extLst>
            </p:cNvPr>
            <p:cNvSpPr/>
            <p:nvPr/>
          </p:nvSpPr>
          <p:spPr>
            <a:xfrm>
              <a:off x="1017675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94DDC696-D6CE-45F4-A6C2-F4A5FAAEA592}"/>
                </a:ext>
              </a:extLst>
            </p:cNvPr>
            <p:cNvSpPr/>
            <p:nvPr/>
          </p:nvSpPr>
          <p:spPr>
            <a:xfrm>
              <a:off x="11546927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3D588DE1-1451-42FA-82DF-CA8AC0409359}"/>
                </a:ext>
              </a:extLst>
            </p:cNvPr>
            <p:cNvSpPr/>
            <p:nvPr/>
          </p:nvSpPr>
          <p:spPr>
            <a:xfrm>
              <a:off x="1086183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CF4CED24-2DD5-403C-9269-93DAEA5EF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0709" y="6573344"/>
              <a:ext cx="246528" cy="164351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AD36FCAD-70C5-4E5D-906D-CD086ECC0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6920" y="6573344"/>
              <a:ext cx="270007" cy="164351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614BC4-A329-47A4-9E1B-2EFEC2D249DB}"/>
              </a:ext>
            </a:extLst>
          </p:cNvPr>
          <p:cNvGrpSpPr/>
          <p:nvPr/>
        </p:nvGrpSpPr>
        <p:grpSpPr>
          <a:xfrm>
            <a:off x="77102" y="141910"/>
            <a:ext cx="12046338" cy="709317"/>
            <a:chOff x="300369" y="101398"/>
            <a:chExt cx="12046338" cy="709317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7806726-153D-4547-89A3-130C579871A7}"/>
                </a:ext>
              </a:extLst>
            </p:cNvPr>
            <p:cNvSpPr/>
            <p:nvPr/>
          </p:nvSpPr>
          <p:spPr>
            <a:xfrm>
              <a:off x="30036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74FBFE4-CF63-425F-8829-2DFF04CE0316}"/>
                </a:ext>
              </a:extLst>
            </p:cNvPr>
            <p:cNvSpPr/>
            <p:nvPr/>
          </p:nvSpPr>
          <p:spPr>
            <a:xfrm>
              <a:off x="98545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8E288B6-7F18-4045-9CEA-7313D1D30205}"/>
                </a:ext>
              </a:extLst>
            </p:cNvPr>
            <p:cNvSpPr/>
            <p:nvPr/>
          </p:nvSpPr>
          <p:spPr>
            <a:xfrm>
              <a:off x="167053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03137D8-3F47-4417-AA9E-D19B11E522DE}"/>
                </a:ext>
              </a:extLst>
            </p:cNvPr>
            <p:cNvSpPr/>
            <p:nvPr/>
          </p:nvSpPr>
          <p:spPr>
            <a:xfrm>
              <a:off x="235562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7D2C5F2-64F0-491D-BC27-D5A0AE28D9BB}"/>
                </a:ext>
              </a:extLst>
            </p:cNvPr>
            <p:cNvSpPr/>
            <p:nvPr/>
          </p:nvSpPr>
          <p:spPr>
            <a:xfrm>
              <a:off x="304070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DB49B5FD-B627-4E85-89F5-EB1A7A55A869}"/>
                </a:ext>
              </a:extLst>
            </p:cNvPr>
            <p:cNvSpPr/>
            <p:nvPr/>
          </p:nvSpPr>
          <p:spPr>
            <a:xfrm>
              <a:off x="372579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EA885FB-1115-4206-96D5-B9AF49A9F36D}"/>
                </a:ext>
              </a:extLst>
            </p:cNvPr>
            <p:cNvSpPr/>
            <p:nvPr/>
          </p:nvSpPr>
          <p:spPr>
            <a:xfrm>
              <a:off x="441087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DD410857-93F6-41EB-80FB-605A041BF773}"/>
                </a:ext>
              </a:extLst>
            </p:cNvPr>
            <p:cNvSpPr/>
            <p:nvPr/>
          </p:nvSpPr>
          <p:spPr>
            <a:xfrm>
              <a:off x="509596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6AC81A2F-AA66-4E3A-8526-D26D5500091C}"/>
                </a:ext>
              </a:extLst>
            </p:cNvPr>
            <p:cNvSpPr/>
            <p:nvPr/>
          </p:nvSpPr>
          <p:spPr>
            <a:xfrm>
              <a:off x="578104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AE9A361D-1986-4476-9A99-D1823A493E66}"/>
                </a:ext>
              </a:extLst>
            </p:cNvPr>
            <p:cNvSpPr/>
            <p:nvPr/>
          </p:nvSpPr>
          <p:spPr>
            <a:xfrm>
              <a:off x="646613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20DAE51C-CD09-4BFE-87F1-1A67AB181D43}"/>
                </a:ext>
              </a:extLst>
            </p:cNvPr>
            <p:cNvSpPr/>
            <p:nvPr/>
          </p:nvSpPr>
          <p:spPr>
            <a:xfrm>
              <a:off x="715121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59D06DC5-862E-4874-8567-5200197DCAAB}"/>
                </a:ext>
              </a:extLst>
            </p:cNvPr>
            <p:cNvSpPr/>
            <p:nvPr/>
          </p:nvSpPr>
          <p:spPr>
            <a:xfrm>
              <a:off x="783630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D9807E0-2494-4DEE-A8E8-DCFACC1A79D4}"/>
                </a:ext>
              </a:extLst>
            </p:cNvPr>
            <p:cNvSpPr/>
            <p:nvPr/>
          </p:nvSpPr>
          <p:spPr>
            <a:xfrm>
              <a:off x="852138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164278A-65FC-47D1-BC07-08E3A8D2BEFC}"/>
                </a:ext>
              </a:extLst>
            </p:cNvPr>
            <p:cNvSpPr/>
            <p:nvPr/>
          </p:nvSpPr>
          <p:spPr>
            <a:xfrm>
              <a:off x="920647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3B02664F-E012-4D05-BD76-FCBC44820C40}"/>
                </a:ext>
              </a:extLst>
            </p:cNvPr>
            <p:cNvSpPr/>
            <p:nvPr/>
          </p:nvSpPr>
          <p:spPr>
            <a:xfrm>
              <a:off x="989155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961A0EF-24A8-48B3-8CE4-2178A1C0C447}"/>
                </a:ext>
              </a:extLst>
            </p:cNvPr>
            <p:cNvSpPr/>
            <p:nvPr/>
          </p:nvSpPr>
          <p:spPr>
            <a:xfrm>
              <a:off x="1057664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83300F4-C2BB-44AE-B087-08E1A76BF688}"/>
                </a:ext>
              </a:extLst>
            </p:cNvPr>
            <p:cNvSpPr/>
            <p:nvPr/>
          </p:nvSpPr>
          <p:spPr>
            <a:xfrm>
              <a:off x="11946817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D5B57694-C1FC-4DF2-95DF-CAD0C9FB1D6B}"/>
                </a:ext>
              </a:extLst>
            </p:cNvPr>
            <p:cNvSpPr/>
            <p:nvPr/>
          </p:nvSpPr>
          <p:spPr>
            <a:xfrm>
              <a:off x="1126172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3B203F52-B4B6-4D30-8B72-992E4ED6E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59" y="116346"/>
              <a:ext cx="228946" cy="160263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27279F37-E6ED-4873-9ACD-60024078F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49067" y="114142"/>
              <a:ext cx="247007" cy="164671"/>
            </a:xfrm>
            <a:prstGeom prst="rect">
              <a:avLst/>
            </a:prstGeom>
          </p:spPr>
        </p:pic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03BD8491-7CBE-4926-98E9-50F7DF7CE89D}"/>
                </a:ext>
              </a:extLst>
            </p:cNvPr>
            <p:cNvSpPr/>
            <p:nvPr/>
          </p:nvSpPr>
          <p:spPr>
            <a:xfrm rot="5400000">
              <a:off x="408518" y="114512"/>
              <a:ext cx="190160" cy="16393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2" descr="D-171] 공부 끝 - 오르비">
            <a:extLst>
              <a:ext uri="{FF2B5EF4-FFF2-40B4-BE49-F238E27FC236}">
                <a16:creationId xmlns:a16="http://schemas.microsoft.com/office/drawing/2014/main" id="{B7086484-5293-4FAE-3FC3-8965E5D20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/>
          <a:srcRect l="33060"/>
          <a:stretch>
            <a:fillRect/>
          </a:stretch>
        </p:blipFill>
        <p:spPr>
          <a:xfrm>
            <a:off x="4206662" y="3737451"/>
            <a:ext cx="460236" cy="446890"/>
          </a:xfrm>
          <a:prstGeom prst="rect">
            <a:avLst/>
          </a:prstGeom>
          <a:noFill/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B6A31034-C7B0-214A-3758-E4F66150D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/>
          <a:srcRect l="33060"/>
          <a:stretch>
            <a:fillRect/>
          </a:stretch>
        </p:blipFill>
        <p:spPr>
          <a:xfrm>
            <a:off x="3023090" y="1630393"/>
            <a:ext cx="761918" cy="739824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48883C-2FAD-0A85-EBAE-1E43A64321F0}"/>
              </a:ext>
            </a:extLst>
          </p:cNvPr>
          <p:cNvSpPr txBox="1"/>
          <p:nvPr/>
        </p:nvSpPr>
        <p:spPr>
          <a:xfrm>
            <a:off x="4685998" y="260872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정보 및 리뷰 사이트</a:t>
            </a:r>
          </a:p>
        </p:txBody>
      </p:sp>
      <p:pic>
        <p:nvPicPr>
          <p:cNvPr id="1026" name="Picture 2" descr="KIC캠퍼스로고">
            <a:extLst>
              <a:ext uri="{FF2B5EF4-FFF2-40B4-BE49-F238E27FC236}">
                <a16:creationId xmlns:a16="http://schemas.microsoft.com/office/drawing/2014/main" id="{844E3865-EDEC-0A06-8A36-9151655A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53" y="5296619"/>
            <a:ext cx="1491498" cy="5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6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4522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수행 절차 및 방법</a:t>
            </a:r>
            <a:endParaRPr lang="en-US" altLang="ko-KR" sz="24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7A60B6A-E435-A567-6E6A-EC0D50E00B8D}"/>
              </a:ext>
            </a:extLst>
          </p:cNvPr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392EF6-AF5E-ED68-8856-12546AE19740}"/>
              </a:ext>
            </a:extLst>
          </p:cNvPr>
          <p:cNvSpPr/>
          <p:nvPr/>
        </p:nvSpPr>
        <p:spPr>
          <a:xfrm>
            <a:off x="1434431" y="1777663"/>
            <a:ext cx="2908300" cy="2908300"/>
          </a:xfrm>
          <a:prstGeom prst="arc">
            <a:avLst>
              <a:gd name="adj1" fmla="val 3326001"/>
              <a:gd name="adj2" fmla="val 11802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A607B9BC-DBB5-B2EC-87C6-55B5F895742F}"/>
              </a:ext>
            </a:extLst>
          </p:cNvPr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14207423"/>
              <a:gd name="adj2" fmla="val 11802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94AB2112-B481-C696-F18F-4A18FC45C805}"/>
              </a:ext>
            </a:extLst>
          </p:cNvPr>
          <p:cNvSpPr/>
          <p:nvPr/>
        </p:nvSpPr>
        <p:spPr>
          <a:xfrm>
            <a:off x="7911431" y="1777663"/>
            <a:ext cx="2908300" cy="2908300"/>
          </a:xfrm>
          <a:prstGeom prst="arc">
            <a:avLst>
              <a:gd name="adj1" fmla="val 14320089"/>
              <a:gd name="adj2" fmla="val 12497581"/>
            </a:avLst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B4EAD-4637-4C56-3956-39F860C23243}"/>
              </a:ext>
            </a:extLst>
          </p:cNvPr>
          <p:cNvSpPr/>
          <p:nvPr/>
        </p:nvSpPr>
        <p:spPr>
          <a:xfrm>
            <a:off x="1434431" y="4911202"/>
            <a:ext cx="222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D6662"/>
                </a:solidFill>
              </a:rPr>
              <a:t>기획 및 설계</a:t>
            </a:r>
            <a:endParaRPr lang="en-US" altLang="ko-KR" sz="1400" b="1" dirty="0">
              <a:solidFill>
                <a:srgbClr val="FD666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요구사항 분석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프로젝트의 목표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필요 기능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사용자 요구사항을 수집하고 분석합니다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시스템 설계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수집한 요구사항을 바탕으로</a:t>
            </a:r>
            <a:r>
              <a:rPr lang="en-US" altLang="ko-KR" sz="1050" b="0" i="0" dirty="0">
                <a:effectLst/>
                <a:latin typeface="Söhne"/>
              </a:rPr>
              <a:t> </a:t>
            </a:r>
            <a:r>
              <a:rPr lang="ko-KR" altLang="en-US" sz="1050" b="0" i="0" dirty="0">
                <a:effectLst/>
                <a:latin typeface="Söhne"/>
              </a:rPr>
              <a:t>기능별 세부 설계를 진행합니다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AFB753-7E5B-2059-822C-A240F8ED2720}"/>
              </a:ext>
            </a:extLst>
          </p:cNvPr>
          <p:cNvSpPr/>
          <p:nvPr/>
        </p:nvSpPr>
        <p:spPr>
          <a:xfrm>
            <a:off x="250680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F07F02-6534-DCF8-D4DD-463731F3227A}"/>
              </a:ext>
            </a:extLst>
          </p:cNvPr>
          <p:cNvSpPr/>
          <p:nvPr/>
        </p:nvSpPr>
        <p:spPr>
          <a:xfrm>
            <a:off x="4760232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FB1296-6BE1-93FF-608C-300E9EC9E73D}"/>
              </a:ext>
            </a:extLst>
          </p:cNvPr>
          <p:cNvSpPr/>
          <p:nvPr/>
        </p:nvSpPr>
        <p:spPr>
          <a:xfrm>
            <a:off x="688131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4D765C-0CE1-321D-5034-B17347A0B347}"/>
              </a:ext>
            </a:extLst>
          </p:cNvPr>
          <p:cNvSpPr/>
          <p:nvPr/>
        </p:nvSpPr>
        <p:spPr>
          <a:xfrm>
            <a:off x="9098644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E15EF9-BF15-3CFE-3299-6C395BCD49E8}"/>
              </a:ext>
            </a:extLst>
          </p:cNvPr>
          <p:cNvSpPr/>
          <p:nvPr/>
        </p:nvSpPr>
        <p:spPr>
          <a:xfrm>
            <a:off x="3789159" y="4911199"/>
            <a:ext cx="222653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D6662"/>
                </a:solidFill>
              </a:rPr>
              <a:t>개발 및 구현</a:t>
            </a:r>
            <a:endParaRPr lang="en-US" altLang="ko-KR" sz="1400" b="1" dirty="0">
              <a:solidFill>
                <a:srgbClr val="FD666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코딩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dirty="0">
                <a:latin typeface="Söhne"/>
              </a:rPr>
              <a:t>시스템 설계를 바탕으로 기능을 만들고 테스트 합니다</a:t>
            </a:r>
            <a:r>
              <a:rPr lang="en-US" altLang="ko-KR" sz="1050" dirty="0">
                <a:latin typeface="Söhne"/>
              </a:rPr>
              <a:t>.</a:t>
            </a:r>
            <a:endParaRPr lang="en-US" altLang="ko-KR" sz="105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단위 테스트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작성된 코드에 대해 단위 테스트를 수행하여 기능별로 정상 동작하는지 확인합니다</a:t>
            </a:r>
            <a:r>
              <a:rPr lang="en-US" altLang="ko-KR" sz="1200" b="0" i="0" dirty="0">
                <a:effectLst/>
                <a:latin typeface="Söhne"/>
              </a:rPr>
              <a:t>.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C19031-BEE3-6ADA-EA92-F8B54D673FE6}"/>
              </a:ext>
            </a:extLst>
          </p:cNvPr>
          <p:cNvSpPr/>
          <p:nvPr/>
        </p:nvSpPr>
        <p:spPr>
          <a:xfrm>
            <a:off x="6143887" y="4911200"/>
            <a:ext cx="222653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D6662"/>
                </a:solidFill>
              </a:rPr>
              <a:t>테스트 및 검증</a:t>
            </a:r>
            <a:endParaRPr lang="en-US" altLang="ko-KR" sz="1400" b="1" dirty="0">
              <a:solidFill>
                <a:srgbClr val="FD666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통합 테스트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각 모듈이나 기능을 통합한 후 시스템 전체가 제대로 작동하는지 확인합니다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사용자 테스트</a:t>
            </a:r>
            <a:r>
              <a:rPr lang="en-US" altLang="ko-KR" sz="1050" b="1" i="0" dirty="0">
                <a:effectLst/>
                <a:latin typeface="Söhne"/>
              </a:rPr>
              <a:t>(UAT)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실제 사용자가 참여하는 테스트를 통해 사용성을 검증하고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최종 사용자의 피드백을 수집합니다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07C2DE-4B6B-A462-5F9D-87390FE4DB23}"/>
              </a:ext>
            </a:extLst>
          </p:cNvPr>
          <p:cNvSpPr/>
          <p:nvPr/>
        </p:nvSpPr>
        <p:spPr>
          <a:xfrm>
            <a:off x="8498616" y="4911199"/>
            <a:ext cx="222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D6662"/>
                </a:solidFill>
              </a:rPr>
              <a:t>배포 및 유지보수</a:t>
            </a:r>
            <a:endParaRPr lang="en-US" altLang="ko-KR" sz="1400" b="1" dirty="0">
              <a:solidFill>
                <a:srgbClr val="FD666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배포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테스트를 통과한 시스템을 실제 운영 환경에 배포합니다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050" b="1" i="0" dirty="0">
                <a:effectLst/>
                <a:latin typeface="Söhne"/>
              </a:rPr>
              <a:t>유지보수</a:t>
            </a:r>
            <a:r>
              <a:rPr lang="en-US" altLang="ko-KR" sz="1050" b="0" i="0" dirty="0">
                <a:effectLst/>
                <a:latin typeface="Söhne"/>
              </a:rPr>
              <a:t>: </a:t>
            </a:r>
            <a:r>
              <a:rPr lang="ko-KR" altLang="en-US" sz="1050" b="0" i="0" dirty="0">
                <a:effectLst/>
                <a:latin typeface="Söhne"/>
              </a:rPr>
              <a:t>시스템을 지속적으로 모니터링하며 발생하는 문제를 수정하고</a:t>
            </a:r>
            <a:r>
              <a:rPr lang="en-US" altLang="ko-KR" sz="1050" b="0" i="0" dirty="0">
                <a:effectLst/>
                <a:latin typeface="Söhne"/>
              </a:rPr>
              <a:t>, </a:t>
            </a:r>
            <a:r>
              <a:rPr lang="ko-KR" altLang="en-US" sz="1050" b="0" i="0" dirty="0">
                <a:effectLst/>
                <a:latin typeface="Söhne"/>
              </a:rPr>
              <a:t>필요에 따라 업데이트를 제공합니다</a:t>
            </a:r>
            <a:r>
              <a:rPr lang="en-US" altLang="ko-KR" sz="1050" b="0" i="0" dirty="0">
                <a:effectLst/>
                <a:latin typeface="Söhne"/>
              </a:rPr>
              <a:t>.</a:t>
            </a:r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1C377544-496C-BF78-1422-0269A0A427DD}"/>
              </a:ext>
            </a:extLst>
          </p:cNvPr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2" name="그림 51" descr="상징, 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338633B4-9BE3-B7E3-120F-AFE4B6A9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631" y="2262338"/>
            <a:ext cx="680795" cy="680795"/>
          </a:xfrm>
          <a:prstGeom prst="rect">
            <a:avLst/>
          </a:prstGeom>
        </p:spPr>
      </p:pic>
      <p:sp>
        <p:nvSpPr>
          <p:cNvPr id="49" name="원호 48">
            <a:extLst>
              <a:ext uri="{FF2B5EF4-FFF2-40B4-BE49-F238E27FC236}">
                <a16:creationId xmlns:a16="http://schemas.microsoft.com/office/drawing/2014/main" id="{3045EC82-AB1B-9C6E-320C-A96DE0F79B80}"/>
              </a:ext>
            </a:extLst>
          </p:cNvPr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3326001"/>
              <a:gd name="adj2" fmla="val 12146462"/>
            </a:avLst>
          </a:prstGeom>
          <a:ln w="317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4" name="그림 53" descr="블랙, 어둠이(가) 표시된 사진&#10;&#10;자동 생성된 설명">
            <a:extLst>
              <a:ext uri="{FF2B5EF4-FFF2-40B4-BE49-F238E27FC236}">
                <a16:creationId xmlns:a16="http://schemas.microsoft.com/office/drawing/2014/main" id="{A5205E14-F8C2-3931-8954-1E44228DE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24" y="2303415"/>
            <a:ext cx="572720" cy="572720"/>
          </a:xfrm>
          <a:prstGeom prst="rect">
            <a:avLst/>
          </a:prstGeom>
        </p:spPr>
      </p:pic>
      <p:pic>
        <p:nvPicPr>
          <p:cNvPr id="56" name="그림 55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8E97B4CB-0BEE-5471-63C8-F50E2F09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87" y="2350528"/>
            <a:ext cx="555315" cy="478493"/>
          </a:xfrm>
          <a:prstGeom prst="rect">
            <a:avLst/>
          </a:prstGeom>
        </p:spPr>
      </p:pic>
      <p:pic>
        <p:nvPicPr>
          <p:cNvPr id="58" name="그림 57" descr="블랙, 어둠이(가) 표시된 사진&#10;&#10;자동 생성된 설명">
            <a:extLst>
              <a:ext uri="{FF2B5EF4-FFF2-40B4-BE49-F238E27FC236}">
                <a16:creationId xmlns:a16="http://schemas.microsoft.com/office/drawing/2014/main" id="{688161D1-88E2-D12A-B597-17789225A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30" y="2309911"/>
            <a:ext cx="585647" cy="585647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E4847C2-03D9-F105-EF3D-A994511086EA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45F8DC-49CC-B300-0E42-EC90A822E864}"/>
              </a:ext>
            </a:extLst>
          </p:cNvPr>
          <p:cNvGrpSpPr/>
          <p:nvPr/>
        </p:nvGrpSpPr>
        <p:grpSpPr>
          <a:xfrm>
            <a:off x="2852795" y="2669316"/>
            <a:ext cx="683200" cy="540632"/>
            <a:chOff x="4209646" y="1917589"/>
            <a:chExt cx="3538295" cy="2799933"/>
          </a:xfrm>
        </p:grpSpPr>
        <p:pic>
          <p:nvPicPr>
            <p:cNvPr id="6" name="Picture 2" descr="D-171] 공부 끝 - 오르비">
              <a:extLst>
                <a:ext uri="{FF2B5EF4-FFF2-40B4-BE49-F238E27FC236}">
                  <a16:creationId xmlns:a16="http://schemas.microsoft.com/office/drawing/2014/main" id="{BD5EB373-6EBE-5715-F0E3-E737E817A6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/>
            <a:srcRect l="33060"/>
            <a:stretch>
              <a:fillRect/>
            </a:stretch>
          </p:blipFill>
          <p:spPr>
            <a:xfrm>
              <a:off x="4864390" y="1917589"/>
              <a:ext cx="2883551" cy="2799933"/>
            </a:xfrm>
            <a:prstGeom prst="rect">
              <a:avLst/>
            </a:prstGeom>
            <a:noFill/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D7C3BE-B424-4627-5B78-20122DD7E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464086" y="1987172"/>
              <a:ext cx="1899303" cy="189930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760938D-B9A3-1796-14F0-E5922EECC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829132">
              <a:off x="4209646" y="2291785"/>
              <a:ext cx="1484186" cy="2281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45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05.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자체 평가 의견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1FAECE-D902-5142-B557-669B8C95E1DA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8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C2AA67-1D41-49F2-BC58-718781BB44A8}"/>
              </a:ext>
            </a:extLst>
          </p:cNvPr>
          <p:cNvSpPr/>
          <p:nvPr/>
        </p:nvSpPr>
        <p:spPr>
          <a:xfrm>
            <a:off x="-9" y="0"/>
            <a:ext cx="1219853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F8076BB-74FB-4C47-8145-1B3CFC2DF76E}"/>
              </a:ext>
            </a:extLst>
          </p:cNvPr>
          <p:cNvSpPr/>
          <p:nvPr/>
        </p:nvSpPr>
        <p:spPr>
          <a:xfrm>
            <a:off x="1791092" y="1053736"/>
            <a:ext cx="8616339" cy="4825274"/>
          </a:xfrm>
          <a:prstGeom prst="roundRect">
            <a:avLst>
              <a:gd name="adj" fmla="val 62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102545C-6059-403B-ACA4-A4F49734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5" y="2649581"/>
            <a:ext cx="6940730" cy="15588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감사합니다</a:t>
            </a:r>
            <a:r>
              <a:rPr lang="en-US" altLang="ko-KR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  <a:endParaRPr lang="ko-KR" altLang="en-US" sz="8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F9D958EE-7B50-40CD-89D7-9C6EED8330BF}"/>
              </a:ext>
            </a:extLst>
          </p:cNvPr>
          <p:cNvSpPr/>
          <p:nvPr/>
        </p:nvSpPr>
        <p:spPr>
          <a:xfrm rot="10800000">
            <a:off x="-8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61565C0-B1D5-44A6-BE80-D8C520922781}"/>
              </a:ext>
            </a:extLst>
          </p:cNvPr>
          <p:cNvSpPr/>
          <p:nvPr/>
        </p:nvSpPr>
        <p:spPr>
          <a:xfrm>
            <a:off x="10814553" y="1053736"/>
            <a:ext cx="1383977" cy="4825272"/>
          </a:xfrm>
          <a:custGeom>
            <a:avLst/>
            <a:gdLst>
              <a:gd name="connsiteX0" fmla="*/ 334613 w 1007326"/>
              <a:gd name="connsiteY0" fmla="*/ 0 h 5356386"/>
              <a:gd name="connsiteX1" fmla="*/ 1007326 w 1007326"/>
              <a:gd name="connsiteY1" fmla="*/ 0 h 5356386"/>
              <a:gd name="connsiteX2" fmla="*/ 1007326 w 1007326"/>
              <a:gd name="connsiteY2" fmla="*/ 5356386 h 5356386"/>
              <a:gd name="connsiteX3" fmla="*/ 334613 w 1007326"/>
              <a:gd name="connsiteY3" fmla="*/ 5356386 h 5356386"/>
              <a:gd name="connsiteX4" fmla="*/ 0 w 1007326"/>
              <a:gd name="connsiteY4" fmla="*/ 5021773 h 5356386"/>
              <a:gd name="connsiteX5" fmla="*/ 0 w 1007326"/>
              <a:gd name="connsiteY5" fmla="*/ 334613 h 5356386"/>
              <a:gd name="connsiteX6" fmla="*/ 334613 w 1007326"/>
              <a:gd name="connsiteY6" fmla="*/ 0 h 535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7326" h="5356386">
                <a:moveTo>
                  <a:pt x="334613" y="0"/>
                </a:moveTo>
                <a:lnTo>
                  <a:pt x="1007326" y="0"/>
                </a:lnTo>
                <a:lnTo>
                  <a:pt x="1007326" y="5356386"/>
                </a:lnTo>
                <a:lnTo>
                  <a:pt x="334613" y="5356386"/>
                </a:lnTo>
                <a:cubicBezTo>
                  <a:pt x="149811" y="5356386"/>
                  <a:pt x="0" y="5206575"/>
                  <a:pt x="0" y="5021773"/>
                </a:cubicBezTo>
                <a:lnTo>
                  <a:pt x="0" y="334613"/>
                </a:lnTo>
                <a:cubicBezTo>
                  <a:pt x="0" y="149811"/>
                  <a:pt x="149811" y="0"/>
                  <a:pt x="3346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AAD03F1-337B-4CD4-AFC6-3E8984C4FC7A}"/>
              </a:ext>
            </a:extLst>
          </p:cNvPr>
          <p:cNvGrpSpPr/>
          <p:nvPr/>
        </p:nvGrpSpPr>
        <p:grpSpPr>
          <a:xfrm>
            <a:off x="96152" y="6036314"/>
            <a:ext cx="12046338" cy="690410"/>
            <a:chOff x="-99521" y="6047285"/>
            <a:chExt cx="12046338" cy="690410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A83C3926-CD06-4F7B-AE09-62E0A984B9D8}"/>
                </a:ext>
              </a:extLst>
            </p:cNvPr>
            <p:cNvSpPr/>
            <p:nvPr/>
          </p:nvSpPr>
          <p:spPr>
            <a:xfrm>
              <a:off x="-99521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F2D70971-11F3-44E0-B102-5F3710903A53}"/>
                </a:ext>
              </a:extLst>
            </p:cNvPr>
            <p:cNvSpPr/>
            <p:nvPr/>
          </p:nvSpPr>
          <p:spPr>
            <a:xfrm>
              <a:off x="58556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CBB60688-944F-4EA4-85E0-E194631F6C7A}"/>
                </a:ext>
              </a:extLst>
            </p:cNvPr>
            <p:cNvSpPr/>
            <p:nvPr/>
          </p:nvSpPr>
          <p:spPr>
            <a:xfrm>
              <a:off x="127064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3FA8F00-BBDA-4455-ACB7-EF91AF0FAAE5}"/>
                </a:ext>
              </a:extLst>
            </p:cNvPr>
            <p:cNvSpPr/>
            <p:nvPr/>
          </p:nvSpPr>
          <p:spPr>
            <a:xfrm>
              <a:off x="195573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9A071B9-8FFB-43DC-A64B-E0BB8B92E8C1}"/>
                </a:ext>
              </a:extLst>
            </p:cNvPr>
            <p:cNvSpPr/>
            <p:nvPr/>
          </p:nvSpPr>
          <p:spPr>
            <a:xfrm>
              <a:off x="264081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D9CC8B4-5C9D-4CEC-98AA-B6F4D78BCA06}"/>
                </a:ext>
              </a:extLst>
            </p:cNvPr>
            <p:cNvSpPr/>
            <p:nvPr/>
          </p:nvSpPr>
          <p:spPr>
            <a:xfrm>
              <a:off x="332590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82FD3E2-4859-4360-81DC-FCFFE4B91794}"/>
                </a:ext>
              </a:extLst>
            </p:cNvPr>
            <p:cNvSpPr/>
            <p:nvPr/>
          </p:nvSpPr>
          <p:spPr>
            <a:xfrm>
              <a:off x="401098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554B8CF4-532E-4363-B4B9-886A118966FB}"/>
                </a:ext>
              </a:extLst>
            </p:cNvPr>
            <p:cNvSpPr/>
            <p:nvPr/>
          </p:nvSpPr>
          <p:spPr>
            <a:xfrm>
              <a:off x="469607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35415D14-6728-45BE-AD05-5406E2E9BDBE}"/>
                </a:ext>
              </a:extLst>
            </p:cNvPr>
            <p:cNvSpPr/>
            <p:nvPr/>
          </p:nvSpPr>
          <p:spPr>
            <a:xfrm>
              <a:off x="538115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10D38C90-58DE-4AD6-BE9D-8A6EBFFAD1CB}"/>
                </a:ext>
              </a:extLst>
            </p:cNvPr>
            <p:cNvSpPr/>
            <p:nvPr/>
          </p:nvSpPr>
          <p:spPr>
            <a:xfrm>
              <a:off x="606624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99A724C2-49AB-4595-8B0F-109BE8C61E34}"/>
                </a:ext>
              </a:extLst>
            </p:cNvPr>
            <p:cNvSpPr/>
            <p:nvPr/>
          </p:nvSpPr>
          <p:spPr>
            <a:xfrm>
              <a:off x="675132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04CDE459-79B4-4D90-9F5A-972579D364AA}"/>
                </a:ext>
              </a:extLst>
            </p:cNvPr>
            <p:cNvSpPr/>
            <p:nvPr/>
          </p:nvSpPr>
          <p:spPr>
            <a:xfrm>
              <a:off x="743641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12C76E79-42CC-4F30-B8F8-1B7DCFCDB925}"/>
                </a:ext>
              </a:extLst>
            </p:cNvPr>
            <p:cNvSpPr/>
            <p:nvPr/>
          </p:nvSpPr>
          <p:spPr>
            <a:xfrm>
              <a:off x="812149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032420D0-77F1-43A7-8D3A-9E69006A7257}"/>
                </a:ext>
              </a:extLst>
            </p:cNvPr>
            <p:cNvSpPr/>
            <p:nvPr/>
          </p:nvSpPr>
          <p:spPr>
            <a:xfrm>
              <a:off x="880658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30CA433F-1444-42EA-9E06-DCFA37425FD4}"/>
                </a:ext>
              </a:extLst>
            </p:cNvPr>
            <p:cNvSpPr/>
            <p:nvPr/>
          </p:nvSpPr>
          <p:spPr>
            <a:xfrm>
              <a:off x="949166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FE9958A-5275-4F83-9B3E-812E8C89351B}"/>
                </a:ext>
              </a:extLst>
            </p:cNvPr>
            <p:cNvSpPr/>
            <p:nvPr/>
          </p:nvSpPr>
          <p:spPr>
            <a:xfrm>
              <a:off x="10176754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DB6671DE-E70F-4D0A-9168-08ADDF09CF11}"/>
                </a:ext>
              </a:extLst>
            </p:cNvPr>
            <p:cNvSpPr/>
            <p:nvPr/>
          </p:nvSpPr>
          <p:spPr>
            <a:xfrm>
              <a:off x="11546927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29AE8940-DA98-4B83-9A48-43998161BEA0}"/>
                </a:ext>
              </a:extLst>
            </p:cNvPr>
            <p:cNvSpPr/>
            <p:nvPr/>
          </p:nvSpPr>
          <p:spPr>
            <a:xfrm>
              <a:off x="10861839" y="6047285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2" name="그래픽 111">
              <a:extLst>
                <a:ext uri="{FF2B5EF4-FFF2-40B4-BE49-F238E27FC236}">
                  <a16:creationId xmlns:a16="http://schemas.microsoft.com/office/drawing/2014/main" id="{1F403E6A-E092-4CE1-87F7-F9E393BCC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0709" y="6573344"/>
              <a:ext cx="246528" cy="164351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id="{2BD72983-5310-4919-929B-ACC0BBF8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6920" y="6573344"/>
              <a:ext cx="270007" cy="164351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6611001-A8B0-472F-A036-8AE20A8C0BB2}"/>
              </a:ext>
            </a:extLst>
          </p:cNvPr>
          <p:cNvGrpSpPr/>
          <p:nvPr/>
        </p:nvGrpSpPr>
        <p:grpSpPr>
          <a:xfrm>
            <a:off x="77102" y="141910"/>
            <a:ext cx="12046338" cy="709317"/>
            <a:chOff x="300369" y="101398"/>
            <a:chExt cx="12046338" cy="70931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9A009BF-04AD-46DA-BA4D-F014091D1092}"/>
                </a:ext>
              </a:extLst>
            </p:cNvPr>
            <p:cNvSpPr/>
            <p:nvPr/>
          </p:nvSpPr>
          <p:spPr>
            <a:xfrm>
              <a:off x="30036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1E31B322-F0EC-490D-AA51-5037C2DC4958}"/>
                </a:ext>
              </a:extLst>
            </p:cNvPr>
            <p:cNvSpPr/>
            <p:nvPr/>
          </p:nvSpPr>
          <p:spPr>
            <a:xfrm>
              <a:off x="98545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92EF322C-218D-4E23-A004-7E64244E65FE}"/>
                </a:ext>
              </a:extLst>
            </p:cNvPr>
            <p:cNvSpPr/>
            <p:nvPr/>
          </p:nvSpPr>
          <p:spPr>
            <a:xfrm>
              <a:off x="167053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82174543-D988-4DA3-91CC-D6D7F5099C59}"/>
                </a:ext>
              </a:extLst>
            </p:cNvPr>
            <p:cNvSpPr/>
            <p:nvPr/>
          </p:nvSpPr>
          <p:spPr>
            <a:xfrm>
              <a:off x="235562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41BE22E9-E5A5-4CBA-8F09-A93DC2B9813E}"/>
                </a:ext>
              </a:extLst>
            </p:cNvPr>
            <p:cNvSpPr/>
            <p:nvPr/>
          </p:nvSpPr>
          <p:spPr>
            <a:xfrm>
              <a:off x="304070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B956218-EEB8-4E29-A497-D0D5CEEC4F8E}"/>
                </a:ext>
              </a:extLst>
            </p:cNvPr>
            <p:cNvSpPr/>
            <p:nvPr/>
          </p:nvSpPr>
          <p:spPr>
            <a:xfrm>
              <a:off x="372579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3516A4B-A222-49E1-8E0C-A5843266220B}"/>
                </a:ext>
              </a:extLst>
            </p:cNvPr>
            <p:cNvSpPr/>
            <p:nvPr/>
          </p:nvSpPr>
          <p:spPr>
            <a:xfrm>
              <a:off x="441087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90FFB311-B9D9-45B7-A288-1FC77CC4E196}"/>
                </a:ext>
              </a:extLst>
            </p:cNvPr>
            <p:cNvSpPr/>
            <p:nvPr/>
          </p:nvSpPr>
          <p:spPr>
            <a:xfrm>
              <a:off x="509596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143FCF1-A650-47B9-AD7C-0535C72C2420}"/>
                </a:ext>
              </a:extLst>
            </p:cNvPr>
            <p:cNvSpPr/>
            <p:nvPr/>
          </p:nvSpPr>
          <p:spPr>
            <a:xfrm>
              <a:off x="578104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316B4EDA-23F9-4739-B0BB-FB6C8E29A10E}"/>
                </a:ext>
              </a:extLst>
            </p:cNvPr>
            <p:cNvSpPr/>
            <p:nvPr/>
          </p:nvSpPr>
          <p:spPr>
            <a:xfrm>
              <a:off x="646613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5A5BE280-0C6C-4C1D-9BEA-48EAB6DD1A59}"/>
                </a:ext>
              </a:extLst>
            </p:cNvPr>
            <p:cNvSpPr/>
            <p:nvPr/>
          </p:nvSpPr>
          <p:spPr>
            <a:xfrm>
              <a:off x="715121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63401B2E-5908-466A-9F79-5182A2B8F16E}"/>
                </a:ext>
              </a:extLst>
            </p:cNvPr>
            <p:cNvSpPr/>
            <p:nvPr/>
          </p:nvSpPr>
          <p:spPr>
            <a:xfrm>
              <a:off x="783630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3209F147-ED86-41D4-B2F8-83281A297E56}"/>
                </a:ext>
              </a:extLst>
            </p:cNvPr>
            <p:cNvSpPr/>
            <p:nvPr/>
          </p:nvSpPr>
          <p:spPr>
            <a:xfrm>
              <a:off x="852138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1654EC2E-720E-462E-AD3C-FE81FF8A2347}"/>
                </a:ext>
              </a:extLst>
            </p:cNvPr>
            <p:cNvSpPr/>
            <p:nvPr/>
          </p:nvSpPr>
          <p:spPr>
            <a:xfrm>
              <a:off x="920647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4F5DB27F-7CEE-4BE9-83D2-C6FAF59DEE13}"/>
                </a:ext>
              </a:extLst>
            </p:cNvPr>
            <p:cNvSpPr/>
            <p:nvPr/>
          </p:nvSpPr>
          <p:spPr>
            <a:xfrm>
              <a:off x="989155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BBACA4D7-97D0-4F36-901C-49323444871C}"/>
                </a:ext>
              </a:extLst>
            </p:cNvPr>
            <p:cNvSpPr/>
            <p:nvPr/>
          </p:nvSpPr>
          <p:spPr>
            <a:xfrm>
              <a:off x="10576644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B919F46A-25EA-4713-9FD2-0B3282660CB0}"/>
                </a:ext>
              </a:extLst>
            </p:cNvPr>
            <p:cNvSpPr/>
            <p:nvPr/>
          </p:nvSpPr>
          <p:spPr>
            <a:xfrm>
              <a:off x="11946817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B1E9F040-EBD2-461D-BE0D-39086B9A52F2}"/>
                </a:ext>
              </a:extLst>
            </p:cNvPr>
            <p:cNvSpPr/>
            <p:nvPr/>
          </p:nvSpPr>
          <p:spPr>
            <a:xfrm>
              <a:off x="11261729" y="362458"/>
              <a:ext cx="399890" cy="4482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id="{F84054A6-EF63-4D67-9596-9B403844C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0259" y="116346"/>
              <a:ext cx="228946" cy="160263"/>
            </a:xfrm>
            <a:prstGeom prst="rect">
              <a:avLst/>
            </a:prstGeom>
          </p:spPr>
        </p:pic>
        <p:pic>
          <p:nvPicPr>
            <p:cNvPr id="134" name="그래픽 133">
              <a:extLst>
                <a:ext uri="{FF2B5EF4-FFF2-40B4-BE49-F238E27FC236}">
                  <a16:creationId xmlns:a16="http://schemas.microsoft.com/office/drawing/2014/main" id="{A22FE821-E075-486A-B390-611AF1501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49067" y="114142"/>
              <a:ext cx="247007" cy="164671"/>
            </a:xfrm>
            <a:prstGeom prst="rect">
              <a:avLst/>
            </a:prstGeom>
          </p:spPr>
        </p:pic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6DA86BED-837E-4724-A178-E338C505206A}"/>
                </a:ext>
              </a:extLst>
            </p:cNvPr>
            <p:cNvSpPr/>
            <p:nvPr/>
          </p:nvSpPr>
          <p:spPr>
            <a:xfrm rot="5400000">
              <a:off x="408518" y="114512"/>
              <a:ext cx="190160" cy="163931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74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D6F039E3-5972-227D-CD8F-23D69A4254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358625" y="-3404"/>
            <a:ext cx="14363698" cy="6858000"/>
          </a:xfrm>
          <a:prstGeom prst="parallelogram">
            <a:avLst>
              <a:gd name="adj" fmla="val 16492"/>
            </a:avLst>
          </a:prstGeom>
          <a:blipFill dpi="0" rotWithShape="1"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59408A8E-5835-4317-BFF9-A2CE4B3A70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" y="0"/>
            <a:ext cx="4169070" cy="6858000"/>
          </a:xfrm>
          <a:custGeom>
            <a:avLst/>
            <a:gdLst>
              <a:gd name="connsiteX0" fmla="*/ 0 w 3751175"/>
              <a:gd name="connsiteY0" fmla="*/ 0 h 6858000"/>
              <a:gd name="connsiteX1" fmla="*/ 3751175 w 3751175"/>
              <a:gd name="connsiteY1" fmla="*/ 0 h 6858000"/>
              <a:gd name="connsiteX2" fmla="*/ 2738488 w 3751175"/>
              <a:gd name="connsiteY2" fmla="*/ 6858000 h 6858000"/>
              <a:gd name="connsiteX3" fmla="*/ 0 w 3751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1175" h="6858000">
                <a:moveTo>
                  <a:pt x="0" y="0"/>
                </a:moveTo>
                <a:lnTo>
                  <a:pt x="3751175" y="0"/>
                </a:lnTo>
                <a:lnTo>
                  <a:pt x="27384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B6FB9CE-D4BD-4B40-AE5A-8EE4A12166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-87523" y="331264"/>
            <a:ext cx="2673532" cy="1269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32DBD1-D846-4F26-8B1A-B9D247B6EDF2}"/>
              </a:ext>
            </a:extLst>
          </p:cNvPr>
          <p:cNvGrpSpPr/>
          <p:nvPr/>
        </p:nvGrpSpPr>
        <p:grpSpPr>
          <a:xfrm>
            <a:off x="2234162" y="-118612"/>
            <a:ext cx="1706921" cy="7095223"/>
            <a:chOff x="2651813" y="-118689"/>
            <a:chExt cx="1706921" cy="7095223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97B5327-0F35-420F-9904-63BDC2DA07D2}"/>
                </a:ext>
              </a:extLst>
            </p:cNvPr>
            <p:cNvSpPr/>
            <p:nvPr/>
          </p:nvSpPr>
          <p:spPr>
            <a:xfrm rot="16767556">
              <a:off x="-40605" y="3000256"/>
              <a:ext cx="7095223" cy="857333"/>
            </a:xfrm>
            <a:custGeom>
              <a:avLst/>
              <a:gdLst>
                <a:gd name="connsiteX0" fmla="*/ 7095223 w 7095223"/>
                <a:gd name="connsiteY0" fmla="*/ 857333 h 857333"/>
                <a:gd name="connsiteX1" fmla="*/ 142842 w 7095223"/>
                <a:gd name="connsiteY1" fmla="*/ 857333 h 857333"/>
                <a:gd name="connsiteX2" fmla="*/ 0 w 7095223"/>
                <a:gd name="connsiteY2" fmla="*/ 0 h 857333"/>
                <a:gd name="connsiteX3" fmla="*/ 6952381 w 7095223"/>
                <a:gd name="connsiteY3" fmla="*/ 0 h 8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5223" h="857333">
                  <a:moveTo>
                    <a:pt x="7095223" y="857333"/>
                  </a:moveTo>
                  <a:lnTo>
                    <a:pt x="142842" y="857333"/>
                  </a:lnTo>
                  <a:lnTo>
                    <a:pt x="0" y="0"/>
                  </a:lnTo>
                  <a:lnTo>
                    <a:pt x="695238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AE1292C-2CF6-4304-B73F-00DC4072D844}"/>
                </a:ext>
              </a:extLst>
            </p:cNvPr>
            <p:cNvSpPr/>
            <p:nvPr/>
          </p:nvSpPr>
          <p:spPr>
            <a:xfrm rot="16767556">
              <a:off x="2724955" y="6412039"/>
              <a:ext cx="467751" cy="614036"/>
            </a:xfrm>
            <a:custGeom>
              <a:avLst/>
              <a:gdLst>
                <a:gd name="connsiteX0" fmla="*/ 412219 w 412219"/>
                <a:gd name="connsiteY0" fmla="*/ 102341 h 614036"/>
                <a:gd name="connsiteX1" fmla="*/ 412219 w 412219"/>
                <a:gd name="connsiteY1" fmla="*/ 511695 h 614036"/>
                <a:gd name="connsiteX2" fmla="*/ 309878 w 412219"/>
                <a:gd name="connsiteY2" fmla="*/ 614036 h 614036"/>
                <a:gd name="connsiteX3" fmla="*/ 102305 w 412219"/>
                <a:gd name="connsiteY3" fmla="*/ 614036 h 614036"/>
                <a:gd name="connsiteX4" fmla="*/ 0 w 412219"/>
                <a:gd name="connsiteY4" fmla="*/ 0 h 614036"/>
                <a:gd name="connsiteX5" fmla="*/ 309878 w 412219"/>
                <a:gd name="connsiteY5" fmla="*/ 0 h 614036"/>
                <a:gd name="connsiteX6" fmla="*/ 412219 w 412219"/>
                <a:gd name="connsiteY6" fmla="*/ 102341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219" h="614036">
                  <a:moveTo>
                    <a:pt x="412219" y="102341"/>
                  </a:moveTo>
                  <a:lnTo>
                    <a:pt x="412219" y="511695"/>
                  </a:lnTo>
                  <a:cubicBezTo>
                    <a:pt x="412219" y="568216"/>
                    <a:pt x="366399" y="614036"/>
                    <a:pt x="309878" y="614036"/>
                  </a:cubicBezTo>
                  <a:lnTo>
                    <a:pt x="102305" y="614036"/>
                  </a:lnTo>
                  <a:lnTo>
                    <a:pt x="0" y="0"/>
                  </a:lnTo>
                  <a:lnTo>
                    <a:pt x="309878" y="0"/>
                  </a:lnTo>
                  <a:cubicBezTo>
                    <a:pt x="366399" y="0"/>
                    <a:pt x="412219" y="45820"/>
                    <a:pt x="412219" y="1023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9AC0766-DB81-481A-BF03-C688716EC817}"/>
                </a:ext>
              </a:extLst>
            </p:cNvPr>
            <p:cNvSpPr/>
            <p:nvPr/>
          </p:nvSpPr>
          <p:spPr>
            <a:xfrm rot="16767556">
              <a:off x="2708675" y="55810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950DF8B-580F-40C1-B729-53BFDB19F9F0}"/>
                </a:ext>
              </a:extLst>
            </p:cNvPr>
            <p:cNvSpPr/>
            <p:nvPr/>
          </p:nvSpPr>
          <p:spPr>
            <a:xfrm rot="16767556">
              <a:off x="2872559" y="45974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126DF41-61F7-4BC9-B2E8-093D3170FF0C}"/>
                </a:ext>
              </a:extLst>
            </p:cNvPr>
            <p:cNvSpPr/>
            <p:nvPr/>
          </p:nvSpPr>
          <p:spPr>
            <a:xfrm rot="16767556">
              <a:off x="3036442" y="361379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5EB245-F585-4D01-B3F7-A29BF5C4EE7D}"/>
                </a:ext>
              </a:extLst>
            </p:cNvPr>
            <p:cNvSpPr/>
            <p:nvPr/>
          </p:nvSpPr>
          <p:spPr>
            <a:xfrm rot="16767556">
              <a:off x="3200326" y="263016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8A2A72-1A35-4F94-9CB2-B71EDEF4383D}"/>
                </a:ext>
              </a:extLst>
            </p:cNvPr>
            <p:cNvSpPr/>
            <p:nvPr/>
          </p:nvSpPr>
          <p:spPr>
            <a:xfrm rot="16767556">
              <a:off x="3364209" y="16465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B0ABBF0-1D98-4FC5-9ECD-3820CAA7AE1E}"/>
                </a:ext>
              </a:extLst>
            </p:cNvPr>
            <p:cNvSpPr/>
            <p:nvPr/>
          </p:nvSpPr>
          <p:spPr>
            <a:xfrm rot="16767556">
              <a:off x="3528093" y="6629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C115AAC-AF08-4B3E-9C54-5FCF6897BDC7}"/>
                </a:ext>
              </a:extLst>
            </p:cNvPr>
            <p:cNvSpPr/>
            <p:nvPr/>
          </p:nvSpPr>
          <p:spPr>
            <a:xfrm rot="16767556">
              <a:off x="3838773" y="-147429"/>
              <a:ext cx="425885" cy="614036"/>
            </a:xfrm>
            <a:custGeom>
              <a:avLst/>
              <a:gdLst>
                <a:gd name="connsiteX0" fmla="*/ 323579 w 425885"/>
                <a:gd name="connsiteY0" fmla="*/ 0 h 614036"/>
                <a:gd name="connsiteX1" fmla="*/ 425885 w 425885"/>
                <a:gd name="connsiteY1" fmla="*/ 614036 h 614036"/>
                <a:gd name="connsiteX2" fmla="*/ 102341 w 425885"/>
                <a:gd name="connsiteY2" fmla="*/ 614036 h 614036"/>
                <a:gd name="connsiteX3" fmla="*/ 0 w 425885"/>
                <a:gd name="connsiteY3" fmla="*/ 511695 h 614036"/>
                <a:gd name="connsiteX4" fmla="*/ 0 w 425885"/>
                <a:gd name="connsiteY4" fmla="*/ 102341 h 614036"/>
                <a:gd name="connsiteX5" fmla="*/ 102341 w 425885"/>
                <a:gd name="connsiteY5" fmla="*/ 0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885" h="614036">
                  <a:moveTo>
                    <a:pt x="323579" y="0"/>
                  </a:moveTo>
                  <a:lnTo>
                    <a:pt x="425885" y="614036"/>
                  </a:lnTo>
                  <a:lnTo>
                    <a:pt x="102341" y="614036"/>
                  </a:lnTo>
                  <a:cubicBezTo>
                    <a:pt x="45820" y="614036"/>
                    <a:pt x="0" y="568216"/>
                    <a:pt x="0" y="511695"/>
                  </a:cubicBezTo>
                  <a:lnTo>
                    <a:pt x="0" y="102341"/>
                  </a:lnTo>
                  <a:cubicBezTo>
                    <a:pt x="0" y="45820"/>
                    <a:pt x="45820" y="0"/>
                    <a:pt x="1023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2172A6-0BDF-4474-8A9F-FFDC7B3BF8DA}"/>
              </a:ext>
            </a:extLst>
          </p:cNvPr>
          <p:cNvGrpSpPr/>
          <p:nvPr/>
        </p:nvGrpSpPr>
        <p:grpSpPr>
          <a:xfrm>
            <a:off x="10393609" y="-118614"/>
            <a:ext cx="1711243" cy="7123853"/>
            <a:chOff x="2647491" y="-118689"/>
            <a:chExt cx="1711243" cy="7123853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666C105-0ACB-434D-9160-B358FD32EE3E}"/>
                </a:ext>
              </a:extLst>
            </p:cNvPr>
            <p:cNvSpPr/>
            <p:nvPr/>
          </p:nvSpPr>
          <p:spPr>
            <a:xfrm rot="16767556">
              <a:off x="-40605" y="3000256"/>
              <a:ext cx="7095223" cy="857333"/>
            </a:xfrm>
            <a:custGeom>
              <a:avLst/>
              <a:gdLst>
                <a:gd name="connsiteX0" fmla="*/ 7095223 w 7095223"/>
                <a:gd name="connsiteY0" fmla="*/ 857333 h 857333"/>
                <a:gd name="connsiteX1" fmla="*/ 142842 w 7095223"/>
                <a:gd name="connsiteY1" fmla="*/ 857333 h 857333"/>
                <a:gd name="connsiteX2" fmla="*/ 0 w 7095223"/>
                <a:gd name="connsiteY2" fmla="*/ 0 h 857333"/>
                <a:gd name="connsiteX3" fmla="*/ 6952381 w 7095223"/>
                <a:gd name="connsiteY3" fmla="*/ 0 h 8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5223" h="857333">
                  <a:moveTo>
                    <a:pt x="7095223" y="857333"/>
                  </a:moveTo>
                  <a:lnTo>
                    <a:pt x="142842" y="857333"/>
                  </a:lnTo>
                  <a:lnTo>
                    <a:pt x="0" y="0"/>
                  </a:lnTo>
                  <a:lnTo>
                    <a:pt x="695238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966A5D1-B624-4027-BAEB-A658EBED88A1}"/>
                </a:ext>
              </a:extLst>
            </p:cNvPr>
            <p:cNvSpPr/>
            <p:nvPr/>
          </p:nvSpPr>
          <p:spPr>
            <a:xfrm rot="16767556">
              <a:off x="2694338" y="6437976"/>
              <a:ext cx="520341" cy="614036"/>
            </a:xfrm>
            <a:custGeom>
              <a:avLst/>
              <a:gdLst>
                <a:gd name="connsiteX0" fmla="*/ 412219 w 412219"/>
                <a:gd name="connsiteY0" fmla="*/ 102341 h 614036"/>
                <a:gd name="connsiteX1" fmla="*/ 412219 w 412219"/>
                <a:gd name="connsiteY1" fmla="*/ 511695 h 614036"/>
                <a:gd name="connsiteX2" fmla="*/ 309878 w 412219"/>
                <a:gd name="connsiteY2" fmla="*/ 614036 h 614036"/>
                <a:gd name="connsiteX3" fmla="*/ 102305 w 412219"/>
                <a:gd name="connsiteY3" fmla="*/ 614036 h 614036"/>
                <a:gd name="connsiteX4" fmla="*/ 0 w 412219"/>
                <a:gd name="connsiteY4" fmla="*/ 0 h 614036"/>
                <a:gd name="connsiteX5" fmla="*/ 309878 w 412219"/>
                <a:gd name="connsiteY5" fmla="*/ 0 h 614036"/>
                <a:gd name="connsiteX6" fmla="*/ 412219 w 412219"/>
                <a:gd name="connsiteY6" fmla="*/ 102341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219" h="614036">
                  <a:moveTo>
                    <a:pt x="412219" y="102341"/>
                  </a:moveTo>
                  <a:lnTo>
                    <a:pt x="412219" y="511695"/>
                  </a:lnTo>
                  <a:cubicBezTo>
                    <a:pt x="412219" y="568216"/>
                    <a:pt x="366399" y="614036"/>
                    <a:pt x="309878" y="614036"/>
                  </a:cubicBezTo>
                  <a:lnTo>
                    <a:pt x="102305" y="614036"/>
                  </a:lnTo>
                  <a:lnTo>
                    <a:pt x="0" y="0"/>
                  </a:lnTo>
                  <a:lnTo>
                    <a:pt x="309878" y="0"/>
                  </a:lnTo>
                  <a:cubicBezTo>
                    <a:pt x="366399" y="0"/>
                    <a:pt x="412219" y="45820"/>
                    <a:pt x="412219" y="1023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CA192D-2991-480D-9D74-76D1431BD098}"/>
                </a:ext>
              </a:extLst>
            </p:cNvPr>
            <p:cNvSpPr/>
            <p:nvPr/>
          </p:nvSpPr>
          <p:spPr>
            <a:xfrm rot="16767556">
              <a:off x="2708675" y="55810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60876B6-3B55-4D60-822F-4F243985DF69}"/>
                </a:ext>
              </a:extLst>
            </p:cNvPr>
            <p:cNvSpPr/>
            <p:nvPr/>
          </p:nvSpPr>
          <p:spPr>
            <a:xfrm rot="16767556">
              <a:off x="2872559" y="45974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0E680E5-56C6-4B04-AE5B-F3367DD4AA23}"/>
                </a:ext>
              </a:extLst>
            </p:cNvPr>
            <p:cNvSpPr/>
            <p:nvPr/>
          </p:nvSpPr>
          <p:spPr>
            <a:xfrm rot="16767556">
              <a:off x="3036442" y="361379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F9F12B9-ECA6-4EBD-9ADD-3BA840CB664B}"/>
                </a:ext>
              </a:extLst>
            </p:cNvPr>
            <p:cNvSpPr/>
            <p:nvPr/>
          </p:nvSpPr>
          <p:spPr>
            <a:xfrm rot="16767556">
              <a:off x="3200326" y="263016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0EDC439-24E3-4CBC-AC70-A666A5798F17}"/>
                </a:ext>
              </a:extLst>
            </p:cNvPr>
            <p:cNvSpPr/>
            <p:nvPr/>
          </p:nvSpPr>
          <p:spPr>
            <a:xfrm rot="16767556">
              <a:off x="3364209" y="1646544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7C6D005-9A73-45AD-AE13-406DB1F267B4}"/>
                </a:ext>
              </a:extLst>
            </p:cNvPr>
            <p:cNvSpPr/>
            <p:nvPr/>
          </p:nvSpPr>
          <p:spPr>
            <a:xfrm rot="16767556">
              <a:off x="3528093" y="662919"/>
              <a:ext cx="777218" cy="6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B5CBB0A-7041-4A8B-9524-D2CD8317DFFF}"/>
                </a:ext>
              </a:extLst>
            </p:cNvPr>
            <p:cNvSpPr/>
            <p:nvPr/>
          </p:nvSpPr>
          <p:spPr>
            <a:xfrm rot="16767556">
              <a:off x="3838773" y="-147429"/>
              <a:ext cx="425885" cy="614036"/>
            </a:xfrm>
            <a:custGeom>
              <a:avLst/>
              <a:gdLst>
                <a:gd name="connsiteX0" fmla="*/ 323579 w 425885"/>
                <a:gd name="connsiteY0" fmla="*/ 0 h 614036"/>
                <a:gd name="connsiteX1" fmla="*/ 425885 w 425885"/>
                <a:gd name="connsiteY1" fmla="*/ 614036 h 614036"/>
                <a:gd name="connsiteX2" fmla="*/ 102341 w 425885"/>
                <a:gd name="connsiteY2" fmla="*/ 614036 h 614036"/>
                <a:gd name="connsiteX3" fmla="*/ 0 w 425885"/>
                <a:gd name="connsiteY3" fmla="*/ 511695 h 614036"/>
                <a:gd name="connsiteX4" fmla="*/ 0 w 425885"/>
                <a:gd name="connsiteY4" fmla="*/ 102341 h 614036"/>
                <a:gd name="connsiteX5" fmla="*/ 102341 w 425885"/>
                <a:gd name="connsiteY5" fmla="*/ 0 h 6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885" h="614036">
                  <a:moveTo>
                    <a:pt x="323579" y="0"/>
                  </a:moveTo>
                  <a:lnTo>
                    <a:pt x="425885" y="614036"/>
                  </a:lnTo>
                  <a:lnTo>
                    <a:pt x="102341" y="614036"/>
                  </a:lnTo>
                  <a:cubicBezTo>
                    <a:pt x="45820" y="614036"/>
                    <a:pt x="0" y="568216"/>
                    <a:pt x="0" y="511695"/>
                  </a:cubicBezTo>
                  <a:lnTo>
                    <a:pt x="0" y="102341"/>
                  </a:lnTo>
                  <a:cubicBezTo>
                    <a:pt x="0" y="45820"/>
                    <a:pt x="45820" y="0"/>
                    <a:pt x="1023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59558F6-0775-714A-2523-2E6D052F3DCD}"/>
              </a:ext>
            </a:extLst>
          </p:cNvPr>
          <p:cNvGrpSpPr/>
          <p:nvPr/>
        </p:nvGrpSpPr>
        <p:grpSpPr>
          <a:xfrm>
            <a:off x="5285892" y="2045746"/>
            <a:ext cx="3828152" cy="683348"/>
            <a:chOff x="5263169" y="536229"/>
            <a:chExt cx="3828152" cy="68334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042B2FC-6C7D-409D-9BDF-CC6A761B85D3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B40FAD08-0DC2-4C6A-A3D0-87F41FE70490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2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31" name="제목 1">
              <a:extLst>
                <a:ext uri="{FF2B5EF4-FFF2-40B4-BE49-F238E27FC236}">
                  <a16:creationId xmlns:a16="http://schemas.microsoft.com/office/drawing/2014/main" id="{8B0D1E3E-FD6C-489A-A859-D13B41A6FFAB}"/>
                </a:ext>
              </a:extLst>
            </p:cNvPr>
            <p:cNvSpPr txBox="1">
              <a:spLocks/>
            </p:cNvSpPr>
            <p:nvPr/>
          </p:nvSpPr>
          <p:spPr>
            <a:xfrm>
              <a:off x="5910008" y="536229"/>
              <a:ext cx="3149222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팀 구성 및 역할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06E67BF-B11B-54B2-C26A-4CA0B6B1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DF001918-5E73-C226-5925-8F91DA2E2A73}"/>
              </a:ext>
            </a:extLst>
          </p:cNvPr>
          <p:cNvSpPr/>
          <p:nvPr/>
        </p:nvSpPr>
        <p:spPr>
          <a:xfrm>
            <a:off x="5613950" y="1000985"/>
            <a:ext cx="637563" cy="6375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A3B3373-0BB2-238B-7149-A8E239A088C5}"/>
              </a:ext>
            </a:extLst>
          </p:cNvPr>
          <p:cNvSpPr txBox="1">
            <a:spLocks/>
          </p:cNvSpPr>
          <p:nvPr/>
        </p:nvSpPr>
        <p:spPr>
          <a:xfrm>
            <a:off x="5549564" y="969118"/>
            <a:ext cx="733421" cy="682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1</a:t>
            </a:r>
            <a:endParaRPr lang="ko-KR" altLang="en-US" sz="3600" dirty="0">
              <a:solidFill>
                <a:schemeClr val="bg1"/>
              </a:solidFill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34573AA-37BD-5AB4-AB54-879B80303A44}"/>
              </a:ext>
            </a:extLst>
          </p:cNvPr>
          <p:cNvSpPr txBox="1">
            <a:spLocks/>
          </p:cNvSpPr>
          <p:nvPr/>
        </p:nvSpPr>
        <p:spPr>
          <a:xfrm>
            <a:off x="4641563" y="977723"/>
            <a:ext cx="4646841" cy="682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        </a:t>
            </a:r>
            <a:r>
              <a:rPr lang="ko-KR" altLang="en-US" sz="31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en-US" altLang="ko-KR" sz="31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DD9236-0BAE-B893-DFBE-B2C854FA7934}"/>
              </a:ext>
            </a:extLst>
          </p:cNvPr>
          <p:cNvCxnSpPr>
            <a:cxnSpLocks/>
          </p:cNvCxnSpPr>
          <p:nvPr/>
        </p:nvCxnSpPr>
        <p:spPr>
          <a:xfrm>
            <a:off x="5829815" y="1600023"/>
            <a:ext cx="3547901" cy="0"/>
          </a:xfrm>
          <a:prstGeom prst="line">
            <a:avLst/>
          </a:prstGeom>
          <a:ln w="381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F687324-AC78-2ED8-8A19-F2556A1715BD}"/>
              </a:ext>
            </a:extLst>
          </p:cNvPr>
          <p:cNvGrpSpPr/>
          <p:nvPr/>
        </p:nvGrpSpPr>
        <p:grpSpPr>
          <a:xfrm>
            <a:off x="4520015" y="5226723"/>
            <a:ext cx="4768390" cy="734376"/>
            <a:chOff x="5032446" y="485201"/>
            <a:chExt cx="4768390" cy="73437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5AF0D38-B4AC-E862-791A-1AAD0AB5D732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F8AE4489-C9AB-51E1-A1D5-45DA36CF3F0D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5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A22DA8B5-EC37-7B1F-293D-B0EE1E74AEB8}"/>
                </a:ext>
              </a:extLst>
            </p:cNvPr>
            <p:cNvSpPr txBox="1">
              <a:spLocks/>
            </p:cNvSpPr>
            <p:nvPr/>
          </p:nvSpPr>
          <p:spPr>
            <a:xfrm>
              <a:off x="5032446" y="485201"/>
              <a:ext cx="4768390" cy="7336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자체 평가 의견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C91005-FD6B-3880-B678-47AEA061C3A9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B44F9D-53A0-58BE-FBF4-2F338B1D5E1A}"/>
              </a:ext>
            </a:extLst>
          </p:cNvPr>
          <p:cNvGrpSpPr/>
          <p:nvPr/>
        </p:nvGrpSpPr>
        <p:grpSpPr>
          <a:xfrm>
            <a:off x="4936029" y="4201123"/>
            <a:ext cx="3828152" cy="720458"/>
            <a:chOff x="5263169" y="536936"/>
            <a:chExt cx="3828152" cy="72045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524BA7A-DDCC-6CD7-2E8C-9A50B236F77A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036C88DB-5F40-2B74-4D2D-98A5CC2D96A5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4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39" name="제목 1">
              <a:extLst>
                <a:ext uri="{FF2B5EF4-FFF2-40B4-BE49-F238E27FC236}">
                  <a16:creationId xmlns:a16="http://schemas.microsoft.com/office/drawing/2014/main" id="{8C1FCFD1-89BA-71B8-EC58-70A88C35C9C8}"/>
                </a:ext>
              </a:extLst>
            </p:cNvPr>
            <p:cNvSpPr txBox="1">
              <a:spLocks/>
            </p:cNvSpPr>
            <p:nvPr/>
          </p:nvSpPr>
          <p:spPr>
            <a:xfrm>
              <a:off x="5860723" y="574753"/>
              <a:ext cx="3149222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수행경과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A5BA3A6-01B2-CC50-E6B2-93BD32783D71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AF2F8C8-795F-779D-AAE3-CA41B034F521}"/>
              </a:ext>
            </a:extLst>
          </p:cNvPr>
          <p:cNvGrpSpPr/>
          <p:nvPr/>
        </p:nvGrpSpPr>
        <p:grpSpPr>
          <a:xfrm>
            <a:off x="5109310" y="3123080"/>
            <a:ext cx="3828152" cy="683349"/>
            <a:chOff x="5263169" y="536228"/>
            <a:chExt cx="3828152" cy="68334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37476C4-58F3-4B12-0F0A-96B3AC2382C9}"/>
                </a:ext>
              </a:extLst>
            </p:cNvPr>
            <p:cNvSpPr/>
            <p:nvPr/>
          </p:nvSpPr>
          <p:spPr>
            <a:xfrm>
              <a:off x="5327555" y="568803"/>
              <a:ext cx="637563" cy="6375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4464FB08-75D9-95A0-A88C-CE7C30019959}"/>
                </a:ext>
              </a:extLst>
            </p:cNvPr>
            <p:cNvSpPr txBox="1">
              <a:spLocks/>
            </p:cNvSpPr>
            <p:nvPr/>
          </p:nvSpPr>
          <p:spPr>
            <a:xfrm>
              <a:off x="5263169" y="536936"/>
              <a:ext cx="733421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6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3</a:t>
              </a:r>
              <a:endParaRPr lang="ko-KR" altLang="en-US" sz="36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sp>
          <p:nvSpPr>
            <p:cNvPr id="51" name="제목 1">
              <a:extLst>
                <a:ext uri="{FF2B5EF4-FFF2-40B4-BE49-F238E27FC236}">
                  <a16:creationId xmlns:a16="http://schemas.microsoft.com/office/drawing/2014/main" id="{488C3345-0AD2-0C7B-DE63-0A32A9429A9E}"/>
                </a:ext>
              </a:extLst>
            </p:cNvPr>
            <p:cNvSpPr txBox="1">
              <a:spLocks/>
            </p:cNvSpPr>
            <p:nvPr/>
          </p:nvSpPr>
          <p:spPr>
            <a:xfrm>
              <a:off x="5936799" y="536228"/>
              <a:ext cx="3149222" cy="68264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수행 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  <a:p>
              <a:r>
                <a:rPr lang="ko-KR" altLang="en-US" sz="24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절차 및 방법</a:t>
              </a:r>
              <a:endParaRPr lang="en-US" altLang="ko-KR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E7A5767-B622-401F-C4C7-2C936E417F12}"/>
                </a:ext>
              </a:extLst>
            </p:cNvPr>
            <p:cNvCxnSpPr>
              <a:cxnSpLocks/>
            </p:cNvCxnSpPr>
            <p:nvPr/>
          </p:nvCxnSpPr>
          <p:spPr>
            <a:xfrm>
              <a:off x="5543420" y="1167841"/>
              <a:ext cx="3547901" cy="0"/>
            </a:xfrm>
            <a:prstGeom prst="line">
              <a:avLst/>
            </a:prstGeom>
            <a:ln w="381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D-171] 공부 끝 - 오르비">
            <a:extLst>
              <a:ext uri="{FF2B5EF4-FFF2-40B4-BE49-F238E27FC236}">
                <a16:creationId xmlns:a16="http://schemas.microsoft.com/office/drawing/2014/main" id="{C6F93897-1166-0660-D9E6-7A6AB30CF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0"/>
          </a:blip>
          <a:srcRect l="33060"/>
          <a:stretch>
            <a:fillRect/>
          </a:stretch>
        </p:blipFill>
        <p:spPr>
          <a:xfrm>
            <a:off x="5872762" y="1927769"/>
            <a:ext cx="761918" cy="739824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411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C86FEE5-7DBD-4A53-A380-4C38AE3F25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3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" y="-513183"/>
            <a:ext cx="12323356" cy="7647214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0748207" y="927964"/>
            <a:ext cx="396902" cy="38479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1081253" y="984900"/>
            <a:ext cx="396902" cy="379097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4725009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4769083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4769083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4769083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5927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6367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6367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67206" y="6367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706844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4898873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EFE7B84B-DF4C-48E7-B74D-00581510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8" y="1870163"/>
            <a:ext cx="7531241" cy="1558837"/>
          </a:xfr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ko-KR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01. </a:t>
            </a:r>
            <a:r>
              <a:rPr lang="ko-KR" altLang="en-US" sz="8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</a:p>
        </p:txBody>
      </p:sp>
      <p:pic>
        <p:nvPicPr>
          <p:cNvPr id="2" name="Picture 2" descr="D-171] 공부 끝 - 오르비">
            <a:extLst>
              <a:ext uri="{FF2B5EF4-FFF2-40B4-BE49-F238E27FC236}">
                <a16:creationId xmlns:a16="http://schemas.microsoft.com/office/drawing/2014/main" id="{24CA4214-619E-C13D-5BC5-2C34DAAFF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13000"/>
          </a:blip>
          <a:srcRect l="33060"/>
          <a:stretch>
            <a:fillRect/>
          </a:stretch>
        </p:blipFill>
        <p:spPr>
          <a:xfrm rot="21034334">
            <a:off x="11276541" y="1840717"/>
            <a:ext cx="350792" cy="615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39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b="1" dirty="0"/>
              <a:t>주제 및 선정 배경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기획의도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A3F0F3-BB64-CA96-75DA-5B66A37BC5B6}"/>
              </a:ext>
            </a:extLst>
          </p:cNvPr>
          <p:cNvCxnSpPr/>
          <p:nvPr/>
        </p:nvCxnSpPr>
        <p:spPr>
          <a:xfrm>
            <a:off x="683623" y="1099378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6A2ACE-8A26-B06D-DA5E-F7DEF23E413D}"/>
              </a:ext>
            </a:extLst>
          </p:cNvPr>
          <p:cNvGrpSpPr/>
          <p:nvPr/>
        </p:nvGrpSpPr>
        <p:grpSpPr>
          <a:xfrm>
            <a:off x="3803536" y="1943819"/>
            <a:ext cx="1779620" cy="3234903"/>
            <a:chOff x="913084" y="1639019"/>
            <a:chExt cx="1779620" cy="3234903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FBC9A08-A18D-39DD-8D9D-4D24D8853F33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F0167E-222A-8272-DE66-D60045913BB7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리뷰 작성 및 </a:t>
              </a:r>
              <a:endParaRPr lang="en-US" altLang="ko-KR" b="1" i="0" dirty="0">
                <a:solidFill>
                  <a:sysClr val="windowText" lastClr="000000"/>
                </a:solidFill>
                <a:effectLst/>
                <a:latin typeface="Söhne"/>
              </a:endParaRPr>
            </a:p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공유 기능</a:t>
              </a:r>
            </a:p>
          </p:txBody>
        </p:sp>
        <p:pic>
          <p:nvPicPr>
            <p:cNvPr id="18" name="그림 17" descr="그림, 스케치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9B7F6D5-46CC-BE5F-D1A9-6A8386503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61" y="1709442"/>
              <a:ext cx="1564917" cy="1776133"/>
            </a:xfrm>
            <a:prstGeom prst="rect">
              <a:avLst/>
            </a:prstGeom>
          </p:spPr>
        </p:pic>
        <p:pic>
          <p:nvPicPr>
            <p:cNvPr id="19" name="Picture 2" descr="D-171] 공부 끝 - 오르비">
              <a:extLst>
                <a:ext uri="{FF2B5EF4-FFF2-40B4-BE49-F238E27FC236}">
                  <a16:creationId xmlns:a16="http://schemas.microsoft.com/office/drawing/2014/main" id="{0BF5A30E-F6DB-7567-EBB7-AF52223B2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33060"/>
            <a:stretch>
              <a:fillRect/>
            </a:stretch>
          </p:blipFill>
          <p:spPr>
            <a:xfrm>
              <a:off x="1328368" y="2552700"/>
              <a:ext cx="544722" cy="528926"/>
            </a:xfrm>
            <a:prstGeom prst="rect">
              <a:avLst/>
            </a:prstGeom>
            <a:noFill/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2A4FD7-060F-AF8E-8516-3C189481E9BB}"/>
              </a:ext>
            </a:extLst>
          </p:cNvPr>
          <p:cNvGrpSpPr/>
          <p:nvPr/>
        </p:nvGrpSpPr>
        <p:grpSpPr>
          <a:xfrm>
            <a:off x="1084220" y="1943819"/>
            <a:ext cx="1779620" cy="3234903"/>
            <a:chOff x="913084" y="1639019"/>
            <a:chExt cx="1779620" cy="323490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8335C91-CA75-FC57-33DF-C33EBED811EF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0C46B3-2232-35D2-1235-C8845D4C36E9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영화 정보 및 리뷰 통합</a:t>
              </a:r>
              <a:endParaRPr lang="en-US" altLang="ko-KR" b="1" i="0" dirty="0">
                <a:solidFill>
                  <a:sysClr val="windowText" lastClr="000000"/>
                </a:solidFill>
                <a:effectLst/>
                <a:latin typeface="Söhne"/>
              </a:endParaRPr>
            </a:p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제공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5ECDAA1-835F-8490-9638-8FD07103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3361" y="1815050"/>
              <a:ext cx="1564917" cy="156491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A17CF0-9E8C-555B-A358-808D4EF7913F}"/>
              </a:ext>
            </a:extLst>
          </p:cNvPr>
          <p:cNvGrpSpPr/>
          <p:nvPr/>
        </p:nvGrpSpPr>
        <p:grpSpPr>
          <a:xfrm>
            <a:off x="6603352" y="1943819"/>
            <a:ext cx="1779620" cy="3234903"/>
            <a:chOff x="913084" y="1639019"/>
            <a:chExt cx="1779620" cy="323490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A7410C6-CACE-D8B2-FCA4-07C109344993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F5867C-C9E9-336C-A2E1-B6C6B2F2BFA3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ysClr val="windowText" lastClr="000000"/>
                  </a:solidFill>
                  <a:effectLst/>
                  <a:latin typeface="Söhne"/>
                </a:rPr>
                <a:t>댓글을 통한 커뮤니티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04F0A5E-FEC8-BE40-7DBC-02A5B4FD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3361" y="1891856"/>
              <a:ext cx="1564917" cy="1411305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8FB14B-AE88-4694-CBA5-60C0B5EC361E}"/>
              </a:ext>
            </a:extLst>
          </p:cNvPr>
          <p:cNvGrpSpPr/>
          <p:nvPr/>
        </p:nvGrpSpPr>
        <p:grpSpPr>
          <a:xfrm>
            <a:off x="9397676" y="1943819"/>
            <a:ext cx="1779620" cy="3234903"/>
            <a:chOff x="913084" y="1639019"/>
            <a:chExt cx="1779620" cy="3234903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FFB5F3D-97D2-C791-E735-4C37F81F46D1}"/>
                </a:ext>
              </a:extLst>
            </p:cNvPr>
            <p:cNvSpPr>
              <a:spLocks/>
            </p:cNvSpPr>
            <p:nvPr/>
          </p:nvSpPr>
          <p:spPr>
            <a:xfrm>
              <a:off x="913084" y="1639019"/>
              <a:ext cx="1779620" cy="323490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CF2010-8E99-1263-C452-B3443CD2C307}"/>
                </a:ext>
              </a:extLst>
            </p:cNvPr>
            <p:cNvSpPr txBox="1">
              <a:spLocks/>
            </p:cNvSpPr>
            <p:nvPr/>
          </p:nvSpPr>
          <p:spPr>
            <a:xfrm>
              <a:off x="1114805" y="3701237"/>
              <a:ext cx="143605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b="1" dirty="0">
                  <a:solidFill>
                    <a:sysClr val="windowText" lastClr="000000"/>
                  </a:solidFill>
                  <a:latin typeface="Söhne"/>
                </a:rPr>
                <a:t>영화의 상세한 정보 제공</a:t>
              </a:r>
              <a:endParaRPr lang="ko-KR" altLang="en-US" b="1" i="0" dirty="0">
                <a:solidFill>
                  <a:sysClr val="windowText" lastClr="000000"/>
                </a:solidFill>
                <a:effectLst/>
                <a:latin typeface="Söhne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05D1F45-F5BB-0B59-699E-8485BAAD5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2470" y="1815050"/>
              <a:ext cx="1564917" cy="1564917"/>
            </a:xfrm>
            <a:prstGeom prst="rect">
              <a:avLst/>
            </a:prstGeom>
          </p:spPr>
        </p:pic>
      </p:grp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C2F19A3-866E-83F0-4B1A-EDFB4C3B335D}"/>
              </a:ext>
            </a:extLst>
          </p:cNvPr>
          <p:cNvSpPr/>
          <p:nvPr/>
        </p:nvSpPr>
        <p:spPr>
          <a:xfrm>
            <a:off x="3095415" y="2725351"/>
            <a:ext cx="389404" cy="1395450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화살표: 갈매기형 수장 32">
            <a:extLst>
              <a:ext uri="{FF2B5EF4-FFF2-40B4-BE49-F238E27FC236}">
                <a16:creationId xmlns:a16="http://schemas.microsoft.com/office/drawing/2014/main" id="{7D63D505-2619-E9FB-67B9-CD4791D02B9F}"/>
              </a:ext>
            </a:extLst>
          </p:cNvPr>
          <p:cNvSpPr/>
          <p:nvPr/>
        </p:nvSpPr>
        <p:spPr>
          <a:xfrm>
            <a:off x="8699975" y="2727425"/>
            <a:ext cx="389404" cy="1395450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06A4374D-396C-3A24-A8DD-2909742D9176}"/>
              </a:ext>
            </a:extLst>
          </p:cNvPr>
          <p:cNvSpPr/>
          <p:nvPr/>
        </p:nvSpPr>
        <p:spPr>
          <a:xfrm>
            <a:off x="5900159" y="2725351"/>
            <a:ext cx="389404" cy="1395450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0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내용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B0E891-0588-194C-3A82-6A568A5F8B19}"/>
              </a:ext>
            </a:extLst>
          </p:cNvPr>
          <p:cNvCxnSpPr/>
          <p:nvPr/>
        </p:nvCxnSpPr>
        <p:spPr>
          <a:xfrm>
            <a:off x="683623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40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활용 장비 및 재료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FA718F-1C62-F9B8-80AE-802DDD29F79E}"/>
              </a:ext>
            </a:extLst>
          </p:cNvPr>
          <p:cNvCxnSpPr/>
          <p:nvPr/>
        </p:nvCxnSpPr>
        <p:spPr>
          <a:xfrm>
            <a:off x="683623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넛 7"/>
          <p:cNvSpPr/>
          <p:nvPr/>
        </p:nvSpPr>
        <p:spPr>
          <a:xfrm>
            <a:off x="5003800" y="2147615"/>
            <a:ext cx="2184400" cy="2184400"/>
          </a:xfrm>
          <a:prstGeom prst="donut">
            <a:avLst>
              <a:gd name="adj" fmla="val 19767"/>
            </a:avLst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도넛 27"/>
          <p:cNvSpPr/>
          <p:nvPr/>
        </p:nvSpPr>
        <p:spPr>
          <a:xfrm>
            <a:off x="5913191" y="3641725"/>
            <a:ext cx="2184400" cy="2184400"/>
          </a:xfrm>
          <a:prstGeom prst="donut">
            <a:avLst>
              <a:gd name="adj" fmla="val 19767"/>
            </a:avLst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도넛 26"/>
          <p:cNvSpPr/>
          <p:nvPr/>
        </p:nvSpPr>
        <p:spPr>
          <a:xfrm>
            <a:off x="4135191" y="3641725"/>
            <a:ext cx="2184400" cy="2184400"/>
          </a:xfrm>
          <a:prstGeom prst="donut">
            <a:avLst>
              <a:gd name="adj" fmla="val 19767"/>
            </a:avLst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>
            <a:off x="5135006" y="3028950"/>
            <a:ext cx="1921987" cy="18859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9" name="그림 48" descr="블랙, 어둠이(가) 표시된 사진&#10;&#10;자동 생성된 설명">
            <a:extLst>
              <a:ext uri="{FF2B5EF4-FFF2-40B4-BE49-F238E27FC236}">
                <a16:creationId xmlns:a16="http://schemas.microsoft.com/office/drawing/2014/main" id="{5BD43F90-C396-D4BB-D29E-48B8D84D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63" y="2925972"/>
            <a:ext cx="469299" cy="469299"/>
          </a:xfrm>
          <a:prstGeom prst="rect">
            <a:avLst/>
          </a:prstGeom>
        </p:spPr>
      </p:pic>
      <p:pic>
        <p:nvPicPr>
          <p:cNvPr id="51" name="그림 50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0AA272ED-880C-9B58-3220-C587F20AB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74" y="4553578"/>
            <a:ext cx="552948" cy="476453"/>
          </a:xfrm>
          <a:prstGeom prst="rect">
            <a:avLst/>
          </a:prstGeom>
        </p:spPr>
      </p:pic>
      <p:pic>
        <p:nvPicPr>
          <p:cNvPr id="55" name="그림 54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E9A75A7C-6077-C7D5-D9FE-7CBBFFE43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92" y="4539054"/>
            <a:ext cx="371507" cy="416998"/>
          </a:xfrm>
          <a:prstGeom prst="rect">
            <a:avLst/>
          </a:prstGeom>
        </p:spPr>
      </p:pic>
      <p:pic>
        <p:nvPicPr>
          <p:cNvPr id="57" name="그림 56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6DFAC56E-DAE5-C01C-0070-2DDBF0FDA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76" y="757024"/>
            <a:ext cx="1529255" cy="1529255"/>
          </a:xfrm>
          <a:prstGeom prst="rect">
            <a:avLst/>
          </a:prstGeom>
        </p:spPr>
      </p:pic>
      <p:pic>
        <p:nvPicPr>
          <p:cNvPr id="59" name="그림 58" descr="스크린샷, 그래픽, 일렉트릭 블루, 직사각형이(가) 표시된 사진&#10;&#10;자동 생성된 설명">
            <a:extLst>
              <a:ext uri="{FF2B5EF4-FFF2-40B4-BE49-F238E27FC236}">
                <a16:creationId xmlns:a16="http://schemas.microsoft.com/office/drawing/2014/main" id="{319EC293-A9EE-CBD4-1EE8-AE315F361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16" y="3482883"/>
            <a:ext cx="761056" cy="1073033"/>
          </a:xfrm>
          <a:prstGeom prst="rect">
            <a:avLst/>
          </a:prstGeom>
        </p:spPr>
      </p:pic>
      <p:pic>
        <p:nvPicPr>
          <p:cNvPr id="61" name="그림 60" descr="블랙, 어둠이(가) 표시된 사진&#10;&#10;자동 생성된 설명">
            <a:extLst>
              <a:ext uri="{FF2B5EF4-FFF2-40B4-BE49-F238E27FC236}">
                <a16:creationId xmlns:a16="http://schemas.microsoft.com/office/drawing/2014/main" id="{2D05CA39-706C-C9B2-477A-F6094FB59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40" y="4733925"/>
            <a:ext cx="1086996" cy="1086996"/>
          </a:xfrm>
          <a:prstGeom prst="rect">
            <a:avLst/>
          </a:prstGeom>
        </p:spPr>
      </p:pic>
      <p:pic>
        <p:nvPicPr>
          <p:cNvPr id="65" name="그림 64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4B9503F8-F7A4-0719-E5B5-A8D807789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0" y="4660327"/>
            <a:ext cx="1712184" cy="739408"/>
          </a:xfrm>
          <a:prstGeom prst="rect">
            <a:avLst/>
          </a:prstGeom>
        </p:spPr>
      </p:pic>
      <p:pic>
        <p:nvPicPr>
          <p:cNvPr id="68" name="그림 67" descr="노랑, 직사각형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0002DBA-0EC4-A300-C2B6-3F5906192C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03" y="3429000"/>
            <a:ext cx="1036864" cy="103686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59573B33-A663-6C78-27D2-0092D924D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62" y="4603400"/>
            <a:ext cx="1097661" cy="955217"/>
          </a:xfrm>
          <a:prstGeom prst="rect">
            <a:avLst/>
          </a:prstGeom>
        </p:spPr>
      </p:pic>
      <p:pic>
        <p:nvPicPr>
          <p:cNvPr id="75" name="그림 74" descr="로고, 그래픽, 상징, 폰트이(가) 표시된 사진&#10;&#10;자동 생성된 설명">
            <a:extLst>
              <a:ext uri="{FF2B5EF4-FFF2-40B4-BE49-F238E27FC236}">
                <a16:creationId xmlns:a16="http://schemas.microsoft.com/office/drawing/2014/main" id="{143E4C1E-0D85-CD47-CD16-7F4E37A09C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91" y="3682555"/>
            <a:ext cx="1068721" cy="851193"/>
          </a:xfrm>
          <a:prstGeom prst="rect">
            <a:avLst/>
          </a:prstGeom>
        </p:spPr>
      </p:pic>
      <p:pic>
        <p:nvPicPr>
          <p:cNvPr id="77" name="그림 76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CB82746E-3EA0-D2DC-E0E6-19158ABED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336" y="4786834"/>
            <a:ext cx="2224334" cy="1213273"/>
          </a:xfrm>
          <a:prstGeom prst="rect">
            <a:avLst/>
          </a:prstGeom>
        </p:spPr>
      </p:pic>
      <p:pic>
        <p:nvPicPr>
          <p:cNvPr id="79" name="그림 78" descr="스크린샷, 그래픽, 일렉트릭 블루, 디자인이(가) 표시된 사진&#10;&#10;자동 생성된 설명">
            <a:extLst>
              <a:ext uri="{FF2B5EF4-FFF2-40B4-BE49-F238E27FC236}">
                <a16:creationId xmlns:a16="http://schemas.microsoft.com/office/drawing/2014/main" id="{E3E2529E-063C-C848-E3A1-8CC58D388AC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4" t="-359" r="54791" b="359"/>
          <a:stretch/>
        </p:blipFill>
        <p:spPr>
          <a:xfrm>
            <a:off x="4662877" y="979965"/>
            <a:ext cx="1118058" cy="1301930"/>
          </a:xfrm>
          <a:prstGeom prst="rect">
            <a:avLst/>
          </a:prstGeom>
        </p:spPr>
      </p:pic>
      <p:pic>
        <p:nvPicPr>
          <p:cNvPr id="82" name="Picture 2" descr="D-171] 공부 끝 - 오르비">
            <a:extLst>
              <a:ext uri="{FF2B5EF4-FFF2-40B4-BE49-F238E27FC236}">
                <a16:creationId xmlns:a16="http://schemas.microsoft.com/office/drawing/2014/main" id="{EDF9B67D-2C55-FC97-035E-ED5F38052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 amt="16000"/>
          </a:blip>
          <a:srcRect l="33060"/>
          <a:stretch>
            <a:fillRect/>
          </a:stretch>
        </p:blipFill>
        <p:spPr>
          <a:xfrm>
            <a:off x="8396401" y="1255310"/>
            <a:ext cx="806931" cy="783531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</p:pic>
      <p:pic>
        <p:nvPicPr>
          <p:cNvPr id="81" name="그림 80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40A4CC2-5822-B3FF-FD98-2088E9C0D9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7" y="3147641"/>
            <a:ext cx="2011401" cy="1257126"/>
          </a:xfrm>
          <a:prstGeom prst="rect">
            <a:avLst/>
          </a:prstGeom>
        </p:spPr>
      </p:pic>
      <p:pic>
        <p:nvPicPr>
          <p:cNvPr id="63" name="그림 6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48C74F9E-1E7A-E052-6903-ABC96DBF1F5B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54" y="1183448"/>
            <a:ext cx="2984457" cy="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6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구조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835CC1-A15B-A170-DDA9-B60E0AD00569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1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개요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73EB0-EA5B-46B0-9864-749BEC04EBF9}"/>
              </a:ext>
            </a:extLst>
          </p:cNvPr>
          <p:cNvSpPr txBox="1"/>
          <p:nvPr/>
        </p:nvSpPr>
        <p:spPr>
          <a:xfrm>
            <a:off x="1142176" y="1203649"/>
            <a:ext cx="50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활용 방안 및 기대 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E35159-4C9C-F45E-B78E-75462DFF318B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5D4B71-62AE-24BE-DD1F-B97DA4E8420A}"/>
              </a:ext>
            </a:extLst>
          </p:cNvPr>
          <p:cNvGrpSpPr/>
          <p:nvPr/>
        </p:nvGrpSpPr>
        <p:grpSpPr>
          <a:xfrm>
            <a:off x="1181859" y="2475269"/>
            <a:ext cx="9828282" cy="3088260"/>
            <a:chOff x="765438" y="2464384"/>
            <a:chExt cx="10663573" cy="3350727"/>
          </a:xfrm>
        </p:grpSpPr>
        <p:sp>
          <p:nvSpPr>
            <p:cNvPr id="14" name="자유형 40">
              <a:extLst>
                <a:ext uri="{FF2B5EF4-FFF2-40B4-BE49-F238E27FC236}">
                  <a16:creationId xmlns:a16="http://schemas.microsoft.com/office/drawing/2014/main" id="{14D5B04B-4A8B-17A6-67D0-8F367D2A6756}"/>
                </a:ext>
              </a:extLst>
            </p:cNvPr>
            <p:cNvSpPr/>
            <p:nvPr/>
          </p:nvSpPr>
          <p:spPr>
            <a:xfrm rot="3600000" flipH="1" flipV="1">
              <a:off x="1709803" y="3343370"/>
              <a:ext cx="3350722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98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41">
              <a:extLst>
                <a:ext uri="{FF2B5EF4-FFF2-40B4-BE49-F238E27FC236}">
                  <a16:creationId xmlns:a16="http://schemas.microsoft.com/office/drawing/2014/main" id="{8C8AFD7E-4A73-CB6C-3D1B-128418984374}"/>
                </a:ext>
              </a:extLst>
            </p:cNvPr>
            <p:cNvSpPr/>
            <p:nvPr/>
          </p:nvSpPr>
          <p:spPr>
            <a:xfrm rot="18000000" flipV="1">
              <a:off x="-113545" y="3343371"/>
              <a:ext cx="3350723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42">
              <a:extLst>
                <a:ext uri="{FF2B5EF4-FFF2-40B4-BE49-F238E27FC236}">
                  <a16:creationId xmlns:a16="http://schemas.microsoft.com/office/drawing/2014/main" id="{5E3CD3DA-1C1D-A3CC-7460-E060A0A228D2}"/>
                </a:ext>
              </a:extLst>
            </p:cNvPr>
            <p:cNvSpPr/>
            <p:nvPr/>
          </p:nvSpPr>
          <p:spPr>
            <a:xfrm rot="3600000" flipH="1" flipV="1">
              <a:off x="5333537" y="3343368"/>
              <a:ext cx="3350722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98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43">
              <a:extLst>
                <a:ext uri="{FF2B5EF4-FFF2-40B4-BE49-F238E27FC236}">
                  <a16:creationId xmlns:a16="http://schemas.microsoft.com/office/drawing/2014/main" id="{A1D59A2A-1FAB-3A20-3CBD-E38873C39A4C}"/>
                </a:ext>
              </a:extLst>
            </p:cNvPr>
            <p:cNvSpPr/>
            <p:nvPr/>
          </p:nvSpPr>
          <p:spPr>
            <a:xfrm rot="18000000" flipV="1">
              <a:off x="3510189" y="3343369"/>
              <a:ext cx="3350723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44">
              <a:extLst>
                <a:ext uri="{FF2B5EF4-FFF2-40B4-BE49-F238E27FC236}">
                  <a16:creationId xmlns:a16="http://schemas.microsoft.com/office/drawing/2014/main" id="{9B543507-3C55-ADC8-9611-4759122A5A6B}"/>
                </a:ext>
              </a:extLst>
            </p:cNvPr>
            <p:cNvSpPr/>
            <p:nvPr/>
          </p:nvSpPr>
          <p:spPr>
            <a:xfrm rot="3600000" flipH="1" flipV="1">
              <a:off x="8957271" y="3343366"/>
              <a:ext cx="3350722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98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45">
              <a:extLst>
                <a:ext uri="{FF2B5EF4-FFF2-40B4-BE49-F238E27FC236}">
                  <a16:creationId xmlns:a16="http://schemas.microsoft.com/office/drawing/2014/main" id="{144AB17C-C24B-DC9B-DC5F-AD62F69F6DD6}"/>
                </a:ext>
              </a:extLst>
            </p:cNvPr>
            <p:cNvSpPr/>
            <p:nvPr/>
          </p:nvSpPr>
          <p:spPr>
            <a:xfrm rot="18000000" flipV="1">
              <a:off x="7133923" y="3343367"/>
              <a:ext cx="3350723" cy="1592758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364DB-02A7-FC48-4FCE-EFCABD600C8E}"/>
              </a:ext>
            </a:extLst>
          </p:cNvPr>
          <p:cNvSpPr/>
          <p:nvPr/>
        </p:nvSpPr>
        <p:spPr>
          <a:xfrm>
            <a:off x="1056546" y="1763489"/>
            <a:ext cx="3001103" cy="121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0" dirty="0">
                <a:effectLst/>
                <a:latin typeface="Söhne"/>
              </a:rPr>
              <a:t>다양한 관점의 의견 교환 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사용자들은 개인의 경험을 바탕으로 </a:t>
            </a:r>
            <a:endParaRPr lang="en-US" altLang="ko-KR" sz="1200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의견을 교환하고</a:t>
            </a:r>
            <a:r>
              <a:rPr lang="en-US" altLang="ko-KR" sz="1200" b="0" i="0" dirty="0">
                <a:effectLst/>
                <a:latin typeface="Söhne"/>
              </a:rPr>
              <a:t>,</a:t>
            </a:r>
            <a:r>
              <a:rPr lang="ko-KR" altLang="en-US" sz="1200" b="0" i="0" dirty="0">
                <a:effectLst/>
                <a:latin typeface="Söhne"/>
              </a:rPr>
              <a:t> 다양한 관점을 공유할 수 있습니다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747EEA-E069-05A1-C526-B704D7958A52}"/>
              </a:ext>
            </a:extLst>
          </p:cNvPr>
          <p:cNvSpPr/>
          <p:nvPr/>
        </p:nvSpPr>
        <p:spPr>
          <a:xfrm>
            <a:off x="4592604" y="1763488"/>
            <a:ext cx="3001103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의사결정 지원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사용자가 리뷰와 평점을 통해 정보에 기반한 의사결정을 내릴 수 있도록 지원합니다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4DDFFE-041C-F816-CE0A-93BD09A2137A}"/>
              </a:ext>
            </a:extLst>
          </p:cNvPr>
          <p:cNvSpPr/>
          <p:nvPr/>
        </p:nvSpPr>
        <p:spPr>
          <a:xfrm>
            <a:off x="8109612" y="1763487"/>
            <a:ext cx="3001103" cy="1216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0" dirty="0">
                <a:effectLst/>
                <a:latin typeface="Söhne"/>
              </a:rPr>
              <a:t>콘텐츠 순위 결정</a:t>
            </a:r>
            <a:endParaRPr lang="en-US" altLang="ko-KR" sz="1400" b="1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좋아요 수와 조회수를 기반으로 인기 리뷰나 영화를 순위별로 보여주어 사용자의 콘텐츠 선택을 </a:t>
            </a:r>
            <a:r>
              <a:rPr lang="ko-KR" altLang="en-US" sz="1200" b="0" i="0" dirty="0" err="1">
                <a:effectLst/>
                <a:latin typeface="Söhne"/>
              </a:rPr>
              <a:t>돕습니다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555273-C049-1EA4-66A8-EF7AC0BE2382}"/>
              </a:ext>
            </a:extLst>
          </p:cNvPr>
          <p:cNvSpPr/>
          <p:nvPr/>
        </p:nvSpPr>
        <p:spPr>
          <a:xfrm>
            <a:off x="3051340" y="5100354"/>
            <a:ext cx="2994752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0" dirty="0">
                <a:effectLst/>
                <a:latin typeface="Söhne"/>
              </a:rPr>
              <a:t>개인화된 영화 추천</a:t>
            </a:r>
            <a:endParaRPr lang="en-US" altLang="ko-KR" sz="1400" b="1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사용자의 취향과 </a:t>
            </a:r>
            <a:r>
              <a:rPr lang="ko-KR" altLang="en-US" sz="1200" b="0" i="0" dirty="0" err="1">
                <a:effectLst/>
                <a:latin typeface="Söhne"/>
              </a:rPr>
              <a:t>보고있는</a:t>
            </a:r>
            <a:r>
              <a:rPr lang="ko-KR" altLang="en-US" sz="1200" b="0" i="0" dirty="0">
                <a:effectLst/>
                <a:latin typeface="Söhne"/>
              </a:rPr>
              <a:t> 영화를 </a:t>
            </a:r>
            <a:endParaRPr lang="en-US" altLang="ko-KR" sz="1200" b="0" i="0" dirty="0">
              <a:effectLst/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분석하여 맞춤형 영화 추천을 제공합니다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0028F2-DBE3-CAC1-2B69-6DD3CF662692}"/>
              </a:ext>
            </a:extLst>
          </p:cNvPr>
          <p:cNvSpPr/>
          <p:nvPr/>
        </p:nvSpPr>
        <p:spPr>
          <a:xfrm>
            <a:off x="6587398" y="5100353"/>
            <a:ext cx="2994752" cy="93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사용자 기반 확대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effectLst/>
                <a:latin typeface="Söhne"/>
              </a:rPr>
              <a:t>흥미로운 콘텐츠 제공을 통해 사용자 기반을 확대하고</a:t>
            </a:r>
            <a:r>
              <a:rPr lang="en-US" altLang="ko-KR" sz="1200" b="0" i="0" dirty="0">
                <a:effectLst/>
                <a:latin typeface="Söhne"/>
              </a:rPr>
              <a:t>, </a:t>
            </a:r>
            <a:r>
              <a:rPr lang="ko-KR" altLang="en-US" sz="1200" b="0" i="0" dirty="0">
                <a:effectLst/>
                <a:latin typeface="Söhne"/>
              </a:rPr>
              <a:t>사이트 </a:t>
            </a:r>
            <a:r>
              <a:rPr lang="ko-KR" altLang="en-US" sz="1200" b="0" i="0" dirty="0" err="1">
                <a:effectLst/>
                <a:latin typeface="Söhne"/>
              </a:rPr>
              <a:t>방문률을</a:t>
            </a:r>
            <a:r>
              <a:rPr lang="ko-KR" altLang="en-US" sz="1200" b="0" i="0" dirty="0">
                <a:effectLst/>
                <a:latin typeface="Söhne"/>
              </a:rPr>
              <a:t> 높입니다</a:t>
            </a:r>
            <a:r>
              <a:rPr lang="en-US" altLang="ko-KR" sz="1200" b="0" i="0" dirty="0">
                <a:effectLst/>
                <a:latin typeface="Söhne"/>
              </a:rPr>
              <a:t>.</a:t>
            </a:r>
            <a:endParaRPr lang="ko-KR" altLang="en-US" sz="900" dirty="0"/>
          </a:p>
        </p:txBody>
      </p:sp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2C98EDF-DAD1-77E4-638D-23FB5A52A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000"/>
          </a:blip>
          <a:srcRect l="33060"/>
          <a:stretch>
            <a:fillRect/>
          </a:stretch>
        </p:blipFill>
        <p:spPr>
          <a:xfrm rot="19609297">
            <a:off x="10034960" y="3404057"/>
            <a:ext cx="544722" cy="1272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765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2C4ACB-A0E2-42A1-91FC-7344D26C7683}"/>
              </a:ext>
            </a:extLst>
          </p:cNvPr>
          <p:cNvSpPr/>
          <p:nvPr/>
        </p:nvSpPr>
        <p:spPr>
          <a:xfrm>
            <a:off x="11830553" y="0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94F36-B6D1-48EE-B4AB-FE8DD45BD844}"/>
              </a:ext>
            </a:extLst>
          </p:cNvPr>
          <p:cNvSpPr/>
          <p:nvPr/>
        </p:nvSpPr>
        <p:spPr>
          <a:xfrm>
            <a:off x="-2660" y="1"/>
            <a:ext cx="39690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BA20C21-4E45-4C75-9868-EBC68C4A6D5F}"/>
              </a:ext>
            </a:extLst>
          </p:cNvPr>
          <p:cNvSpPr/>
          <p:nvPr/>
        </p:nvSpPr>
        <p:spPr>
          <a:xfrm>
            <a:off x="11714" y="6465818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A358695F-BBC6-4F55-A9F3-E307FABF147D}"/>
              </a:ext>
            </a:extLst>
          </p:cNvPr>
          <p:cNvSpPr/>
          <p:nvPr/>
        </p:nvSpPr>
        <p:spPr>
          <a:xfrm>
            <a:off x="0" y="6509892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172A724-7FAE-45D7-A239-4ACCF0E35609}"/>
              </a:ext>
            </a:extLst>
          </p:cNvPr>
          <p:cNvSpPr/>
          <p:nvPr/>
        </p:nvSpPr>
        <p:spPr>
          <a:xfrm>
            <a:off x="39993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E0B5279-54CE-4428-98EB-616DFD2E23F9}"/>
              </a:ext>
            </a:extLst>
          </p:cNvPr>
          <p:cNvSpPr/>
          <p:nvPr/>
        </p:nvSpPr>
        <p:spPr>
          <a:xfrm>
            <a:off x="103336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1B79810-06C3-4DB8-A6C9-3B95932CDCAD}"/>
              </a:ext>
            </a:extLst>
          </p:cNvPr>
          <p:cNvSpPr/>
          <p:nvPr/>
        </p:nvSpPr>
        <p:spPr>
          <a:xfrm>
            <a:off x="149191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26732417-4F04-4196-981E-5630770185A3}"/>
              </a:ext>
            </a:extLst>
          </p:cNvPr>
          <p:cNvSpPr/>
          <p:nvPr/>
        </p:nvSpPr>
        <p:spPr>
          <a:xfrm>
            <a:off x="195046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86E1C1-7548-47D1-9672-D55C4139B0E0}"/>
              </a:ext>
            </a:extLst>
          </p:cNvPr>
          <p:cNvSpPr/>
          <p:nvPr/>
        </p:nvSpPr>
        <p:spPr>
          <a:xfrm>
            <a:off x="240902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C950B1F-AA70-4A1A-87D2-7F450510735A}"/>
              </a:ext>
            </a:extLst>
          </p:cNvPr>
          <p:cNvSpPr/>
          <p:nvPr/>
        </p:nvSpPr>
        <p:spPr>
          <a:xfrm>
            <a:off x="286757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4CB5D38-BDC3-46EF-AEF0-D606396E3B92}"/>
              </a:ext>
            </a:extLst>
          </p:cNvPr>
          <p:cNvSpPr/>
          <p:nvPr/>
        </p:nvSpPr>
        <p:spPr>
          <a:xfrm>
            <a:off x="332612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8B8D58E-849E-41E4-9300-57D0D6354C93}"/>
              </a:ext>
            </a:extLst>
          </p:cNvPr>
          <p:cNvSpPr/>
          <p:nvPr/>
        </p:nvSpPr>
        <p:spPr>
          <a:xfrm>
            <a:off x="378467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8875D29-4C16-494A-B70D-A7C59F83DBB4}"/>
              </a:ext>
            </a:extLst>
          </p:cNvPr>
          <p:cNvSpPr/>
          <p:nvPr/>
        </p:nvSpPr>
        <p:spPr>
          <a:xfrm>
            <a:off x="424323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20C461D-9BCB-4FE6-A513-21820F4E95B6}"/>
              </a:ext>
            </a:extLst>
          </p:cNvPr>
          <p:cNvSpPr/>
          <p:nvPr/>
        </p:nvSpPr>
        <p:spPr>
          <a:xfrm>
            <a:off x="470178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F5A3FFD-986A-47E7-A3DE-B84764055F5A}"/>
              </a:ext>
            </a:extLst>
          </p:cNvPr>
          <p:cNvSpPr/>
          <p:nvPr/>
        </p:nvSpPr>
        <p:spPr>
          <a:xfrm>
            <a:off x="516033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C27DE10-ED67-4177-91D2-04BC4878F7EA}"/>
              </a:ext>
            </a:extLst>
          </p:cNvPr>
          <p:cNvSpPr/>
          <p:nvPr/>
        </p:nvSpPr>
        <p:spPr>
          <a:xfrm>
            <a:off x="561889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874169-F844-4B13-8CF2-B42B631A9CC9}"/>
              </a:ext>
            </a:extLst>
          </p:cNvPr>
          <p:cNvSpPr/>
          <p:nvPr/>
        </p:nvSpPr>
        <p:spPr>
          <a:xfrm>
            <a:off x="6077444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B22560C-8E55-4706-BB1E-22E839ECEFB1}"/>
              </a:ext>
            </a:extLst>
          </p:cNvPr>
          <p:cNvSpPr/>
          <p:nvPr/>
        </p:nvSpPr>
        <p:spPr>
          <a:xfrm>
            <a:off x="6535997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7977F48-DE8C-4D6D-B682-6E6CEE99E637}"/>
              </a:ext>
            </a:extLst>
          </p:cNvPr>
          <p:cNvSpPr/>
          <p:nvPr/>
        </p:nvSpPr>
        <p:spPr>
          <a:xfrm>
            <a:off x="6994550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0067CE4-453B-4E02-BDB5-C321325BAA83}"/>
              </a:ext>
            </a:extLst>
          </p:cNvPr>
          <p:cNvSpPr/>
          <p:nvPr/>
        </p:nvSpPr>
        <p:spPr>
          <a:xfrm>
            <a:off x="7453103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4EA1782-4681-4E4A-96B5-479E6A805B97}"/>
              </a:ext>
            </a:extLst>
          </p:cNvPr>
          <p:cNvSpPr/>
          <p:nvPr/>
        </p:nvSpPr>
        <p:spPr>
          <a:xfrm>
            <a:off x="7911656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31B6B56-FABC-4B87-9027-B45F55E32A59}"/>
              </a:ext>
            </a:extLst>
          </p:cNvPr>
          <p:cNvSpPr/>
          <p:nvPr/>
        </p:nvSpPr>
        <p:spPr>
          <a:xfrm>
            <a:off x="8370209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BCAE87B-7568-48A7-BDFD-2FF4631CA529}"/>
              </a:ext>
            </a:extLst>
          </p:cNvPr>
          <p:cNvSpPr/>
          <p:nvPr/>
        </p:nvSpPr>
        <p:spPr>
          <a:xfrm>
            <a:off x="882876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9D92EB9A-CC42-4F84-874F-15B9670A3264}"/>
              </a:ext>
            </a:extLst>
          </p:cNvPr>
          <p:cNvSpPr/>
          <p:nvPr/>
        </p:nvSpPr>
        <p:spPr>
          <a:xfrm>
            <a:off x="928731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86C06BB-A666-465D-BEAC-74EF79EF6E58}"/>
              </a:ext>
            </a:extLst>
          </p:cNvPr>
          <p:cNvSpPr/>
          <p:nvPr/>
        </p:nvSpPr>
        <p:spPr>
          <a:xfrm>
            <a:off x="9745868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0D36F05-8039-4FD4-BBDC-AE12DA9E15EC}"/>
              </a:ext>
            </a:extLst>
          </p:cNvPr>
          <p:cNvSpPr/>
          <p:nvPr/>
        </p:nvSpPr>
        <p:spPr>
          <a:xfrm>
            <a:off x="1020442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BE6237A-448F-4BF3-A6EB-4AAB12C02F8A}"/>
              </a:ext>
            </a:extLst>
          </p:cNvPr>
          <p:cNvSpPr/>
          <p:nvPr/>
        </p:nvSpPr>
        <p:spPr>
          <a:xfrm>
            <a:off x="10637851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31AC5C6-4CA2-447A-8FF2-A00A52607B46}"/>
              </a:ext>
            </a:extLst>
          </p:cNvPr>
          <p:cNvSpPr/>
          <p:nvPr/>
        </p:nvSpPr>
        <p:spPr>
          <a:xfrm>
            <a:off x="11073252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C65199A-2C7F-412E-880B-F4A1BEEA5B3A}"/>
              </a:ext>
            </a:extLst>
          </p:cNvPr>
          <p:cNvSpPr/>
          <p:nvPr/>
        </p:nvSpPr>
        <p:spPr>
          <a:xfrm>
            <a:off x="11531805" y="6509892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DD9CC673-56F0-4A6D-8EC5-7D6DC04B464A}"/>
              </a:ext>
            </a:extLst>
          </p:cNvPr>
          <p:cNvSpPr/>
          <p:nvPr/>
        </p:nvSpPr>
        <p:spPr>
          <a:xfrm>
            <a:off x="11967206" y="6509892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EA18A6-0131-4882-A48C-C143CF1367B8}"/>
              </a:ext>
            </a:extLst>
          </p:cNvPr>
          <p:cNvSpPr/>
          <p:nvPr/>
        </p:nvSpPr>
        <p:spPr>
          <a:xfrm>
            <a:off x="11714" y="0"/>
            <a:ext cx="12192000" cy="3921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88AF368-ED4D-48E8-B33E-C8F2F9343F47}"/>
              </a:ext>
            </a:extLst>
          </p:cNvPr>
          <p:cNvSpPr/>
          <p:nvPr/>
        </p:nvSpPr>
        <p:spPr>
          <a:xfrm>
            <a:off x="0" y="44074"/>
            <a:ext cx="239359" cy="304035"/>
          </a:xfrm>
          <a:custGeom>
            <a:avLst/>
            <a:gdLst>
              <a:gd name="connsiteX0" fmla="*/ 3911 w 316525"/>
              <a:gd name="connsiteY0" fmla="*/ 0 h 375138"/>
              <a:gd name="connsiteX1" fmla="*/ 254001 w 316525"/>
              <a:gd name="connsiteY1" fmla="*/ 0 h 375138"/>
              <a:gd name="connsiteX2" fmla="*/ 316525 w 316525"/>
              <a:gd name="connsiteY2" fmla="*/ 62524 h 375138"/>
              <a:gd name="connsiteX3" fmla="*/ 316525 w 316525"/>
              <a:gd name="connsiteY3" fmla="*/ 312614 h 375138"/>
              <a:gd name="connsiteX4" fmla="*/ 254001 w 316525"/>
              <a:gd name="connsiteY4" fmla="*/ 375138 h 375138"/>
              <a:gd name="connsiteX5" fmla="*/ 3911 w 316525"/>
              <a:gd name="connsiteY5" fmla="*/ 375138 h 375138"/>
              <a:gd name="connsiteX6" fmla="*/ 0 w 316525"/>
              <a:gd name="connsiteY6" fmla="*/ 374349 h 375138"/>
              <a:gd name="connsiteX7" fmla="*/ 0 w 316525"/>
              <a:gd name="connsiteY7" fmla="*/ 79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525" h="375138">
                <a:moveTo>
                  <a:pt x="3911" y="0"/>
                </a:moveTo>
                <a:lnTo>
                  <a:pt x="254001" y="0"/>
                </a:lnTo>
                <a:cubicBezTo>
                  <a:pt x="288532" y="0"/>
                  <a:pt x="316525" y="27993"/>
                  <a:pt x="316525" y="62524"/>
                </a:cubicBezTo>
                <a:lnTo>
                  <a:pt x="316525" y="312614"/>
                </a:lnTo>
                <a:cubicBezTo>
                  <a:pt x="316525" y="347145"/>
                  <a:pt x="288532" y="375138"/>
                  <a:pt x="254001" y="375138"/>
                </a:cubicBezTo>
                <a:lnTo>
                  <a:pt x="3911" y="375138"/>
                </a:lnTo>
                <a:lnTo>
                  <a:pt x="0" y="374349"/>
                </a:lnTo>
                <a:lnTo>
                  <a:pt x="0" y="7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D0890C4-3336-4AE6-8745-FDB04792F3E7}"/>
              </a:ext>
            </a:extLst>
          </p:cNvPr>
          <p:cNvSpPr/>
          <p:nvPr/>
        </p:nvSpPr>
        <p:spPr>
          <a:xfrm>
            <a:off x="39993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BF9D1DC-6FC4-4CB6-8414-B1E504DBBB0D}"/>
              </a:ext>
            </a:extLst>
          </p:cNvPr>
          <p:cNvSpPr/>
          <p:nvPr/>
        </p:nvSpPr>
        <p:spPr>
          <a:xfrm>
            <a:off x="85849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BB08A0E-3F46-40C9-821A-DD23707B6CBF}"/>
              </a:ext>
            </a:extLst>
          </p:cNvPr>
          <p:cNvSpPr/>
          <p:nvPr/>
        </p:nvSpPr>
        <p:spPr>
          <a:xfrm>
            <a:off x="131704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2E39AF1-C9CB-4277-B41F-12EECD17D28E}"/>
              </a:ext>
            </a:extLst>
          </p:cNvPr>
          <p:cNvSpPr/>
          <p:nvPr/>
        </p:nvSpPr>
        <p:spPr>
          <a:xfrm>
            <a:off x="177559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76F81EA-FC9D-4C13-913C-404DE3FEC5C0}"/>
              </a:ext>
            </a:extLst>
          </p:cNvPr>
          <p:cNvSpPr/>
          <p:nvPr/>
        </p:nvSpPr>
        <p:spPr>
          <a:xfrm>
            <a:off x="223415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A185A5F-82FC-48A7-B792-45A76F01198B}"/>
              </a:ext>
            </a:extLst>
          </p:cNvPr>
          <p:cNvSpPr/>
          <p:nvPr/>
        </p:nvSpPr>
        <p:spPr>
          <a:xfrm>
            <a:off x="269270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746F755-7ABC-4ECC-801C-26F825513170}"/>
              </a:ext>
            </a:extLst>
          </p:cNvPr>
          <p:cNvSpPr/>
          <p:nvPr/>
        </p:nvSpPr>
        <p:spPr>
          <a:xfrm>
            <a:off x="315125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76C90A-4C82-4ACE-B94C-CB66C6D1321A}"/>
              </a:ext>
            </a:extLst>
          </p:cNvPr>
          <p:cNvSpPr/>
          <p:nvPr/>
        </p:nvSpPr>
        <p:spPr>
          <a:xfrm>
            <a:off x="360981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3495DE6E-1E2B-46F7-9C0B-260E21EDCD62}"/>
              </a:ext>
            </a:extLst>
          </p:cNvPr>
          <p:cNvSpPr/>
          <p:nvPr/>
        </p:nvSpPr>
        <p:spPr>
          <a:xfrm>
            <a:off x="406836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E83D6424-CE25-49B3-B16F-A0035D13BCDF}"/>
              </a:ext>
            </a:extLst>
          </p:cNvPr>
          <p:cNvSpPr/>
          <p:nvPr/>
        </p:nvSpPr>
        <p:spPr>
          <a:xfrm>
            <a:off x="452691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197233-9A53-4F72-9D57-8A5162722E27}"/>
              </a:ext>
            </a:extLst>
          </p:cNvPr>
          <p:cNvSpPr/>
          <p:nvPr/>
        </p:nvSpPr>
        <p:spPr>
          <a:xfrm>
            <a:off x="498546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2BCB2A3A-2972-4DC4-A7C9-B319D647EDA3}"/>
              </a:ext>
            </a:extLst>
          </p:cNvPr>
          <p:cNvSpPr/>
          <p:nvPr/>
        </p:nvSpPr>
        <p:spPr>
          <a:xfrm>
            <a:off x="544402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D503436-F834-4A27-94F8-537C71D4946B}"/>
              </a:ext>
            </a:extLst>
          </p:cNvPr>
          <p:cNvSpPr/>
          <p:nvPr/>
        </p:nvSpPr>
        <p:spPr>
          <a:xfrm>
            <a:off x="590257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F5055BA-66A3-491A-AB35-AE6AFEB83CBA}"/>
              </a:ext>
            </a:extLst>
          </p:cNvPr>
          <p:cNvSpPr/>
          <p:nvPr/>
        </p:nvSpPr>
        <p:spPr>
          <a:xfrm>
            <a:off x="6361128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55DB4A3-5A15-46EF-A0F1-C2601BD50F2A}"/>
              </a:ext>
            </a:extLst>
          </p:cNvPr>
          <p:cNvSpPr/>
          <p:nvPr/>
        </p:nvSpPr>
        <p:spPr>
          <a:xfrm>
            <a:off x="6819681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4A1DC675-38C5-40F1-AF45-307C3B0A456F}"/>
              </a:ext>
            </a:extLst>
          </p:cNvPr>
          <p:cNvSpPr/>
          <p:nvPr/>
        </p:nvSpPr>
        <p:spPr>
          <a:xfrm>
            <a:off x="7278234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246B4E48-564F-4DA1-B095-81A3E952888C}"/>
              </a:ext>
            </a:extLst>
          </p:cNvPr>
          <p:cNvSpPr/>
          <p:nvPr/>
        </p:nvSpPr>
        <p:spPr>
          <a:xfrm>
            <a:off x="7736787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9B7E087-4674-4AA8-AF26-29EB5FC06706}"/>
              </a:ext>
            </a:extLst>
          </p:cNvPr>
          <p:cNvSpPr/>
          <p:nvPr/>
        </p:nvSpPr>
        <p:spPr>
          <a:xfrm>
            <a:off x="8195340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8150D649-5221-4D08-80E5-0098750540A3}"/>
              </a:ext>
            </a:extLst>
          </p:cNvPr>
          <p:cNvSpPr/>
          <p:nvPr/>
        </p:nvSpPr>
        <p:spPr>
          <a:xfrm>
            <a:off x="8653893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A8FA44F-3720-48BF-A48B-ED8A3F432933}"/>
              </a:ext>
            </a:extLst>
          </p:cNvPr>
          <p:cNvSpPr/>
          <p:nvPr/>
        </p:nvSpPr>
        <p:spPr>
          <a:xfrm>
            <a:off x="9112446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F3776C3-2693-439F-B4A2-59F89447C4B0}"/>
              </a:ext>
            </a:extLst>
          </p:cNvPr>
          <p:cNvSpPr/>
          <p:nvPr/>
        </p:nvSpPr>
        <p:spPr>
          <a:xfrm>
            <a:off x="9570999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8BB458F1-7238-4606-AB1E-67D16C56F1F5}"/>
              </a:ext>
            </a:extLst>
          </p:cNvPr>
          <p:cNvSpPr/>
          <p:nvPr/>
        </p:nvSpPr>
        <p:spPr>
          <a:xfrm>
            <a:off x="100295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DE59078-05F6-4F89-8A8C-E2DDB2E84CDA}"/>
              </a:ext>
            </a:extLst>
          </p:cNvPr>
          <p:cNvSpPr/>
          <p:nvPr/>
        </p:nvSpPr>
        <p:spPr>
          <a:xfrm>
            <a:off x="104881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0ED79D2-EC6D-4FB9-84CB-EF6AC90A5F70}"/>
              </a:ext>
            </a:extLst>
          </p:cNvPr>
          <p:cNvSpPr/>
          <p:nvPr/>
        </p:nvSpPr>
        <p:spPr>
          <a:xfrm>
            <a:off x="11073252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78AD09C5-17DC-4E8D-B3AB-423BCB1CE5A0}"/>
              </a:ext>
            </a:extLst>
          </p:cNvPr>
          <p:cNvSpPr/>
          <p:nvPr/>
        </p:nvSpPr>
        <p:spPr>
          <a:xfrm>
            <a:off x="11531805" y="44074"/>
            <a:ext cx="283684" cy="30403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4FA1E6-D403-4887-AC87-D74CC7291E93}"/>
              </a:ext>
            </a:extLst>
          </p:cNvPr>
          <p:cNvSpPr/>
          <p:nvPr/>
        </p:nvSpPr>
        <p:spPr>
          <a:xfrm>
            <a:off x="11955492" y="44074"/>
            <a:ext cx="248222" cy="304035"/>
          </a:xfrm>
          <a:custGeom>
            <a:avLst/>
            <a:gdLst>
              <a:gd name="connsiteX0" fmla="*/ 62524 w 328245"/>
              <a:gd name="connsiteY0" fmla="*/ 0 h 375138"/>
              <a:gd name="connsiteX1" fmla="*/ 312614 w 328245"/>
              <a:gd name="connsiteY1" fmla="*/ 0 h 375138"/>
              <a:gd name="connsiteX2" fmla="*/ 328245 w 328245"/>
              <a:gd name="connsiteY2" fmla="*/ 3156 h 375138"/>
              <a:gd name="connsiteX3" fmla="*/ 328245 w 328245"/>
              <a:gd name="connsiteY3" fmla="*/ 371982 h 375138"/>
              <a:gd name="connsiteX4" fmla="*/ 312614 w 328245"/>
              <a:gd name="connsiteY4" fmla="*/ 375138 h 375138"/>
              <a:gd name="connsiteX5" fmla="*/ 62524 w 328245"/>
              <a:gd name="connsiteY5" fmla="*/ 375138 h 375138"/>
              <a:gd name="connsiteX6" fmla="*/ 0 w 328245"/>
              <a:gd name="connsiteY6" fmla="*/ 312614 h 375138"/>
              <a:gd name="connsiteX7" fmla="*/ 0 w 328245"/>
              <a:gd name="connsiteY7" fmla="*/ 62524 h 375138"/>
              <a:gd name="connsiteX8" fmla="*/ 62524 w 328245"/>
              <a:gd name="connsiteY8" fmla="*/ 0 h 3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245" h="375138">
                <a:moveTo>
                  <a:pt x="62524" y="0"/>
                </a:moveTo>
                <a:lnTo>
                  <a:pt x="312614" y="0"/>
                </a:lnTo>
                <a:lnTo>
                  <a:pt x="328245" y="3156"/>
                </a:lnTo>
                <a:lnTo>
                  <a:pt x="328245" y="371982"/>
                </a:lnTo>
                <a:lnTo>
                  <a:pt x="312614" y="375138"/>
                </a:lnTo>
                <a:lnTo>
                  <a:pt x="62524" y="375138"/>
                </a:lnTo>
                <a:cubicBezTo>
                  <a:pt x="27993" y="375138"/>
                  <a:pt x="0" y="347145"/>
                  <a:pt x="0" y="312614"/>
                </a:cubicBezTo>
                <a:lnTo>
                  <a:pt x="0" y="62524"/>
                </a:lnTo>
                <a:cubicBezTo>
                  <a:pt x="0" y="27993"/>
                  <a:pt x="27993" y="0"/>
                  <a:pt x="625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A2D7241-3591-4B9E-BD39-FBFE169E7457}"/>
              </a:ext>
            </a:extLst>
          </p:cNvPr>
          <p:cNvSpPr/>
          <p:nvPr/>
        </p:nvSpPr>
        <p:spPr>
          <a:xfrm rot="5400000">
            <a:off x="10827440" y="114126"/>
            <a:ext cx="190160" cy="16393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15F31C-6664-4843-B740-E63C510ECD13}"/>
              </a:ext>
            </a:extLst>
          </p:cNvPr>
          <p:cNvSpPr/>
          <p:nvPr/>
        </p:nvSpPr>
        <p:spPr>
          <a:xfrm>
            <a:off x="786553" y="6639682"/>
            <a:ext cx="126532" cy="126532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089733C-DB07-4F40-B1D1-23C84916C3F2}"/>
              </a:ext>
            </a:extLst>
          </p:cNvPr>
          <p:cNvSpPr/>
          <p:nvPr/>
        </p:nvSpPr>
        <p:spPr>
          <a:xfrm rot="5400000">
            <a:off x="716993" y="640477"/>
            <a:ext cx="392183" cy="33808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4C4BA-530E-4F1E-BE4A-6C47ECD7CC44}"/>
              </a:ext>
            </a:extLst>
          </p:cNvPr>
          <p:cNvSpPr txBox="1"/>
          <p:nvPr/>
        </p:nvSpPr>
        <p:spPr>
          <a:xfrm>
            <a:off x="1082129" y="624927"/>
            <a:ext cx="2874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02. </a:t>
            </a:r>
            <a:r>
              <a:rPr lang="ko-KR" altLang="en-US" sz="24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팀 구성 및 역할</a:t>
            </a:r>
            <a:endParaRPr lang="en-US" altLang="ko-KR" sz="24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14A6E5F-A40B-2D32-9954-E2FB707DB4A5}"/>
              </a:ext>
            </a:extLst>
          </p:cNvPr>
          <p:cNvGrpSpPr/>
          <p:nvPr/>
        </p:nvGrpSpPr>
        <p:grpSpPr>
          <a:xfrm>
            <a:off x="2913847" y="2488266"/>
            <a:ext cx="6751816" cy="3192862"/>
            <a:chOff x="2725791" y="2219890"/>
            <a:chExt cx="6751816" cy="319286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57787A0-2B55-8034-7AC2-3D71C307CF3C}"/>
                </a:ext>
              </a:extLst>
            </p:cNvPr>
            <p:cNvGrpSpPr/>
            <p:nvPr/>
          </p:nvGrpSpPr>
          <p:grpSpPr>
            <a:xfrm rot="2700000">
              <a:off x="2207927" y="2737754"/>
              <a:ext cx="3192862" cy="2157133"/>
              <a:chOff x="1095582" y="2433005"/>
              <a:chExt cx="3192862" cy="215713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99111F8E-1820-CA4A-B539-649B6ED7339E}"/>
                  </a:ext>
                </a:extLst>
              </p:cNvPr>
              <p:cNvGrpSpPr/>
              <p:nvPr/>
            </p:nvGrpSpPr>
            <p:grpSpPr>
              <a:xfrm>
                <a:off x="2871325" y="2433005"/>
                <a:ext cx="1417119" cy="1606442"/>
                <a:chOff x="2825449" y="1224038"/>
                <a:chExt cx="921684" cy="1044817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B9AAAFF5-FEDC-DBD5-8F65-78EE534B4FFD}"/>
                    </a:ext>
                  </a:extLst>
                </p:cNvPr>
                <p:cNvCxnSpPr>
                  <a:cxnSpLocks/>
                  <a:endCxn id="30" idx="2"/>
                </p:cNvCxnSpPr>
                <p:nvPr/>
              </p:nvCxnSpPr>
              <p:spPr>
                <a:xfrm rot="18900000">
                  <a:off x="2825449" y="1224038"/>
                  <a:ext cx="413214" cy="4132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원호 29">
                  <a:extLst>
                    <a:ext uri="{FF2B5EF4-FFF2-40B4-BE49-F238E27FC236}">
                      <a16:creationId xmlns:a16="http://schemas.microsoft.com/office/drawing/2014/main" id="{23444E4C-F609-B2C8-248F-79F202202E25}"/>
                    </a:ext>
                  </a:extLst>
                </p:cNvPr>
                <p:cNvSpPr/>
                <p:nvPr/>
              </p:nvSpPr>
              <p:spPr>
                <a:xfrm flipH="1">
                  <a:off x="2901132" y="1430655"/>
                  <a:ext cx="846001" cy="838200"/>
                </a:xfrm>
                <a:prstGeom prst="arc">
                  <a:avLst>
                    <a:gd name="adj1" fmla="val 160859"/>
                    <a:gd name="adj2" fmla="val 1619906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4D4B02E1-4586-F596-EC40-4125A2524BCC}"/>
                  </a:ext>
                </a:extLst>
              </p:cNvPr>
              <p:cNvGrpSpPr/>
              <p:nvPr/>
            </p:nvGrpSpPr>
            <p:grpSpPr>
              <a:xfrm>
                <a:off x="1095582" y="2750683"/>
                <a:ext cx="1954432" cy="1839455"/>
                <a:chOff x="1718310" y="1430655"/>
                <a:chExt cx="1271148" cy="1196367"/>
              </a:xfrm>
            </p:grpSpPr>
            <p:sp>
              <p:nvSpPr>
                <p:cNvPr id="26" name="왼쪽 대괄호 25">
                  <a:extLst>
                    <a:ext uri="{FF2B5EF4-FFF2-40B4-BE49-F238E27FC236}">
                      <a16:creationId xmlns:a16="http://schemas.microsoft.com/office/drawing/2014/main" id="{A254EDFE-B6D5-3B08-FCCD-4029A8049007}"/>
                    </a:ext>
                  </a:extLst>
                </p:cNvPr>
                <p:cNvSpPr/>
                <p:nvPr/>
              </p:nvSpPr>
              <p:spPr>
                <a:xfrm>
                  <a:off x="1718310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C25FA01D-E3FA-3F8B-B146-8979F2669305}"/>
                    </a:ext>
                  </a:extLst>
                </p:cNvPr>
                <p:cNvCxnSpPr>
                  <a:cxnSpLocks/>
                  <a:stCxn id="26" idx="0"/>
                </p:cNvCxnSpPr>
                <p:nvPr/>
              </p:nvCxnSpPr>
              <p:spPr>
                <a:xfrm>
                  <a:off x="2162809" y="1430655"/>
                  <a:ext cx="6248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0122AF-97E9-3DFA-5E59-DED897F9EBC8}"/>
                    </a:ext>
                  </a:extLst>
                </p:cNvPr>
                <p:cNvCxnSpPr>
                  <a:cxnSpLocks/>
                  <a:stCxn id="26" idx="2"/>
                </p:cNvCxnSpPr>
                <p:nvPr/>
              </p:nvCxnSpPr>
              <p:spPr>
                <a:xfrm rot="18900000">
                  <a:off x="2311167" y="1926446"/>
                  <a:ext cx="678291" cy="7005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07B7C89-75D2-32D5-48D1-5BFEB6FFFA7E}"/>
                </a:ext>
              </a:extLst>
            </p:cNvPr>
            <p:cNvGrpSpPr/>
            <p:nvPr/>
          </p:nvGrpSpPr>
          <p:grpSpPr>
            <a:xfrm rot="18900000">
              <a:off x="4445400" y="2791221"/>
              <a:ext cx="1656593" cy="2142051"/>
              <a:chOff x="1808368" y="2450144"/>
              <a:chExt cx="1656593" cy="2142051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DEB895F-2CF3-E6F8-152B-9827F321599A}"/>
                  </a:ext>
                </a:extLst>
              </p:cNvPr>
              <p:cNvGrpSpPr/>
              <p:nvPr/>
            </p:nvGrpSpPr>
            <p:grpSpPr>
              <a:xfrm>
                <a:off x="2354530" y="2450144"/>
                <a:ext cx="1110431" cy="2142051"/>
                <a:chOff x="2489328" y="1235185"/>
                <a:chExt cx="722216" cy="1393173"/>
              </a:xfrm>
            </p:grpSpPr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150A186F-99FC-1888-DE4F-6055BACCA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2667303" y="1226908"/>
                  <a:ext cx="395913" cy="4124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B8601B5C-EA1C-B8A2-AEFA-2C51A6A30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2501197" y="1918012"/>
                  <a:ext cx="698477" cy="722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B0EEBDF-38FE-5F7E-65F2-CB6F353681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1810031" y="2528326"/>
                <a:ext cx="417716" cy="4210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4AAFB54-2B71-8210-1324-FD21B9C35529}"/>
                </a:ext>
              </a:extLst>
            </p:cNvPr>
            <p:cNvGrpSpPr/>
            <p:nvPr/>
          </p:nvGrpSpPr>
          <p:grpSpPr>
            <a:xfrm rot="2700000">
              <a:off x="6188464" y="2983789"/>
              <a:ext cx="2033941" cy="1889350"/>
              <a:chOff x="2424271" y="1040037"/>
              <a:chExt cx="1322860" cy="1228818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45A4240-B521-3EFD-819F-3E46C9889599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rot="18900000">
                <a:off x="2424271" y="1040037"/>
                <a:ext cx="739892" cy="7641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71E2DA1C-DF7B-09BF-3834-44F7474CE191}"/>
                  </a:ext>
                </a:extLst>
              </p:cNvPr>
              <p:cNvSpPr/>
              <p:nvPr/>
            </p:nvSpPr>
            <p:spPr>
              <a:xfrm flipH="1">
                <a:off x="2904567" y="1430655"/>
                <a:ext cx="842564" cy="838200"/>
              </a:xfrm>
              <a:prstGeom prst="arc">
                <a:avLst>
                  <a:gd name="adj1" fmla="val 320898"/>
                  <a:gd name="adj2" fmla="val 1619906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A54F08C2-4149-B5DF-A5DC-028334BB4357}"/>
                </a:ext>
              </a:extLst>
            </p:cNvPr>
            <p:cNvSpPr/>
            <p:nvPr/>
          </p:nvSpPr>
          <p:spPr>
            <a:xfrm rot="2700000" flipH="1">
              <a:off x="5250330" y="2418727"/>
              <a:ext cx="1295470" cy="1288761"/>
            </a:xfrm>
            <a:prstGeom prst="arc">
              <a:avLst>
                <a:gd name="adj1" fmla="val 10877210"/>
                <a:gd name="adj2" fmla="val 478910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4BED2AC-62F9-A02A-6661-9EF416AC4628}"/>
                </a:ext>
              </a:extLst>
            </p:cNvPr>
            <p:cNvCxnSpPr>
              <a:cxnSpLocks/>
            </p:cNvCxnSpPr>
            <p:nvPr/>
          </p:nvCxnSpPr>
          <p:spPr>
            <a:xfrm>
              <a:off x="5366751" y="3429918"/>
              <a:ext cx="450545" cy="47559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374D125-2A07-AD7E-EDCD-AFD3B2EEE66F}"/>
                </a:ext>
              </a:extLst>
            </p:cNvPr>
            <p:cNvCxnSpPr>
              <a:cxnSpLocks/>
            </p:cNvCxnSpPr>
            <p:nvPr/>
          </p:nvCxnSpPr>
          <p:spPr>
            <a:xfrm>
              <a:off x="5992551" y="4059484"/>
              <a:ext cx="450545" cy="475593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8AF5A2C-0098-D6FE-C347-8AF9C1B1E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3505" y="3583640"/>
              <a:ext cx="395373" cy="40515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EA94A55-BCF0-38AA-11E6-EC4E9D2C3E8E}"/>
                </a:ext>
              </a:extLst>
            </p:cNvPr>
            <p:cNvGrpSpPr/>
            <p:nvPr/>
          </p:nvGrpSpPr>
          <p:grpSpPr>
            <a:xfrm rot="8100000">
              <a:off x="7329703" y="2301662"/>
              <a:ext cx="2147904" cy="2262546"/>
              <a:chOff x="1718310" y="1036124"/>
              <a:chExt cx="1396981" cy="1471542"/>
            </a:xfrm>
          </p:grpSpPr>
          <p:sp>
            <p:nvSpPr>
              <p:cNvPr id="15" name="왼쪽 대괄호 14">
                <a:extLst>
                  <a:ext uri="{FF2B5EF4-FFF2-40B4-BE49-F238E27FC236}">
                    <a16:creationId xmlns:a16="http://schemas.microsoft.com/office/drawing/2014/main" id="{6733890E-73F7-0201-457F-770F57B94E29}"/>
                  </a:ext>
                </a:extLst>
              </p:cNvPr>
              <p:cNvSpPr/>
              <p:nvPr/>
            </p:nvSpPr>
            <p:spPr>
              <a:xfrm>
                <a:off x="1718310" y="1430655"/>
                <a:ext cx="444499" cy="838200"/>
              </a:xfrm>
              <a:prstGeom prst="leftBracket">
                <a:avLst>
                  <a:gd name="adj" fmla="val 94286"/>
                </a:avLst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83565917-C495-1BAD-6EB3-1EB3F78D3CFD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rot="13500000" flipH="1">
                <a:off x="2334265" y="1016723"/>
                <a:ext cx="761625" cy="8004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4737EFC-B566-3C92-4DDA-5A7354D98B66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rot="13500000" flipH="1">
                <a:off x="2260805" y="2032273"/>
                <a:ext cx="476317" cy="4744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D23D8B6-FA36-805B-46D7-FF99E3401724}"/>
              </a:ext>
            </a:extLst>
          </p:cNvPr>
          <p:cNvGrpSpPr/>
          <p:nvPr/>
        </p:nvGrpSpPr>
        <p:grpSpPr>
          <a:xfrm>
            <a:off x="2902449" y="2771790"/>
            <a:ext cx="6414920" cy="2458172"/>
            <a:chOff x="2902449" y="2771790"/>
            <a:chExt cx="6414920" cy="245817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4F28830-2BB5-3A18-926F-10B28ABFB2D9}"/>
                </a:ext>
              </a:extLst>
            </p:cNvPr>
            <p:cNvSpPr/>
            <p:nvPr/>
          </p:nvSpPr>
          <p:spPr>
            <a:xfrm>
              <a:off x="4197620" y="4134432"/>
              <a:ext cx="1063838" cy="10638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srgbClr val="D6009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275790D-5813-40C6-3EFA-63038253C737}"/>
                </a:ext>
              </a:extLst>
            </p:cNvPr>
            <p:cNvSpPr>
              <a:spLocks/>
            </p:cNvSpPr>
            <p:nvPr/>
          </p:nvSpPr>
          <p:spPr>
            <a:xfrm>
              <a:off x="2902449" y="2824717"/>
              <a:ext cx="1063838" cy="10638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srgbClr val="D6009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1EEBA47-2B6E-120B-944C-9D52E6C4A8BB}"/>
                </a:ext>
              </a:extLst>
            </p:cNvPr>
            <p:cNvSpPr/>
            <p:nvPr/>
          </p:nvSpPr>
          <p:spPr>
            <a:xfrm>
              <a:off x="5547310" y="2771790"/>
              <a:ext cx="1063838" cy="10638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srgbClr val="D6009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0C72D3E-AF19-42C2-A61C-61FEE84C0F1A}"/>
                </a:ext>
              </a:extLst>
            </p:cNvPr>
            <p:cNvSpPr/>
            <p:nvPr/>
          </p:nvSpPr>
          <p:spPr>
            <a:xfrm>
              <a:off x="8253531" y="2771790"/>
              <a:ext cx="1063838" cy="10638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srgbClr val="D6009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B75D331-0202-7942-66E9-ED1CED18DD35}"/>
                </a:ext>
              </a:extLst>
            </p:cNvPr>
            <p:cNvSpPr/>
            <p:nvPr/>
          </p:nvSpPr>
          <p:spPr>
            <a:xfrm>
              <a:off x="6919078" y="4166124"/>
              <a:ext cx="1063838" cy="10638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srgbClr val="D6009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1696EC-941A-7A44-3339-1BE3F815C94C}"/>
              </a:ext>
            </a:extLst>
          </p:cNvPr>
          <p:cNvSpPr/>
          <p:nvPr/>
        </p:nvSpPr>
        <p:spPr>
          <a:xfrm>
            <a:off x="2369917" y="1585032"/>
            <a:ext cx="2106409" cy="879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김윤기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백엔드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DB</a:t>
            </a:r>
          </a:p>
          <a:p>
            <a:pPr algn="ctr">
              <a:lnSpc>
                <a:spcPct val="150000"/>
              </a:lnSpc>
              <a:defRPr/>
            </a:pP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E00C88-29A6-FB4B-5A87-5B3B9251CB8B}"/>
              </a:ext>
            </a:extLst>
          </p:cNvPr>
          <p:cNvSpPr/>
          <p:nvPr/>
        </p:nvSpPr>
        <p:spPr>
          <a:xfrm>
            <a:off x="5042795" y="1597926"/>
            <a:ext cx="2106409" cy="879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임현민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백엔드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DB, PPT,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E62480-2B55-8912-F2D3-BD94961599BC}"/>
              </a:ext>
            </a:extLst>
          </p:cNvPr>
          <p:cNvSpPr/>
          <p:nvPr/>
        </p:nvSpPr>
        <p:spPr>
          <a:xfrm>
            <a:off x="7715673" y="1610820"/>
            <a:ext cx="21064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이진욱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프론트엔드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256315-ADE4-7A9A-7CD1-3E3E6291D26C}"/>
              </a:ext>
            </a:extLst>
          </p:cNvPr>
          <p:cNvSpPr/>
          <p:nvPr/>
        </p:nvSpPr>
        <p:spPr>
          <a:xfrm>
            <a:off x="3610851" y="5472818"/>
            <a:ext cx="21064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손은영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풀스택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ko-KR" altLang="en-US" sz="7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81D4F-E6D9-D946-6D2D-E874C75D6220}"/>
              </a:ext>
            </a:extLst>
          </p:cNvPr>
          <p:cNvSpPr/>
          <p:nvPr/>
        </p:nvSpPr>
        <p:spPr>
          <a:xfrm>
            <a:off x="6283729" y="5485712"/>
            <a:ext cx="21064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유명준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프론트엔드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8" name="그림 47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6688D540-A7AF-1997-B1B5-EDBCBFB98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95" y="3129892"/>
            <a:ext cx="467911" cy="403181"/>
          </a:xfrm>
          <a:prstGeom prst="rect">
            <a:avLst/>
          </a:prstGeom>
        </p:spPr>
      </p:pic>
      <p:pic>
        <p:nvPicPr>
          <p:cNvPr id="49" name="그림 48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C3AA3C3F-A52D-707A-E40E-F79E35F5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01" y="4498810"/>
            <a:ext cx="467911" cy="403181"/>
          </a:xfrm>
          <a:prstGeom prst="rect">
            <a:avLst/>
          </a:prstGeom>
        </p:spPr>
      </p:pic>
      <p:pic>
        <p:nvPicPr>
          <p:cNvPr id="50" name="그림 49" descr="스크린샷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BBD18DB7-5E7B-46C6-D4E7-52E0D9258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68" y="3158444"/>
            <a:ext cx="467911" cy="403181"/>
          </a:xfrm>
          <a:prstGeom prst="rect">
            <a:avLst/>
          </a:prstGeom>
        </p:spPr>
      </p:pic>
      <p:pic>
        <p:nvPicPr>
          <p:cNvPr id="52" name="그림 51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5FA4776D-EFC1-21F1-DB15-F19261A5D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764" y="4500458"/>
            <a:ext cx="359811" cy="403869"/>
          </a:xfrm>
          <a:prstGeom prst="rect">
            <a:avLst/>
          </a:prstGeom>
        </p:spPr>
      </p:pic>
      <p:pic>
        <p:nvPicPr>
          <p:cNvPr id="53" name="그림 52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8F39FD24-B956-D5B2-0D75-20612F9FC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48" y="3082044"/>
            <a:ext cx="359811" cy="403869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9562AE4-5953-8D25-4B90-55C9DB78936D}"/>
              </a:ext>
            </a:extLst>
          </p:cNvPr>
          <p:cNvCxnSpPr/>
          <p:nvPr/>
        </p:nvCxnSpPr>
        <p:spPr>
          <a:xfrm>
            <a:off x="748582" y="1086592"/>
            <a:ext cx="1060835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D-171] 공부 끝 - 오르비">
            <a:extLst>
              <a:ext uri="{FF2B5EF4-FFF2-40B4-BE49-F238E27FC236}">
                <a16:creationId xmlns:a16="http://schemas.microsoft.com/office/drawing/2014/main" id="{8A5CF052-5FE6-76FF-92D1-6912B573F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6000"/>
          </a:blip>
          <a:srcRect l="33060"/>
          <a:stretch>
            <a:fillRect/>
          </a:stretch>
        </p:blipFill>
        <p:spPr>
          <a:xfrm>
            <a:off x="319745" y="-6478"/>
            <a:ext cx="417237" cy="405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08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338</Words>
  <Application>Microsoft Office PowerPoint</Application>
  <PresentationFormat>와이드스크린</PresentationFormat>
  <Paragraphs>82</Paragraphs>
  <Slides>12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Söhne</vt:lpstr>
      <vt:lpstr>맑은 고딕</vt:lpstr>
      <vt:lpstr>바탕</vt:lpstr>
      <vt:lpstr>배달의민족 을지로체 TTF</vt:lpstr>
      <vt:lpstr>에스코어 드림 4 Regular</vt:lpstr>
      <vt:lpstr>Arial</vt:lpstr>
      <vt:lpstr>Office 테마</vt:lpstr>
      <vt:lpstr>BonoBonoMovie</vt:lpstr>
      <vt:lpstr>목차</vt:lpstr>
      <vt:lpstr>01. 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캣츠의 템플렛</dc:title>
  <dc:creator>jihye</dc:creator>
  <cp:lastModifiedBy>현민 임</cp:lastModifiedBy>
  <cp:revision>42</cp:revision>
  <dcterms:created xsi:type="dcterms:W3CDTF">2021-05-10T10:46:45Z</dcterms:created>
  <dcterms:modified xsi:type="dcterms:W3CDTF">2024-03-21T01:34:55Z</dcterms:modified>
</cp:coreProperties>
</file>