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53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6C918-D82B-410B-9A94-B0B3C7CDC1B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B1D5D3AE-5A65-409C-BD36-F98443E8496A}">
      <dgm:prSet phldrT="[텍스트]" custT="1"/>
      <dgm:spPr/>
      <dgm:t>
        <a:bodyPr/>
        <a:lstStyle/>
        <a:p>
          <a:pPr latinLnBrk="1"/>
          <a:r>
            <a:rPr lang="ko-KR" altLang="en-US" sz="700" b="1" baseline="0" dirty="0" err="1">
              <a:latin typeface="Arial Nova Cond Light" panose="020F0502020204030204" pitchFamily="34" charset="0"/>
              <a:ea typeface="HY엽서L" panose="02030600000101010101" pitchFamily="18" charset="-127"/>
              <a:cs typeface="Ebrima" panose="02000000000000000000" pitchFamily="2" charset="0"/>
            </a:rPr>
            <a:t>메인페이지</a:t>
          </a:r>
          <a:endParaRPr lang="ko-KR" altLang="en-US" sz="700" b="1" baseline="0" dirty="0">
            <a:latin typeface="Arial Nova Cond Light" panose="020F0502020204030204" pitchFamily="34" charset="0"/>
            <a:ea typeface="HY엽서L" panose="02030600000101010101" pitchFamily="18" charset="-127"/>
            <a:cs typeface="Ebrima" panose="02000000000000000000" pitchFamily="2" charset="0"/>
          </a:endParaRPr>
        </a:p>
      </dgm:t>
    </dgm:pt>
    <dgm:pt modelId="{B4672EEB-B42D-4DCD-BE73-F0215F3D7AED}" type="parTrans" cxnId="{384300D2-BC4E-496F-BFCA-036D73D50BD2}">
      <dgm:prSet/>
      <dgm:spPr/>
      <dgm:t>
        <a:bodyPr/>
        <a:lstStyle/>
        <a:p>
          <a:pPr latinLnBrk="1"/>
          <a:endParaRPr lang="ko-KR" altLang="en-US"/>
        </a:p>
      </dgm:t>
    </dgm:pt>
    <dgm:pt modelId="{9FC73662-08C6-4E76-9427-6077F5CF2BCB}" type="sibTrans" cxnId="{384300D2-BC4E-496F-BFCA-036D73D50BD2}">
      <dgm:prSet/>
      <dgm:spPr/>
      <dgm:t>
        <a:bodyPr/>
        <a:lstStyle/>
        <a:p>
          <a:pPr latinLnBrk="1"/>
          <a:endParaRPr lang="ko-KR" altLang="en-US"/>
        </a:p>
      </dgm:t>
    </dgm:pt>
    <dgm:pt modelId="{E5DBB7D9-5BF1-47E6-AEBB-95EDD4559823}" type="asst">
      <dgm:prSet phldrT="[텍스트]"/>
      <dgm:spPr/>
      <dgm:t>
        <a:bodyPr/>
        <a:lstStyle/>
        <a:p>
          <a:pPr latinLnBrk="1"/>
          <a:r>
            <a:rPr lang="ko-KR" altLang="en-US" b="1" baseline="0" dirty="0">
              <a:ea typeface="HY엽서L" panose="02030600000101010101" pitchFamily="18" charset="-127"/>
            </a:rPr>
            <a:t>박스오피스</a:t>
          </a:r>
        </a:p>
      </dgm:t>
    </dgm:pt>
    <dgm:pt modelId="{25558DD5-13FB-48F3-A78F-CF2FF84A3522}" type="parTrans" cxnId="{FF18B29C-238F-4C70-8023-4DEF5FDBE6C6}">
      <dgm:prSet/>
      <dgm:spPr/>
      <dgm:t>
        <a:bodyPr/>
        <a:lstStyle/>
        <a:p>
          <a:pPr latinLnBrk="1"/>
          <a:endParaRPr lang="ko-KR" altLang="en-US"/>
        </a:p>
      </dgm:t>
    </dgm:pt>
    <dgm:pt modelId="{83D6CB1F-3F51-4DC7-A9BE-896D4F54C3CA}" type="sibTrans" cxnId="{FF18B29C-238F-4C70-8023-4DEF5FDBE6C6}">
      <dgm:prSet/>
      <dgm:spPr/>
      <dgm:t>
        <a:bodyPr/>
        <a:lstStyle/>
        <a:p>
          <a:pPr latinLnBrk="1"/>
          <a:endParaRPr lang="ko-KR" altLang="en-US"/>
        </a:p>
      </dgm:t>
    </dgm:pt>
    <dgm:pt modelId="{02FF36ED-6F0C-4B21-83DB-E1D1CA693030}">
      <dgm:prSet phldrT="[텍스트]"/>
      <dgm:spPr/>
      <dgm:t>
        <a:bodyPr/>
        <a:lstStyle/>
        <a:p>
          <a:pPr latinLnBrk="1"/>
          <a:r>
            <a:rPr lang="ko-KR" altLang="en-US" dirty="0">
              <a:latin typeface="Abadi Extra Light" panose="020F0502020204030204" pitchFamily="34" charset="0"/>
            </a:rPr>
            <a:t>영화정보</a:t>
          </a:r>
        </a:p>
      </dgm:t>
    </dgm:pt>
    <dgm:pt modelId="{6F652C93-4448-4531-9AE1-2C4D56C98E92}" type="parTrans" cxnId="{00AA0CB6-F7D1-4F06-A0F2-CD9D6B8B1E6F}">
      <dgm:prSet/>
      <dgm:spPr/>
      <dgm:t>
        <a:bodyPr/>
        <a:lstStyle/>
        <a:p>
          <a:pPr latinLnBrk="1"/>
          <a:endParaRPr lang="ko-KR" altLang="en-US"/>
        </a:p>
      </dgm:t>
    </dgm:pt>
    <dgm:pt modelId="{80C6DB34-8BA4-4E9C-8383-B360955A553D}" type="sibTrans" cxnId="{00AA0CB6-F7D1-4F06-A0F2-CD9D6B8B1E6F}">
      <dgm:prSet/>
      <dgm:spPr/>
      <dgm:t>
        <a:bodyPr/>
        <a:lstStyle/>
        <a:p>
          <a:pPr latinLnBrk="1"/>
          <a:endParaRPr lang="ko-KR" altLang="en-US"/>
        </a:p>
      </dgm:t>
    </dgm:pt>
    <dgm:pt modelId="{9B95A0DE-EFDA-484A-93F0-D39829C70B5A}">
      <dgm:prSet phldrT="[텍스트]"/>
      <dgm:spPr/>
      <dgm:t>
        <a:bodyPr/>
        <a:lstStyle/>
        <a:p>
          <a:pPr latinLnBrk="1"/>
          <a:r>
            <a:rPr lang="ko-KR" altLang="en-US" b="1" baseline="0" dirty="0">
              <a:ea typeface="HY엽서L" panose="02030600000101010101" pitchFamily="18" charset="-127"/>
            </a:rPr>
            <a:t>마이페이지</a:t>
          </a:r>
        </a:p>
      </dgm:t>
    </dgm:pt>
    <dgm:pt modelId="{4CA45AA4-0BCB-4961-95CD-BD20C2D09890}" type="parTrans" cxnId="{1411AA96-3240-441A-AC3F-07C3021D3007}">
      <dgm:prSet/>
      <dgm:spPr/>
      <dgm:t>
        <a:bodyPr/>
        <a:lstStyle/>
        <a:p>
          <a:pPr latinLnBrk="1"/>
          <a:endParaRPr lang="ko-KR" altLang="en-US"/>
        </a:p>
      </dgm:t>
    </dgm:pt>
    <dgm:pt modelId="{834D01FB-6AC1-4025-A675-E7F106E0421D}" type="sibTrans" cxnId="{1411AA96-3240-441A-AC3F-07C3021D3007}">
      <dgm:prSet/>
      <dgm:spPr/>
      <dgm:t>
        <a:bodyPr/>
        <a:lstStyle/>
        <a:p>
          <a:pPr latinLnBrk="1"/>
          <a:endParaRPr lang="ko-KR" altLang="en-US"/>
        </a:p>
      </dgm:t>
    </dgm:pt>
    <dgm:pt modelId="{B4F124D7-D699-46CE-9F59-257E68C3CBEC}">
      <dgm:prSet phldrT="[텍스트]"/>
      <dgm:spPr/>
      <dgm:t>
        <a:bodyPr/>
        <a:lstStyle/>
        <a:p>
          <a:pPr latinLnBrk="1"/>
          <a:r>
            <a:rPr lang="ko-KR" altLang="en-US" b="1" baseline="0" dirty="0">
              <a:ea typeface="HY엽서L" panose="02030600000101010101" pitchFamily="18" charset="-127"/>
            </a:rPr>
            <a:t>게시판</a:t>
          </a:r>
        </a:p>
      </dgm:t>
    </dgm:pt>
    <dgm:pt modelId="{6E83AFA2-FABB-4C91-9AE8-ECFBD85CA157}" type="parTrans" cxnId="{187179EF-4499-4117-A363-09976812E8F0}">
      <dgm:prSet/>
      <dgm:spPr/>
      <dgm:t>
        <a:bodyPr/>
        <a:lstStyle/>
        <a:p>
          <a:pPr latinLnBrk="1"/>
          <a:endParaRPr lang="ko-KR" altLang="en-US"/>
        </a:p>
      </dgm:t>
    </dgm:pt>
    <dgm:pt modelId="{26BFB97C-3B2A-41ED-A783-F18463679535}" type="sibTrans" cxnId="{187179EF-4499-4117-A363-09976812E8F0}">
      <dgm:prSet/>
      <dgm:spPr/>
      <dgm:t>
        <a:bodyPr/>
        <a:lstStyle/>
        <a:p>
          <a:pPr latinLnBrk="1"/>
          <a:endParaRPr lang="ko-KR" altLang="en-US"/>
        </a:p>
      </dgm:t>
    </dgm:pt>
    <dgm:pt modelId="{5A73D7A5-7BAC-4DEC-AB1A-002BCFBC9209}">
      <dgm:prSet/>
      <dgm:spPr/>
      <dgm:t>
        <a:bodyPr/>
        <a:lstStyle/>
        <a:p>
          <a:pPr latinLnBrk="1"/>
          <a:r>
            <a:rPr lang="ko-KR" altLang="en-US" b="1" baseline="0" dirty="0">
              <a:ea typeface="HY엽서L" panose="02030600000101010101" pitchFamily="18" charset="-127"/>
            </a:rPr>
            <a:t>로그인</a:t>
          </a:r>
        </a:p>
      </dgm:t>
    </dgm:pt>
    <dgm:pt modelId="{28F8E38D-65D2-4572-84F7-FED88CAA193D}" type="parTrans" cxnId="{A0271D14-AF57-4F4E-B2C4-F5322B694D5C}">
      <dgm:prSet/>
      <dgm:spPr/>
      <dgm:t>
        <a:bodyPr/>
        <a:lstStyle/>
        <a:p>
          <a:pPr latinLnBrk="1"/>
          <a:endParaRPr lang="ko-KR" altLang="en-US"/>
        </a:p>
      </dgm:t>
    </dgm:pt>
    <dgm:pt modelId="{EFF37ACB-5377-4576-A89D-87ED56F8C85C}" type="sibTrans" cxnId="{A0271D14-AF57-4F4E-B2C4-F5322B694D5C}">
      <dgm:prSet/>
      <dgm:spPr/>
      <dgm:t>
        <a:bodyPr/>
        <a:lstStyle/>
        <a:p>
          <a:pPr latinLnBrk="1"/>
          <a:endParaRPr lang="ko-KR" altLang="en-US"/>
        </a:p>
      </dgm:t>
    </dgm:pt>
    <dgm:pt modelId="{7BCECEBD-CA01-4F6E-800C-09EEF4C91932}">
      <dgm:prSet/>
      <dgm:spPr/>
      <dgm:t>
        <a:bodyPr/>
        <a:lstStyle/>
        <a:p>
          <a:pPr latinLnBrk="1"/>
          <a:r>
            <a:rPr lang="ko-KR" altLang="en-US" dirty="0"/>
            <a:t>예매티켓정보</a:t>
          </a:r>
          <a:r>
            <a:rPr lang="en-US" altLang="ko-KR" dirty="0"/>
            <a:t>/</a:t>
          </a:r>
          <a:r>
            <a:rPr lang="ko-KR" altLang="en-US" dirty="0"/>
            <a:t>조회</a:t>
          </a:r>
        </a:p>
      </dgm:t>
    </dgm:pt>
    <dgm:pt modelId="{6F44B205-B932-4593-92FD-3844CF640420}" type="parTrans" cxnId="{A3D7F1EA-B3AC-4733-B07B-1AB4979B426C}">
      <dgm:prSet/>
      <dgm:spPr/>
      <dgm:t>
        <a:bodyPr/>
        <a:lstStyle/>
        <a:p>
          <a:pPr latinLnBrk="1"/>
          <a:endParaRPr lang="ko-KR" altLang="en-US"/>
        </a:p>
      </dgm:t>
    </dgm:pt>
    <dgm:pt modelId="{584D1F94-D05C-4A2A-BC44-8489FD2F2B61}" type="sibTrans" cxnId="{A3D7F1EA-B3AC-4733-B07B-1AB4979B426C}">
      <dgm:prSet/>
      <dgm:spPr/>
      <dgm:t>
        <a:bodyPr/>
        <a:lstStyle/>
        <a:p>
          <a:pPr latinLnBrk="1"/>
          <a:endParaRPr lang="ko-KR" altLang="en-US"/>
        </a:p>
      </dgm:t>
    </dgm:pt>
    <dgm:pt modelId="{9D9F4204-6655-439A-A68F-F46A4094689C}">
      <dgm:prSet/>
      <dgm:spPr/>
      <dgm:t>
        <a:bodyPr/>
        <a:lstStyle/>
        <a:p>
          <a:pPr latinLnBrk="1"/>
          <a:r>
            <a:rPr lang="ko-KR" altLang="en-US" dirty="0"/>
            <a:t>정보수정</a:t>
          </a:r>
        </a:p>
      </dgm:t>
    </dgm:pt>
    <dgm:pt modelId="{F32845A9-ADBB-4ABE-979A-0BA7979B43FB}" type="parTrans" cxnId="{1D26AF6C-1D31-4CB2-88D6-7E48B6E24F78}">
      <dgm:prSet/>
      <dgm:spPr/>
      <dgm:t>
        <a:bodyPr/>
        <a:lstStyle/>
        <a:p>
          <a:pPr latinLnBrk="1"/>
          <a:endParaRPr lang="ko-KR" altLang="en-US"/>
        </a:p>
      </dgm:t>
    </dgm:pt>
    <dgm:pt modelId="{82DAEF46-EF15-4C8E-9E0C-B2996E852858}" type="sibTrans" cxnId="{1D26AF6C-1D31-4CB2-88D6-7E48B6E24F78}">
      <dgm:prSet/>
      <dgm:spPr/>
      <dgm:t>
        <a:bodyPr/>
        <a:lstStyle/>
        <a:p>
          <a:pPr latinLnBrk="1"/>
          <a:endParaRPr lang="ko-KR" altLang="en-US"/>
        </a:p>
      </dgm:t>
    </dgm:pt>
    <dgm:pt modelId="{10A1F484-6EDD-4C58-B5CB-1B031CD450DA}">
      <dgm:prSet/>
      <dgm:spPr/>
      <dgm:t>
        <a:bodyPr/>
        <a:lstStyle/>
        <a:p>
          <a:pPr latinLnBrk="1"/>
          <a:r>
            <a:rPr lang="ko-KR" altLang="en-US" dirty="0"/>
            <a:t>취소</a:t>
          </a:r>
          <a:r>
            <a:rPr lang="en-US" altLang="ko-KR" dirty="0"/>
            <a:t>/</a:t>
          </a:r>
          <a:r>
            <a:rPr lang="ko-KR" altLang="en-US" dirty="0"/>
            <a:t>변경</a:t>
          </a:r>
        </a:p>
      </dgm:t>
    </dgm:pt>
    <dgm:pt modelId="{31FE6C23-F39C-4244-AEFC-57B67C79896F}" type="parTrans" cxnId="{448ADB3E-69FA-459B-A67A-060F18BCA55F}">
      <dgm:prSet/>
      <dgm:spPr/>
      <dgm:t>
        <a:bodyPr/>
        <a:lstStyle/>
        <a:p>
          <a:pPr latinLnBrk="1"/>
          <a:endParaRPr lang="ko-KR" altLang="en-US"/>
        </a:p>
      </dgm:t>
    </dgm:pt>
    <dgm:pt modelId="{A86DF67D-1C6E-4D27-AB1D-C7DE3090A6A4}" type="sibTrans" cxnId="{448ADB3E-69FA-459B-A67A-060F18BCA55F}">
      <dgm:prSet/>
      <dgm:spPr/>
      <dgm:t>
        <a:bodyPr/>
        <a:lstStyle/>
        <a:p>
          <a:pPr latinLnBrk="1"/>
          <a:endParaRPr lang="ko-KR" altLang="en-US"/>
        </a:p>
      </dgm:t>
    </dgm:pt>
    <dgm:pt modelId="{4EC4C503-60C3-470F-9BA2-EBEE875D5C23}">
      <dgm:prSet/>
      <dgm:spPr/>
      <dgm:t>
        <a:bodyPr/>
        <a:lstStyle/>
        <a:p>
          <a:pPr latinLnBrk="1"/>
          <a:r>
            <a:rPr lang="ko-KR" altLang="en-US" dirty="0"/>
            <a:t>회원가입</a:t>
          </a:r>
        </a:p>
      </dgm:t>
    </dgm:pt>
    <dgm:pt modelId="{3784C550-1165-497B-81D5-BDB341DFBF05}" type="parTrans" cxnId="{D6AF8387-F3CA-4F65-B285-E168A653412F}">
      <dgm:prSet/>
      <dgm:spPr/>
      <dgm:t>
        <a:bodyPr/>
        <a:lstStyle/>
        <a:p>
          <a:pPr latinLnBrk="1"/>
          <a:endParaRPr lang="ko-KR" altLang="en-US"/>
        </a:p>
      </dgm:t>
    </dgm:pt>
    <dgm:pt modelId="{561B3D2B-A3F0-446D-986A-4216746A39B3}" type="sibTrans" cxnId="{D6AF8387-F3CA-4F65-B285-E168A653412F}">
      <dgm:prSet/>
      <dgm:spPr/>
      <dgm:t>
        <a:bodyPr/>
        <a:lstStyle/>
        <a:p>
          <a:pPr latinLnBrk="1"/>
          <a:endParaRPr lang="ko-KR" altLang="en-US"/>
        </a:p>
      </dgm:t>
    </dgm:pt>
    <dgm:pt modelId="{D37A866A-279D-4D67-BC01-FED28DFC904D}">
      <dgm:prSet/>
      <dgm:spPr/>
      <dgm:t>
        <a:bodyPr/>
        <a:lstStyle/>
        <a:p>
          <a:pPr latinLnBrk="1"/>
          <a:r>
            <a:rPr lang="ko-KR" altLang="en-US" dirty="0"/>
            <a:t>아이디</a:t>
          </a:r>
          <a:r>
            <a:rPr lang="en-US" altLang="ko-KR" dirty="0"/>
            <a:t>/</a:t>
          </a:r>
          <a:r>
            <a:rPr lang="ko-KR" altLang="en-US" dirty="0"/>
            <a:t>패스워드 찾기</a:t>
          </a:r>
        </a:p>
      </dgm:t>
    </dgm:pt>
    <dgm:pt modelId="{1052BCF6-6139-4123-86C2-599D7C5934ED}" type="parTrans" cxnId="{32957844-8548-423A-AE9D-45C58F173BD8}">
      <dgm:prSet/>
      <dgm:spPr/>
      <dgm:t>
        <a:bodyPr/>
        <a:lstStyle/>
        <a:p>
          <a:pPr latinLnBrk="1"/>
          <a:endParaRPr lang="ko-KR" altLang="en-US"/>
        </a:p>
      </dgm:t>
    </dgm:pt>
    <dgm:pt modelId="{F259F20B-E669-407C-A1F7-C6B39631AB41}" type="sibTrans" cxnId="{32957844-8548-423A-AE9D-45C58F173BD8}">
      <dgm:prSet/>
      <dgm:spPr/>
      <dgm:t>
        <a:bodyPr/>
        <a:lstStyle/>
        <a:p>
          <a:pPr latinLnBrk="1"/>
          <a:endParaRPr lang="ko-KR" altLang="en-US"/>
        </a:p>
      </dgm:t>
    </dgm:pt>
    <dgm:pt modelId="{094CBA89-524B-4EFC-8736-19D33BBAF2C0}">
      <dgm:prSet/>
      <dgm:spPr/>
      <dgm:t>
        <a:bodyPr/>
        <a:lstStyle/>
        <a:p>
          <a:pPr latinLnBrk="1"/>
          <a:r>
            <a:rPr lang="ko-KR" altLang="en-US" dirty="0"/>
            <a:t>관리자 페이지</a:t>
          </a:r>
        </a:p>
      </dgm:t>
    </dgm:pt>
    <dgm:pt modelId="{23C3659C-B07C-4A9E-9E12-32EE1B7F57A1}" type="parTrans" cxnId="{D0058C83-9708-4298-A8D4-AAB9E058BDED}">
      <dgm:prSet/>
      <dgm:spPr/>
      <dgm:t>
        <a:bodyPr/>
        <a:lstStyle/>
        <a:p>
          <a:pPr latinLnBrk="1"/>
          <a:endParaRPr lang="ko-KR" altLang="en-US"/>
        </a:p>
      </dgm:t>
    </dgm:pt>
    <dgm:pt modelId="{686F4B5E-5C1F-474E-87AA-FEA94C53B32E}" type="sibTrans" cxnId="{D0058C83-9708-4298-A8D4-AAB9E058BDED}">
      <dgm:prSet/>
      <dgm:spPr/>
      <dgm:t>
        <a:bodyPr/>
        <a:lstStyle/>
        <a:p>
          <a:pPr latinLnBrk="1"/>
          <a:endParaRPr lang="ko-KR" altLang="en-US"/>
        </a:p>
      </dgm:t>
    </dgm:pt>
    <dgm:pt modelId="{0B443AF9-C5ED-4CC0-8F32-1EEAC1106456}">
      <dgm:prSet/>
      <dgm:spPr/>
      <dgm:t>
        <a:bodyPr/>
        <a:lstStyle/>
        <a:p>
          <a:pPr latinLnBrk="1"/>
          <a:r>
            <a:rPr lang="ko-KR" altLang="en-US" dirty="0"/>
            <a:t>리뷰</a:t>
          </a:r>
        </a:p>
      </dgm:t>
    </dgm:pt>
    <dgm:pt modelId="{0EB485B1-63B6-4F13-9668-BDD07664C434}" type="parTrans" cxnId="{3BE35BC9-DB4E-40B0-843F-2E8E7A1F54E3}">
      <dgm:prSet/>
      <dgm:spPr/>
      <dgm:t>
        <a:bodyPr/>
        <a:lstStyle/>
        <a:p>
          <a:pPr latinLnBrk="1"/>
          <a:endParaRPr lang="ko-KR" altLang="en-US"/>
        </a:p>
      </dgm:t>
    </dgm:pt>
    <dgm:pt modelId="{80A9B8E6-9E21-4E97-9C9A-6CF76E96C9C1}" type="sibTrans" cxnId="{3BE35BC9-DB4E-40B0-843F-2E8E7A1F54E3}">
      <dgm:prSet/>
      <dgm:spPr/>
      <dgm:t>
        <a:bodyPr/>
        <a:lstStyle/>
        <a:p>
          <a:pPr latinLnBrk="1"/>
          <a:endParaRPr lang="ko-KR" altLang="en-US"/>
        </a:p>
      </dgm:t>
    </dgm:pt>
    <dgm:pt modelId="{87FD3670-D325-4823-83DB-10E5FF9EA77C}">
      <dgm:prSet/>
      <dgm:spPr/>
      <dgm:t>
        <a:bodyPr/>
        <a:lstStyle/>
        <a:p>
          <a:pPr latinLnBrk="1"/>
          <a:r>
            <a:rPr lang="ko-KR" altLang="en-US" dirty="0"/>
            <a:t>문의</a:t>
          </a:r>
        </a:p>
      </dgm:t>
    </dgm:pt>
    <dgm:pt modelId="{6DA95B9A-5398-4307-AE32-E4B126E21A3E}" type="parTrans" cxnId="{9BEBB728-0688-4E04-8F21-4EE1CCFB710E}">
      <dgm:prSet/>
      <dgm:spPr/>
      <dgm:t>
        <a:bodyPr/>
        <a:lstStyle/>
        <a:p>
          <a:pPr latinLnBrk="1"/>
          <a:endParaRPr lang="ko-KR" altLang="en-US"/>
        </a:p>
      </dgm:t>
    </dgm:pt>
    <dgm:pt modelId="{F923BD5A-A125-4750-BF65-B7307373B41F}" type="sibTrans" cxnId="{9BEBB728-0688-4E04-8F21-4EE1CCFB710E}">
      <dgm:prSet/>
      <dgm:spPr/>
      <dgm:t>
        <a:bodyPr/>
        <a:lstStyle/>
        <a:p>
          <a:pPr latinLnBrk="1"/>
          <a:endParaRPr lang="ko-KR" altLang="en-US"/>
        </a:p>
      </dgm:t>
    </dgm:pt>
    <dgm:pt modelId="{6281A7B1-7496-428A-8283-A354A491BCAE}">
      <dgm:prSet/>
      <dgm:spPr/>
      <dgm:t>
        <a:bodyPr/>
        <a:lstStyle/>
        <a:p>
          <a:pPr latinLnBrk="1"/>
          <a:r>
            <a:rPr lang="ko-KR" altLang="en-US" dirty="0"/>
            <a:t>공지사항</a:t>
          </a:r>
        </a:p>
      </dgm:t>
    </dgm:pt>
    <dgm:pt modelId="{785E1FE9-F539-4562-9191-9CEEFE09B1B6}" type="parTrans" cxnId="{7E0B79AE-FAAC-4C93-BBD7-3D1ED25EC616}">
      <dgm:prSet/>
      <dgm:spPr/>
      <dgm:t>
        <a:bodyPr/>
        <a:lstStyle/>
        <a:p>
          <a:pPr latinLnBrk="1"/>
          <a:endParaRPr lang="ko-KR" altLang="en-US"/>
        </a:p>
      </dgm:t>
    </dgm:pt>
    <dgm:pt modelId="{71AE11B0-1F14-43B9-8B25-7D25DA20FA0C}" type="sibTrans" cxnId="{7E0B79AE-FAAC-4C93-BBD7-3D1ED25EC616}">
      <dgm:prSet/>
      <dgm:spPr/>
      <dgm:t>
        <a:bodyPr/>
        <a:lstStyle/>
        <a:p>
          <a:pPr latinLnBrk="1"/>
          <a:endParaRPr lang="ko-KR" altLang="en-US"/>
        </a:p>
      </dgm:t>
    </dgm:pt>
    <dgm:pt modelId="{FE81E4D2-85D9-495C-B4DE-447080D0789D}">
      <dgm:prSet/>
      <dgm:spPr/>
      <dgm:t>
        <a:bodyPr/>
        <a:lstStyle/>
        <a:p>
          <a:pPr latinLnBrk="1"/>
          <a:r>
            <a:rPr lang="ko-KR" altLang="en-US" dirty="0"/>
            <a:t>상세정보</a:t>
          </a:r>
        </a:p>
      </dgm:t>
    </dgm:pt>
    <dgm:pt modelId="{48C210AC-85E5-4DC7-9CF9-7433F93ABD5A}" type="parTrans" cxnId="{303F063A-F0E5-4556-9CFB-E56DD4E6DF4E}">
      <dgm:prSet/>
      <dgm:spPr/>
      <dgm:t>
        <a:bodyPr/>
        <a:lstStyle/>
        <a:p>
          <a:pPr latinLnBrk="1"/>
          <a:endParaRPr lang="ko-KR" altLang="en-US"/>
        </a:p>
      </dgm:t>
    </dgm:pt>
    <dgm:pt modelId="{91C63485-60E1-4C4A-9AB4-B2DA80F28A85}" type="sibTrans" cxnId="{303F063A-F0E5-4556-9CFB-E56DD4E6DF4E}">
      <dgm:prSet/>
      <dgm:spPr/>
      <dgm:t>
        <a:bodyPr/>
        <a:lstStyle/>
        <a:p>
          <a:pPr latinLnBrk="1"/>
          <a:endParaRPr lang="ko-KR" altLang="en-US"/>
        </a:p>
      </dgm:t>
    </dgm:pt>
    <dgm:pt modelId="{671CA7E4-2444-470B-9D9A-0F18B5C0B29A}">
      <dgm:prSet/>
      <dgm:spPr/>
      <dgm:t>
        <a:bodyPr/>
        <a:lstStyle/>
        <a:p>
          <a:pPr latinLnBrk="1"/>
          <a:r>
            <a:rPr lang="ko-KR" altLang="en-US" dirty="0"/>
            <a:t>상영관</a:t>
          </a:r>
          <a:r>
            <a:rPr lang="en-US" altLang="ko-KR" dirty="0"/>
            <a:t>/</a:t>
          </a:r>
          <a:r>
            <a:rPr lang="ko-KR" altLang="en-US" dirty="0"/>
            <a:t>날짜 조회</a:t>
          </a:r>
        </a:p>
      </dgm:t>
    </dgm:pt>
    <dgm:pt modelId="{5052B035-0EBD-4A2B-892F-0CBCB8D2C08C}" type="parTrans" cxnId="{6D2D2CAD-8F88-4218-AEA3-9196742BF613}">
      <dgm:prSet/>
      <dgm:spPr/>
      <dgm:t>
        <a:bodyPr/>
        <a:lstStyle/>
        <a:p>
          <a:pPr latinLnBrk="1"/>
          <a:endParaRPr lang="ko-KR" altLang="en-US"/>
        </a:p>
      </dgm:t>
    </dgm:pt>
    <dgm:pt modelId="{4C65530E-4790-40C3-8967-64FD4623AC97}" type="sibTrans" cxnId="{6D2D2CAD-8F88-4218-AEA3-9196742BF613}">
      <dgm:prSet/>
      <dgm:spPr/>
      <dgm:t>
        <a:bodyPr/>
        <a:lstStyle/>
        <a:p>
          <a:pPr latinLnBrk="1"/>
          <a:endParaRPr lang="ko-KR" altLang="en-US"/>
        </a:p>
      </dgm:t>
    </dgm:pt>
    <dgm:pt modelId="{BDC5E27F-B5DA-4B31-A9DF-D94554B03569}">
      <dgm:prSet/>
      <dgm:spPr/>
      <dgm:t>
        <a:bodyPr/>
        <a:lstStyle/>
        <a:p>
          <a:pPr latinLnBrk="1"/>
          <a:r>
            <a:rPr lang="ko-KR" altLang="en-US" dirty="0"/>
            <a:t>예매인원</a:t>
          </a:r>
          <a:r>
            <a:rPr lang="en-US" altLang="ko-KR" dirty="0"/>
            <a:t>/</a:t>
          </a:r>
          <a:r>
            <a:rPr lang="ko-KR" altLang="en-US" dirty="0"/>
            <a:t>좌석선택</a:t>
          </a:r>
        </a:p>
      </dgm:t>
    </dgm:pt>
    <dgm:pt modelId="{658EFC42-5413-43CA-86DE-2841B68EF945}" type="parTrans" cxnId="{D3BEC676-7471-40C1-BE70-A00F1CC98F47}">
      <dgm:prSet/>
      <dgm:spPr/>
      <dgm:t>
        <a:bodyPr/>
        <a:lstStyle/>
        <a:p>
          <a:pPr latinLnBrk="1"/>
          <a:endParaRPr lang="ko-KR" altLang="en-US"/>
        </a:p>
      </dgm:t>
    </dgm:pt>
    <dgm:pt modelId="{EAF68413-9FE7-49E1-81BD-EC3837D1DB29}" type="sibTrans" cxnId="{D3BEC676-7471-40C1-BE70-A00F1CC98F47}">
      <dgm:prSet/>
      <dgm:spPr/>
      <dgm:t>
        <a:bodyPr/>
        <a:lstStyle/>
        <a:p>
          <a:pPr latinLnBrk="1"/>
          <a:endParaRPr lang="ko-KR" altLang="en-US"/>
        </a:p>
      </dgm:t>
    </dgm:pt>
    <dgm:pt modelId="{4903496B-ECB0-4009-A281-07B15D2FD0A0}">
      <dgm:prSet/>
      <dgm:spPr/>
      <dgm:t>
        <a:bodyPr/>
        <a:lstStyle/>
        <a:p>
          <a:pPr latinLnBrk="1"/>
          <a:r>
            <a:rPr lang="ko-KR" altLang="en-US" dirty="0"/>
            <a:t>결제</a:t>
          </a:r>
        </a:p>
      </dgm:t>
    </dgm:pt>
    <dgm:pt modelId="{DFAEE6B5-4E6B-4890-9898-4A2CF140CF6F}" type="parTrans" cxnId="{E25DE513-F9C6-4C85-A887-B5D9B7BEBBF1}">
      <dgm:prSet/>
      <dgm:spPr/>
      <dgm:t>
        <a:bodyPr/>
        <a:lstStyle/>
        <a:p>
          <a:pPr latinLnBrk="1"/>
          <a:endParaRPr lang="ko-KR" altLang="en-US"/>
        </a:p>
      </dgm:t>
    </dgm:pt>
    <dgm:pt modelId="{1F0D48C8-F201-4131-B8E0-5F980E2EA694}" type="sibTrans" cxnId="{E25DE513-F9C6-4C85-A887-B5D9B7BEBBF1}">
      <dgm:prSet/>
      <dgm:spPr/>
      <dgm:t>
        <a:bodyPr/>
        <a:lstStyle/>
        <a:p>
          <a:pPr latinLnBrk="1"/>
          <a:endParaRPr lang="ko-KR" altLang="en-US"/>
        </a:p>
      </dgm:t>
    </dgm:pt>
    <dgm:pt modelId="{8871B353-F583-4DFD-A0E4-3B7F37A7EAC7}">
      <dgm:prSet/>
      <dgm:spPr/>
      <dgm:t>
        <a:bodyPr/>
        <a:lstStyle/>
        <a:p>
          <a:pPr latinLnBrk="1"/>
          <a:r>
            <a:rPr lang="ko-KR" altLang="en-US" dirty="0"/>
            <a:t>예매완료</a:t>
          </a:r>
        </a:p>
      </dgm:t>
    </dgm:pt>
    <dgm:pt modelId="{980BF7A0-E45E-4976-9955-76E36531AC84}" type="parTrans" cxnId="{922C2ADE-89E3-4A00-BDBB-CD8A40C3A604}">
      <dgm:prSet/>
      <dgm:spPr/>
      <dgm:t>
        <a:bodyPr/>
        <a:lstStyle/>
        <a:p>
          <a:pPr latinLnBrk="1"/>
          <a:endParaRPr lang="ko-KR" altLang="en-US"/>
        </a:p>
      </dgm:t>
    </dgm:pt>
    <dgm:pt modelId="{D28CC73C-C745-407E-A79D-09460F14131B}" type="sibTrans" cxnId="{922C2ADE-89E3-4A00-BDBB-CD8A40C3A604}">
      <dgm:prSet/>
      <dgm:spPr/>
      <dgm:t>
        <a:bodyPr/>
        <a:lstStyle/>
        <a:p>
          <a:pPr latinLnBrk="1"/>
          <a:endParaRPr lang="ko-KR" altLang="en-US"/>
        </a:p>
      </dgm:t>
    </dgm:pt>
    <dgm:pt modelId="{77E04328-9297-4F20-97C6-C25AD0C35A1E}">
      <dgm:prSet/>
      <dgm:spPr/>
      <dgm:t>
        <a:bodyPr/>
        <a:lstStyle/>
        <a:p>
          <a:pPr latinLnBrk="1"/>
          <a:r>
            <a:rPr lang="ko-KR" altLang="en-US" dirty="0"/>
            <a:t>트레일러</a:t>
          </a:r>
          <a:r>
            <a:rPr lang="en-US" altLang="ko-KR" dirty="0"/>
            <a:t>?</a:t>
          </a:r>
          <a:endParaRPr lang="ko-KR" altLang="en-US" dirty="0"/>
        </a:p>
      </dgm:t>
    </dgm:pt>
    <dgm:pt modelId="{A46A099A-5522-4741-ADA1-9D7440628723}" type="parTrans" cxnId="{01178938-9C12-43CB-9D4D-9B8401885680}">
      <dgm:prSet/>
      <dgm:spPr/>
      <dgm:t>
        <a:bodyPr/>
        <a:lstStyle/>
        <a:p>
          <a:pPr latinLnBrk="1"/>
          <a:endParaRPr lang="ko-KR" altLang="en-US"/>
        </a:p>
      </dgm:t>
    </dgm:pt>
    <dgm:pt modelId="{08D4A9F0-2B6D-4602-861B-507F8F1108E0}" type="sibTrans" cxnId="{01178938-9C12-43CB-9D4D-9B8401885680}">
      <dgm:prSet/>
      <dgm:spPr/>
      <dgm:t>
        <a:bodyPr/>
        <a:lstStyle/>
        <a:p>
          <a:pPr latinLnBrk="1"/>
          <a:endParaRPr lang="ko-KR" altLang="en-US"/>
        </a:p>
      </dgm:t>
    </dgm:pt>
    <dgm:pt modelId="{6986EF43-66B8-4F60-9027-4DACF32574E3}" type="pres">
      <dgm:prSet presAssocID="{AFD6C918-D82B-410B-9A94-B0B3C7CDC1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AD36C0-178B-45A7-BECB-5FA085496A5C}" type="pres">
      <dgm:prSet presAssocID="{B1D5D3AE-5A65-409C-BD36-F98443E8496A}" presName="hierRoot1" presStyleCnt="0">
        <dgm:presLayoutVars>
          <dgm:hierBranch val="init"/>
        </dgm:presLayoutVars>
      </dgm:prSet>
      <dgm:spPr/>
    </dgm:pt>
    <dgm:pt modelId="{84875DD4-12E1-490D-92E7-9E12AE880E27}" type="pres">
      <dgm:prSet presAssocID="{B1D5D3AE-5A65-409C-BD36-F98443E8496A}" presName="rootComposite1" presStyleCnt="0"/>
      <dgm:spPr/>
    </dgm:pt>
    <dgm:pt modelId="{CCED19AB-E677-454E-95FA-1FE852A37127}" type="pres">
      <dgm:prSet presAssocID="{B1D5D3AE-5A65-409C-BD36-F98443E8496A}" presName="rootText1" presStyleLbl="node0" presStyleIdx="0" presStyleCnt="1" custScaleX="17895" custScaleY="21463" custLinFactY="-115489" custLinFactNeighborX="3573" custLinFactNeighborY="-200000">
        <dgm:presLayoutVars>
          <dgm:chPref val="3"/>
        </dgm:presLayoutVars>
      </dgm:prSet>
      <dgm:spPr/>
    </dgm:pt>
    <dgm:pt modelId="{F9142198-5FB4-4298-9D71-D0132D5F520A}" type="pres">
      <dgm:prSet presAssocID="{B1D5D3AE-5A65-409C-BD36-F98443E8496A}" presName="rootConnector1" presStyleLbl="node1" presStyleIdx="0" presStyleCnt="0"/>
      <dgm:spPr/>
    </dgm:pt>
    <dgm:pt modelId="{F7298A07-097F-47A1-8075-30C18FCEF795}" type="pres">
      <dgm:prSet presAssocID="{B1D5D3AE-5A65-409C-BD36-F98443E8496A}" presName="hierChild2" presStyleCnt="0"/>
      <dgm:spPr/>
    </dgm:pt>
    <dgm:pt modelId="{5CCC007B-BD6B-471E-ACB4-F4DCD192655A}" type="pres">
      <dgm:prSet presAssocID="{4CA45AA4-0BCB-4961-95CD-BD20C2D09890}" presName="Name64" presStyleLbl="parChTrans1D2" presStyleIdx="0" presStyleCnt="4"/>
      <dgm:spPr/>
    </dgm:pt>
    <dgm:pt modelId="{619F1834-8759-4C9F-A734-F1E8B14AF093}" type="pres">
      <dgm:prSet presAssocID="{9B95A0DE-EFDA-484A-93F0-D39829C70B5A}" presName="hierRoot2" presStyleCnt="0">
        <dgm:presLayoutVars>
          <dgm:hierBranch val="init"/>
        </dgm:presLayoutVars>
      </dgm:prSet>
      <dgm:spPr/>
    </dgm:pt>
    <dgm:pt modelId="{7FFA75D5-D469-4C68-99F0-BD076000B625}" type="pres">
      <dgm:prSet presAssocID="{9B95A0DE-EFDA-484A-93F0-D39829C70B5A}" presName="rootComposite" presStyleCnt="0"/>
      <dgm:spPr/>
    </dgm:pt>
    <dgm:pt modelId="{1712CB15-C2DD-45EC-8E25-64192E814D9D}" type="pres">
      <dgm:prSet presAssocID="{9B95A0DE-EFDA-484A-93F0-D39829C70B5A}" presName="rootText" presStyleLbl="node2" presStyleIdx="0" presStyleCnt="3" custFlipHor="1" custScaleX="16094" custScaleY="15431" custLinFactX="-100000" custLinFactNeighborX="-155815" custLinFactNeighborY="-14029">
        <dgm:presLayoutVars>
          <dgm:chPref val="3"/>
        </dgm:presLayoutVars>
      </dgm:prSet>
      <dgm:spPr/>
    </dgm:pt>
    <dgm:pt modelId="{A4F31924-A096-4B07-B319-928E52177E38}" type="pres">
      <dgm:prSet presAssocID="{9B95A0DE-EFDA-484A-93F0-D39829C70B5A}" presName="rootConnector" presStyleLbl="node2" presStyleIdx="0" presStyleCnt="3"/>
      <dgm:spPr/>
    </dgm:pt>
    <dgm:pt modelId="{99218153-26D5-4902-8928-3C51F4476B56}" type="pres">
      <dgm:prSet presAssocID="{9B95A0DE-EFDA-484A-93F0-D39829C70B5A}" presName="hierChild4" presStyleCnt="0"/>
      <dgm:spPr/>
    </dgm:pt>
    <dgm:pt modelId="{484973C4-04B7-4225-B5ED-EC1106A27258}" type="pres">
      <dgm:prSet presAssocID="{6F44B205-B932-4593-92FD-3844CF640420}" presName="Name64" presStyleLbl="parChTrans1D3" presStyleIdx="0" presStyleCnt="8"/>
      <dgm:spPr/>
    </dgm:pt>
    <dgm:pt modelId="{C45800D7-06AE-41A4-B291-7CC430828C52}" type="pres">
      <dgm:prSet presAssocID="{7BCECEBD-CA01-4F6E-800C-09EEF4C91932}" presName="hierRoot2" presStyleCnt="0">
        <dgm:presLayoutVars>
          <dgm:hierBranch val="init"/>
        </dgm:presLayoutVars>
      </dgm:prSet>
      <dgm:spPr/>
    </dgm:pt>
    <dgm:pt modelId="{ED46AECD-2298-483F-A866-1AEF07B43977}" type="pres">
      <dgm:prSet presAssocID="{7BCECEBD-CA01-4F6E-800C-09EEF4C91932}" presName="rootComposite" presStyleCnt="0"/>
      <dgm:spPr/>
    </dgm:pt>
    <dgm:pt modelId="{ABEF367A-C38D-404D-9D74-4B1E73203661}" type="pres">
      <dgm:prSet presAssocID="{7BCECEBD-CA01-4F6E-800C-09EEF4C91932}" presName="rootText" presStyleLbl="node3" presStyleIdx="0" presStyleCnt="8" custScaleX="13453" custScaleY="17901" custLinFactX="-100000" custLinFactNeighborX="-167601" custLinFactNeighborY="15158">
        <dgm:presLayoutVars>
          <dgm:chPref val="3"/>
        </dgm:presLayoutVars>
      </dgm:prSet>
      <dgm:spPr/>
    </dgm:pt>
    <dgm:pt modelId="{3BA124DD-8B63-4977-A1D9-ED699D0091CB}" type="pres">
      <dgm:prSet presAssocID="{7BCECEBD-CA01-4F6E-800C-09EEF4C91932}" presName="rootConnector" presStyleLbl="node3" presStyleIdx="0" presStyleCnt="8"/>
      <dgm:spPr/>
    </dgm:pt>
    <dgm:pt modelId="{AACA702D-5F3A-4497-8E45-4033C69963BE}" type="pres">
      <dgm:prSet presAssocID="{7BCECEBD-CA01-4F6E-800C-09EEF4C91932}" presName="hierChild4" presStyleCnt="0"/>
      <dgm:spPr/>
    </dgm:pt>
    <dgm:pt modelId="{0AB46763-C2BE-4795-87B0-3C058498BE21}" type="pres">
      <dgm:prSet presAssocID="{31FE6C23-F39C-4244-AEFC-57B67C79896F}" presName="Name64" presStyleLbl="parChTrans1D4" presStyleIdx="0" presStyleCnt="8"/>
      <dgm:spPr/>
    </dgm:pt>
    <dgm:pt modelId="{8F1D1C1C-45F3-4D27-A53B-6E31F6A4C7BA}" type="pres">
      <dgm:prSet presAssocID="{10A1F484-6EDD-4C58-B5CB-1B031CD450DA}" presName="hierRoot2" presStyleCnt="0">
        <dgm:presLayoutVars>
          <dgm:hierBranch val="init"/>
        </dgm:presLayoutVars>
      </dgm:prSet>
      <dgm:spPr/>
    </dgm:pt>
    <dgm:pt modelId="{EC2F0BEE-2FF3-4AC2-965C-DD4FEC960BD7}" type="pres">
      <dgm:prSet presAssocID="{10A1F484-6EDD-4C58-B5CB-1B031CD450DA}" presName="rootComposite" presStyleCnt="0"/>
      <dgm:spPr/>
    </dgm:pt>
    <dgm:pt modelId="{05D478FE-70F9-4A9D-A648-57FD85695684}" type="pres">
      <dgm:prSet presAssocID="{10A1F484-6EDD-4C58-B5CB-1B031CD450DA}" presName="rootText" presStyleLbl="node4" presStyleIdx="0" presStyleCnt="8" custScaleX="16557" custScaleY="15771" custLinFactX="-100000" custLinFactNeighborX="-178836" custLinFactNeighborY="15082">
        <dgm:presLayoutVars>
          <dgm:chPref val="3"/>
        </dgm:presLayoutVars>
      </dgm:prSet>
      <dgm:spPr/>
    </dgm:pt>
    <dgm:pt modelId="{11A7F8C2-EC7E-4BF3-B14C-B5CFC1CED4C9}" type="pres">
      <dgm:prSet presAssocID="{10A1F484-6EDD-4C58-B5CB-1B031CD450DA}" presName="rootConnector" presStyleLbl="node4" presStyleIdx="0" presStyleCnt="8"/>
      <dgm:spPr/>
    </dgm:pt>
    <dgm:pt modelId="{7E5F27B2-0C21-4174-AD23-2BAAAB6959BE}" type="pres">
      <dgm:prSet presAssocID="{10A1F484-6EDD-4C58-B5CB-1B031CD450DA}" presName="hierChild4" presStyleCnt="0"/>
      <dgm:spPr/>
    </dgm:pt>
    <dgm:pt modelId="{DB01676E-BB3A-457C-9696-669B6D7EBE7C}" type="pres">
      <dgm:prSet presAssocID="{10A1F484-6EDD-4C58-B5CB-1B031CD450DA}" presName="hierChild5" presStyleCnt="0"/>
      <dgm:spPr/>
    </dgm:pt>
    <dgm:pt modelId="{156479F3-3C9B-46B1-82D7-87BA0BFD7EF8}" type="pres">
      <dgm:prSet presAssocID="{7BCECEBD-CA01-4F6E-800C-09EEF4C91932}" presName="hierChild5" presStyleCnt="0"/>
      <dgm:spPr/>
    </dgm:pt>
    <dgm:pt modelId="{45B3062E-B144-4DC3-B34F-F3D9163ED853}" type="pres">
      <dgm:prSet presAssocID="{F32845A9-ADBB-4ABE-979A-0BA7979B43FB}" presName="Name64" presStyleLbl="parChTrans1D3" presStyleIdx="1" presStyleCnt="8"/>
      <dgm:spPr/>
    </dgm:pt>
    <dgm:pt modelId="{320E5C25-7011-46B9-AF69-502EF41F25BF}" type="pres">
      <dgm:prSet presAssocID="{9D9F4204-6655-439A-A68F-F46A4094689C}" presName="hierRoot2" presStyleCnt="0">
        <dgm:presLayoutVars>
          <dgm:hierBranch val="init"/>
        </dgm:presLayoutVars>
      </dgm:prSet>
      <dgm:spPr/>
    </dgm:pt>
    <dgm:pt modelId="{5BF63C95-D53D-471C-95E1-AE493D3CC06B}" type="pres">
      <dgm:prSet presAssocID="{9D9F4204-6655-439A-A68F-F46A4094689C}" presName="rootComposite" presStyleCnt="0"/>
      <dgm:spPr/>
    </dgm:pt>
    <dgm:pt modelId="{13826874-15D0-48D3-ACF7-AFCD292F71EE}" type="pres">
      <dgm:prSet presAssocID="{9D9F4204-6655-439A-A68F-F46A4094689C}" presName="rootText" presStyleLbl="node3" presStyleIdx="1" presStyleCnt="8" custScaleX="14126" custScaleY="16592" custLinFactX="-100000" custLinFactNeighborX="-168064" custLinFactNeighborY="-3051">
        <dgm:presLayoutVars>
          <dgm:chPref val="3"/>
        </dgm:presLayoutVars>
      </dgm:prSet>
      <dgm:spPr/>
    </dgm:pt>
    <dgm:pt modelId="{77158B61-B884-44B6-AF4C-E217BB40BE3E}" type="pres">
      <dgm:prSet presAssocID="{9D9F4204-6655-439A-A68F-F46A4094689C}" presName="rootConnector" presStyleLbl="node3" presStyleIdx="1" presStyleCnt="8"/>
      <dgm:spPr/>
    </dgm:pt>
    <dgm:pt modelId="{555232BB-5B10-4F5D-9031-CFF305FD4119}" type="pres">
      <dgm:prSet presAssocID="{9D9F4204-6655-439A-A68F-F46A4094689C}" presName="hierChild4" presStyleCnt="0"/>
      <dgm:spPr/>
    </dgm:pt>
    <dgm:pt modelId="{26FC58B0-5527-485E-B64A-0716810EC8BF}" type="pres">
      <dgm:prSet presAssocID="{9D9F4204-6655-439A-A68F-F46A4094689C}" presName="hierChild5" presStyleCnt="0"/>
      <dgm:spPr/>
    </dgm:pt>
    <dgm:pt modelId="{C17229F4-277D-4366-9A7C-50B4AF7D3FDC}" type="pres">
      <dgm:prSet presAssocID="{9B95A0DE-EFDA-484A-93F0-D39829C70B5A}" presName="hierChild5" presStyleCnt="0"/>
      <dgm:spPr/>
    </dgm:pt>
    <dgm:pt modelId="{7BD930BC-7F50-4F70-A77D-36A377D38ED2}" type="pres">
      <dgm:prSet presAssocID="{6E83AFA2-FABB-4C91-9AE8-ECFBD85CA157}" presName="Name64" presStyleLbl="parChTrans1D2" presStyleIdx="1" presStyleCnt="4"/>
      <dgm:spPr/>
    </dgm:pt>
    <dgm:pt modelId="{FC968DEC-E2E9-4602-A99A-267660481882}" type="pres">
      <dgm:prSet presAssocID="{B4F124D7-D699-46CE-9F59-257E68C3CBEC}" presName="hierRoot2" presStyleCnt="0">
        <dgm:presLayoutVars>
          <dgm:hierBranch val="init"/>
        </dgm:presLayoutVars>
      </dgm:prSet>
      <dgm:spPr/>
    </dgm:pt>
    <dgm:pt modelId="{E0F3020A-957B-4CC4-BBC2-2177AC60B3E4}" type="pres">
      <dgm:prSet presAssocID="{B4F124D7-D699-46CE-9F59-257E68C3CBEC}" presName="rootComposite" presStyleCnt="0"/>
      <dgm:spPr/>
    </dgm:pt>
    <dgm:pt modelId="{A7453952-9985-45E8-BB90-528CE2119F77}" type="pres">
      <dgm:prSet presAssocID="{B4F124D7-D699-46CE-9F59-257E68C3CBEC}" presName="rootText" presStyleLbl="node2" presStyleIdx="1" presStyleCnt="3" custFlipHor="1" custScaleX="16322" custScaleY="14939" custLinFactX="-100000" custLinFactNeighborX="-156706" custLinFactNeighborY="-33234">
        <dgm:presLayoutVars>
          <dgm:chPref val="3"/>
        </dgm:presLayoutVars>
      </dgm:prSet>
      <dgm:spPr/>
    </dgm:pt>
    <dgm:pt modelId="{CD3231DE-72F4-4699-811E-B7E1058D20B0}" type="pres">
      <dgm:prSet presAssocID="{B4F124D7-D699-46CE-9F59-257E68C3CBEC}" presName="rootConnector" presStyleLbl="node2" presStyleIdx="1" presStyleCnt="3"/>
      <dgm:spPr/>
    </dgm:pt>
    <dgm:pt modelId="{A6A03C4D-0F00-49B9-85C0-C8445092E935}" type="pres">
      <dgm:prSet presAssocID="{B4F124D7-D699-46CE-9F59-257E68C3CBEC}" presName="hierChild4" presStyleCnt="0"/>
      <dgm:spPr/>
    </dgm:pt>
    <dgm:pt modelId="{067936D6-54AD-4D28-A3F7-409AFB1FE5C9}" type="pres">
      <dgm:prSet presAssocID="{0EB485B1-63B6-4F13-9668-BDD07664C434}" presName="Name64" presStyleLbl="parChTrans1D3" presStyleIdx="2" presStyleCnt="8"/>
      <dgm:spPr/>
    </dgm:pt>
    <dgm:pt modelId="{E8D1299A-F974-47FD-8D6B-C2C146C6E52A}" type="pres">
      <dgm:prSet presAssocID="{0B443AF9-C5ED-4CC0-8F32-1EEAC1106456}" presName="hierRoot2" presStyleCnt="0">
        <dgm:presLayoutVars>
          <dgm:hierBranch val="init"/>
        </dgm:presLayoutVars>
      </dgm:prSet>
      <dgm:spPr/>
    </dgm:pt>
    <dgm:pt modelId="{79E1FB42-5371-41AA-BB6F-818C1DE9D9E4}" type="pres">
      <dgm:prSet presAssocID="{0B443AF9-C5ED-4CC0-8F32-1EEAC1106456}" presName="rootComposite" presStyleCnt="0"/>
      <dgm:spPr/>
    </dgm:pt>
    <dgm:pt modelId="{50A3E950-4CBA-4319-AD94-D803A7A25662}" type="pres">
      <dgm:prSet presAssocID="{0B443AF9-C5ED-4CC0-8F32-1EEAC1106456}" presName="rootText" presStyleLbl="node3" presStyleIdx="2" presStyleCnt="8" custScaleX="15683" custScaleY="11897" custLinFactX="-100000" custLinFactNeighborX="-168381" custLinFactNeighborY="-13353">
        <dgm:presLayoutVars>
          <dgm:chPref val="3"/>
        </dgm:presLayoutVars>
      </dgm:prSet>
      <dgm:spPr/>
    </dgm:pt>
    <dgm:pt modelId="{F665896C-E5CB-4EB1-8CDD-07056C874E66}" type="pres">
      <dgm:prSet presAssocID="{0B443AF9-C5ED-4CC0-8F32-1EEAC1106456}" presName="rootConnector" presStyleLbl="node3" presStyleIdx="2" presStyleCnt="8"/>
      <dgm:spPr/>
    </dgm:pt>
    <dgm:pt modelId="{70154C9B-9F5D-4B36-9ADB-44B885E16453}" type="pres">
      <dgm:prSet presAssocID="{0B443AF9-C5ED-4CC0-8F32-1EEAC1106456}" presName="hierChild4" presStyleCnt="0"/>
      <dgm:spPr/>
    </dgm:pt>
    <dgm:pt modelId="{8826A32D-1F49-4051-BD5D-42CC4D2280C6}" type="pres">
      <dgm:prSet presAssocID="{0B443AF9-C5ED-4CC0-8F32-1EEAC1106456}" presName="hierChild5" presStyleCnt="0"/>
      <dgm:spPr/>
    </dgm:pt>
    <dgm:pt modelId="{94939D56-FF93-46E0-8C5F-7FF673D4792F}" type="pres">
      <dgm:prSet presAssocID="{785E1FE9-F539-4562-9191-9CEEFE09B1B6}" presName="Name64" presStyleLbl="parChTrans1D3" presStyleIdx="3" presStyleCnt="8"/>
      <dgm:spPr/>
    </dgm:pt>
    <dgm:pt modelId="{0034E4EF-B850-4FBB-96FA-D7E7B6A238CA}" type="pres">
      <dgm:prSet presAssocID="{6281A7B1-7496-428A-8283-A354A491BCAE}" presName="hierRoot2" presStyleCnt="0">
        <dgm:presLayoutVars>
          <dgm:hierBranch val="init"/>
        </dgm:presLayoutVars>
      </dgm:prSet>
      <dgm:spPr/>
    </dgm:pt>
    <dgm:pt modelId="{667D0565-A657-4681-86D4-837BCD5BA0C6}" type="pres">
      <dgm:prSet presAssocID="{6281A7B1-7496-428A-8283-A354A491BCAE}" presName="rootComposite" presStyleCnt="0"/>
      <dgm:spPr/>
    </dgm:pt>
    <dgm:pt modelId="{65A15BC4-E90F-4C9C-86C1-E5BE04D7E9F0}" type="pres">
      <dgm:prSet presAssocID="{6281A7B1-7496-428A-8283-A354A491BCAE}" presName="rootText" presStyleLbl="node3" presStyleIdx="3" presStyleCnt="8" custScaleX="15160" custScaleY="12275" custLinFactX="-100000" custLinFactNeighborX="-167910" custLinFactNeighborY="-25550">
        <dgm:presLayoutVars>
          <dgm:chPref val="3"/>
        </dgm:presLayoutVars>
      </dgm:prSet>
      <dgm:spPr/>
    </dgm:pt>
    <dgm:pt modelId="{44704CD5-892A-43CC-9845-F2FEE10BE149}" type="pres">
      <dgm:prSet presAssocID="{6281A7B1-7496-428A-8283-A354A491BCAE}" presName="rootConnector" presStyleLbl="node3" presStyleIdx="3" presStyleCnt="8"/>
      <dgm:spPr/>
    </dgm:pt>
    <dgm:pt modelId="{2FF84994-982E-425F-939F-1D4A9DFC8E74}" type="pres">
      <dgm:prSet presAssocID="{6281A7B1-7496-428A-8283-A354A491BCAE}" presName="hierChild4" presStyleCnt="0"/>
      <dgm:spPr/>
    </dgm:pt>
    <dgm:pt modelId="{3D07CA0F-714F-4A93-90EA-2CD9DDAD789F}" type="pres">
      <dgm:prSet presAssocID="{6281A7B1-7496-428A-8283-A354A491BCAE}" presName="hierChild5" presStyleCnt="0"/>
      <dgm:spPr/>
    </dgm:pt>
    <dgm:pt modelId="{DBD25EF0-2AA5-4B57-8B80-90CDA05C98BD}" type="pres">
      <dgm:prSet presAssocID="{6DA95B9A-5398-4307-AE32-E4B126E21A3E}" presName="Name64" presStyleLbl="parChTrans1D3" presStyleIdx="4" presStyleCnt="8"/>
      <dgm:spPr/>
    </dgm:pt>
    <dgm:pt modelId="{E581CE38-5C40-43D6-8504-D9856D8A4056}" type="pres">
      <dgm:prSet presAssocID="{87FD3670-D325-4823-83DB-10E5FF9EA77C}" presName="hierRoot2" presStyleCnt="0">
        <dgm:presLayoutVars>
          <dgm:hierBranch val="init"/>
        </dgm:presLayoutVars>
      </dgm:prSet>
      <dgm:spPr/>
    </dgm:pt>
    <dgm:pt modelId="{B45ACB71-DCFE-4F07-BDB3-83993FFFA3CC}" type="pres">
      <dgm:prSet presAssocID="{87FD3670-D325-4823-83DB-10E5FF9EA77C}" presName="rootComposite" presStyleCnt="0"/>
      <dgm:spPr/>
    </dgm:pt>
    <dgm:pt modelId="{A2660621-BF68-4523-B39A-A0360A00187E}" type="pres">
      <dgm:prSet presAssocID="{87FD3670-D325-4823-83DB-10E5FF9EA77C}" presName="rootText" presStyleLbl="node3" presStyleIdx="4" presStyleCnt="8" custScaleX="15003" custScaleY="11441" custLinFactX="-100000" custLinFactNeighborX="-167942" custLinFactNeighborY="-41071">
        <dgm:presLayoutVars>
          <dgm:chPref val="3"/>
        </dgm:presLayoutVars>
      </dgm:prSet>
      <dgm:spPr/>
    </dgm:pt>
    <dgm:pt modelId="{99A4D044-E11B-48C6-BDB6-397EA030BA38}" type="pres">
      <dgm:prSet presAssocID="{87FD3670-D325-4823-83DB-10E5FF9EA77C}" presName="rootConnector" presStyleLbl="node3" presStyleIdx="4" presStyleCnt="8"/>
      <dgm:spPr/>
    </dgm:pt>
    <dgm:pt modelId="{B6E04F39-A242-4F43-9EEE-A6F12A761FA9}" type="pres">
      <dgm:prSet presAssocID="{87FD3670-D325-4823-83DB-10E5FF9EA77C}" presName="hierChild4" presStyleCnt="0"/>
      <dgm:spPr/>
    </dgm:pt>
    <dgm:pt modelId="{6BB611BB-EDF6-41F9-9203-5FA3DD5CDBDD}" type="pres">
      <dgm:prSet presAssocID="{87FD3670-D325-4823-83DB-10E5FF9EA77C}" presName="hierChild5" presStyleCnt="0"/>
      <dgm:spPr/>
    </dgm:pt>
    <dgm:pt modelId="{4EB3FFCD-5C68-4922-BD86-E101A855900E}" type="pres">
      <dgm:prSet presAssocID="{B4F124D7-D699-46CE-9F59-257E68C3CBEC}" presName="hierChild5" presStyleCnt="0"/>
      <dgm:spPr/>
    </dgm:pt>
    <dgm:pt modelId="{86123066-7D18-423E-9DAD-688ABFFD4841}" type="pres">
      <dgm:prSet presAssocID="{28F8E38D-65D2-4572-84F7-FED88CAA193D}" presName="Name64" presStyleLbl="parChTrans1D2" presStyleIdx="2" presStyleCnt="4"/>
      <dgm:spPr/>
    </dgm:pt>
    <dgm:pt modelId="{5A3FC3F6-9AF8-484C-9157-184368509A1F}" type="pres">
      <dgm:prSet presAssocID="{5A73D7A5-7BAC-4DEC-AB1A-002BCFBC9209}" presName="hierRoot2" presStyleCnt="0">
        <dgm:presLayoutVars>
          <dgm:hierBranch val="init"/>
        </dgm:presLayoutVars>
      </dgm:prSet>
      <dgm:spPr/>
    </dgm:pt>
    <dgm:pt modelId="{EB3CAFCE-3362-4461-BED0-B16A98C7E89D}" type="pres">
      <dgm:prSet presAssocID="{5A73D7A5-7BAC-4DEC-AB1A-002BCFBC9209}" presName="rootComposite" presStyleCnt="0"/>
      <dgm:spPr/>
    </dgm:pt>
    <dgm:pt modelId="{A1AD5DA5-D23F-48FD-A4D8-3E2743D10B71}" type="pres">
      <dgm:prSet presAssocID="{5A73D7A5-7BAC-4DEC-AB1A-002BCFBC9209}" presName="rootText" presStyleLbl="node2" presStyleIdx="2" presStyleCnt="3" custScaleX="15051" custScaleY="16308" custLinFactX="-100000" custLinFactY="-170913" custLinFactNeighborX="-155673" custLinFactNeighborY="-200000">
        <dgm:presLayoutVars>
          <dgm:chPref val="3"/>
        </dgm:presLayoutVars>
      </dgm:prSet>
      <dgm:spPr/>
    </dgm:pt>
    <dgm:pt modelId="{36D0DE07-F2F1-4DD3-94DF-0EC041ADE51C}" type="pres">
      <dgm:prSet presAssocID="{5A73D7A5-7BAC-4DEC-AB1A-002BCFBC9209}" presName="rootConnector" presStyleLbl="node2" presStyleIdx="2" presStyleCnt="3"/>
      <dgm:spPr/>
    </dgm:pt>
    <dgm:pt modelId="{5D69035E-1D0F-440F-BE7C-57A7CB9352FF}" type="pres">
      <dgm:prSet presAssocID="{5A73D7A5-7BAC-4DEC-AB1A-002BCFBC9209}" presName="hierChild4" presStyleCnt="0"/>
      <dgm:spPr/>
    </dgm:pt>
    <dgm:pt modelId="{1BCFC4CD-B6EC-49CF-95B8-0C2546DB7DB5}" type="pres">
      <dgm:prSet presAssocID="{3784C550-1165-497B-81D5-BDB341DFBF05}" presName="Name64" presStyleLbl="parChTrans1D3" presStyleIdx="5" presStyleCnt="8"/>
      <dgm:spPr/>
    </dgm:pt>
    <dgm:pt modelId="{0B9D1461-BAC1-4499-9A13-4F8C4D08C1BB}" type="pres">
      <dgm:prSet presAssocID="{4EC4C503-60C3-470F-9BA2-EBEE875D5C23}" presName="hierRoot2" presStyleCnt="0">
        <dgm:presLayoutVars>
          <dgm:hierBranch val="init"/>
        </dgm:presLayoutVars>
      </dgm:prSet>
      <dgm:spPr/>
    </dgm:pt>
    <dgm:pt modelId="{09B7F430-99B6-4E8C-8AEB-1526CD8797FA}" type="pres">
      <dgm:prSet presAssocID="{4EC4C503-60C3-470F-9BA2-EBEE875D5C23}" presName="rootComposite" presStyleCnt="0"/>
      <dgm:spPr/>
    </dgm:pt>
    <dgm:pt modelId="{BB9A541A-53B2-4FE8-98F7-8958F3C458A5}" type="pres">
      <dgm:prSet presAssocID="{4EC4C503-60C3-470F-9BA2-EBEE875D5C23}" presName="rootText" presStyleLbl="node3" presStyleIdx="5" presStyleCnt="8" custScaleX="13519" custScaleY="14114" custLinFactX="-100000" custLinFactY="-142514" custLinFactNeighborX="-166712" custLinFactNeighborY="-200000">
        <dgm:presLayoutVars>
          <dgm:chPref val="3"/>
        </dgm:presLayoutVars>
      </dgm:prSet>
      <dgm:spPr/>
    </dgm:pt>
    <dgm:pt modelId="{7FB8632D-2746-4785-B76A-ED26883625BA}" type="pres">
      <dgm:prSet presAssocID="{4EC4C503-60C3-470F-9BA2-EBEE875D5C23}" presName="rootConnector" presStyleLbl="node3" presStyleIdx="5" presStyleCnt="8"/>
      <dgm:spPr/>
    </dgm:pt>
    <dgm:pt modelId="{C7DAD0CB-E228-41AB-A327-F01D200DCBD3}" type="pres">
      <dgm:prSet presAssocID="{4EC4C503-60C3-470F-9BA2-EBEE875D5C23}" presName="hierChild4" presStyleCnt="0"/>
      <dgm:spPr/>
    </dgm:pt>
    <dgm:pt modelId="{017C3ACC-2909-47B2-98DA-EDE2A4FFDF33}" type="pres">
      <dgm:prSet presAssocID="{23C3659C-B07C-4A9E-9E12-32EE1B7F57A1}" presName="Name64" presStyleLbl="parChTrans1D4" presStyleIdx="1" presStyleCnt="8"/>
      <dgm:spPr/>
    </dgm:pt>
    <dgm:pt modelId="{3C453A6C-025E-4FB0-90B5-B00A2FD58B91}" type="pres">
      <dgm:prSet presAssocID="{094CBA89-524B-4EFC-8736-19D33BBAF2C0}" presName="hierRoot2" presStyleCnt="0">
        <dgm:presLayoutVars>
          <dgm:hierBranch val="init"/>
        </dgm:presLayoutVars>
      </dgm:prSet>
      <dgm:spPr/>
    </dgm:pt>
    <dgm:pt modelId="{10EAF8FA-42CE-48D0-8343-D5FA3F94AF98}" type="pres">
      <dgm:prSet presAssocID="{094CBA89-524B-4EFC-8736-19D33BBAF2C0}" presName="rootComposite" presStyleCnt="0"/>
      <dgm:spPr/>
    </dgm:pt>
    <dgm:pt modelId="{8B0A4AD4-05B6-4587-8879-FB24C7712866}" type="pres">
      <dgm:prSet presAssocID="{094CBA89-524B-4EFC-8736-19D33BBAF2C0}" presName="rootText" presStyleLbl="node4" presStyleIdx="1" presStyleCnt="8" custScaleX="13686" custScaleY="15329" custLinFactX="-100000" custLinFactY="-142266" custLinFactNeighborX="-176770" custLinFactNeighborY="-200000">
        <dgm:presLayoutVars>
          <dgm:chPref val="3"/>
        </dgm:presLayoutVars>
      </dgm:prSet>
      <dgm:spPr/>
    </dgm:pt>
    <dgm:pt modelId="{202F23B8-9C0E-4B16-A872-D88B977B9265}" type="pres">
      <dgm:prSet presAssocID="{094CBA89-524B-4EFC-8736-19D33BBAF2C0}" presName="rootConnector" presStyleLbl="node4" presStyleIdx="1" presStyleCnt="8"/>
      <dgm:spPr/>
    </dgm:pt>
    <dgm:pt modelId="{688DEE67-DB9C-4AC1-94B9-5576712D6787}" type="pres">
      <dgm:prSet presAssocID="{094CBA89-524B-4EFC-8736-19D33BBAF2C0}" presName="hierChild4" presStyleCnt="0"/>
      <dgm:spPr/>
    </dgm:pt>
    <dgm:pt modelId="{782A077A-0062-422F-9C5D-628A6CC70CB7}" type="pres">
      <dgm:prSet presAssocID="{094CBA89-524B-4EFC-8736-19D33BBAF2C0}" presName="hierChild5" presStyleCnt="0"/>
      <dgm:spPr/>
    </dgm:pt>
    <dgm:pt modelId="{C12EF7D9-372F-4DAF-B78D-BB9C7A518A99}" type="pres">
      <dgm:prSet presAssocID="{4EC4C503-60C3-470F-9BA2-EBEE875D5C23}" presName="hierChild5" presStyleCnt="0"/>
      <dgm:spPr/>
    </dgm:pt>
    <dgm:pt modelId="{F25D7260-158A-4E48-9968-059EC544AB0A}" type="pres">
      <dgm:prSet presAssocID="{1052BCF6-6139-4123-86C2-599D7C5934ED}" presName="Name64" presStyleLbl="parChTrans1D3" presStyleIdx="6" presStyleCnt="8"/>
      <dgm:spPr/>
    </dgm:pt>
    <dgm:pt modelId="{4D0A673D-DD82-415F-9068-46D48359794C}" type="pres">
      <dgm:prSet presAssocID="{D37A866A-279D-4D67-BC01-FED28DFC904D}" presName="hierRoot2" presStyleCnt="0">
        <dgm:presLayoutVars>
          <dgm:hierBranch val="init"/>
        </dgm:presLayoutVars>
      </dgm:prSet>
      <dgm:spPr/>
    </dgm:pt>
    <dgm:pt modelId="{7296AAAE-55F7-4E87-9B63-3AD6A55FD967}" type="pres">
      <dgm:prSet presAssocID="{D37A866A-279D-4D67-BC01-FED28DFC904D}" presName="rootComposite" presStyleCnt="0"/>
      <dgm:spPr/>
    </dgm:pt>
    <dgm:pt modelId="{13C9F15F-99BF-4DF8-A5B7-E9956E365EC7}" type="pres">
      <dgm:prSet presAssocID="{D37A866A-279D-4D67-BC01-FED28DFC904D}" presName="rootText" presStyleLbl="node3" presStyleIdx="6" presStyleCnt="8" custScaleX="13751" custScaleY="16766" custLinFactX="-100000" custLinFactY="-161643" custLinFactNeighborX="-166460" custLinFactNeighborY="-200000">
        <dgm:presLayoutVars>
          <dgm:chPref val="3"/>
        </dgm:presLayoutVars>
      </dgm:prSet>
      <dgm:spPr/>
    </dgm:pt>
    <dgm:pt modelId="{66A6ECD5-3C69-47E5-9843-25609C5E16F6}" type="pres">
      <dgm:prSet presAssocID="{D37A866A-279D-4D67-BC01-FED28DFC904D}" presName="rootConnector" presStyleLbl="node3" presStyleIdx="6" presStyleCnt="8"/>
      <dgm:spPr/>
    </dgm:pt>
    <dgm:pt modelId="{7CA4DDA6-A225-485C-966D-01ECE86D6E42}" type="pres">
      <dgm:prSet presAssocID="{D37A866A-279D-4D67-BC01-FED28DFC904D}" presName="hierChild4" presStyleCnt="0"/>
      <dgm:spPr/>
    </dgm:pt>
    <dgm:pt modelId="{EC2B5F9A-5929-4B8C-90F2-7A12833299DB}" type="pres">
      <dgm:prSet presAssocID="{D37A866A-279D-4D67-BC01-FED28DFC904D}" presName="hierChild5" presStyleCnt="0"/>
      <dgm:spPr/>
    </dgm:pt>
    <dgm:pt modelId="{CFD2115C-4673-4F5E-A9F1-46851E3DFC71}" type="pres">
      <dgm:prSet presAssocID="{5A73D7A5-7BAC-4DEC-AB1A-002BCFBC9209}" presName="hierChild5" presStyleCnt="0"/>
      <dgm:spPr/>
    </dgm:pt>
    <dgm:pt modelId="{85AB1681-9643-4AE6-AE24-6CE53037D424}" type="pres">
      <dgm:prSet presAssocID="{B1D5D3AE-5A65-409C-BD36-F98443E8496A}" presName="hierChild3" presStyleCnt="0"/>
      <dgm:spPr/>
    </dgm:pt>
    <dgm:pt modelId="{ACD4B806-6E57-4125-B59E-3B7F5F20254C}" type="pres">
      <dgm:prSet presAssocID="{25558DD5-13FB-48F3-A78F-CF2FF84A3522}" presName="Name115" presStyleLbl="parChTrans1D2" presStyleIdx="3" presStyleCnt="4"/>
      <dgm:spPr/>
    </dgm:pt>
    <dgm:pt modelId="{EC5588CE-C28A-48E1-882A-4B1096836701}" type="pres">
      <dgm:prSet presAssocID="{E5DBB7D9-5BF1-47E6-AEBB-95EDD4559823}" presName="hierRoot3" presStyleCnt="0">
        <dgm:presLayoutVars>
          <dgm:hierBranch val="init"/>
        </dgm:presLayoutVars>
      </dgm:prSet>
      <dgm:spPr/>
    </dgm:pt>
    <dgm:pt modelId="{3D02C314-55EA-4297-9BB1-4B6E5E698FB6}" type="pres">
      <dgm:prSet presAssocID="{E5DBB7D9-5BF1-47E6-AEBB-95EDD4559823}" presName="rootComposite3" presStyleCnt="0"/>
      <dgm:spPr/>
    </dgm:pt>
    <dgm:pt modelId="{0F04CDF9-C2BB-4CAE-91C9-4AED91C81274}" type="pres">
      <dgm:prSet presAssocID="{E5DBB7D9-5BF1-47E6-AEBB-95EDD4559823}" presName="rootText3" presStyleLbl="asst1" presStyleIdx="0" presStyleCnt="1" custScaleX="16821" custScaleY="17744" custLinFactY="-100000" custLinFactNeighborX="-52904" custLinFactNeighborY="-108775">
        <dgm:presLayoutVars>
          <dgm:chPref val="3"/>
        </dgm:presLayoutVars>
      </dgm:prSet>
      <dgm:spPr/>
    </dgm:pt>
    <dgm:pt modelId="{248BE33E-8229-422E-B1E4-1AE7D9D3F440}" type="pres">
      <dgm:prSet presAssocID="{E5DBB7D9-5BF1-47E6-AEBB-95EDD4559823}" presName="rootConnector3" presStyleLbl="asst1" presStyleIdx="0" presStyleCnt="1"/>
      <dgm:spPr/>
    </dgm:pt>
    <dgm:pt modelId="{354A38FD-6E90-423A-9405-A0A8A7C341E8}" type="pres">
      <dgm:prSet presAssocID="{E5DBB7D9-5BF1-47E6-AEBB-95EDD4559823}" presName="hierChild6" presStyleCnt="0"/>
      <dgm:spPr/>
    </dgm:pt>
    <dgm:pt modelId="{4C5BE521-4058-4077-B349-6881827C63B8}" type="pres">
      <dgm:prSet presAssocID="{6F652C93-4448-4531-9AE1-2C4D56C98E92}" presName="Name64" presStyleLbl="parChTrans1D3" presStyleIdx="7" presStyleCnt="8"/>
      <dgm:spPr/>
    </dgm:pt>
    <dgm:pt modelId="{A0FE63DB-AC40-4098-A443-62E0246D9572}" type="pres">
      <dgm:prSet presAssocID="{02FF36ED-6F0C-4B21-83DB-E1D1CA693030}" presName="hierRoot2" presStyleCnt="0">
        <dgm:presLayoutVars>
          <dgm:hierBranch val="init"/>
        </dgm:presLayoutVars>
      </dgm:prSet>
      <dgm:spPr/>
    </dgm:pt>
    <dgm:pt modelId="{141F89E1-7A36-4D36-8552-D645F5D12CB6}" type="pres">
      <dgm:prSet presAssocID="{02FF36ED-6F0C-4B21-83DB-E1D1CA693030}" presName="rootComposite" presStyleCnt="0"/>
      <dgm:spPr/>
    </dgm:pt>
    <dgm:pt modelId="{4E15D3A6-D309-4EF9-A068-2EE10DEF930C}" type="pres">
      <dgm:prSet presAssocID="{02FF36ED-6F0C-4B21-83DB-E1D1CA693030}" presName="rootText" presStyleLbl="node3" presStyleIdx="7" presStyleCnt="8" custScaleX="13623" custScaleY="19721" custLinFactY="-100000" custLinFactNeighborX="-61341" custLinFactNeighborY="-108906">
        <dgm:presLayoutVars>
          <dgm:chPref val="3"/>
        </dgm:presLayoutVars>
      </dgm:prSet>
      <dgm:spPr/>
    </dgm:pt>
    <dgm:pt modelId="{0AE7C941-0BCC-4105-A500-9BE7CA261FA5}" type="pres">
      <dgm:prSet presAssocID="{02FF36ED-6F0C-4B21-83DB-E1D1CA693030}" presName="rootConnector" presStyleLbl="node3" presStyleIdx="7" presStyleCnt="8"/>
      <dgm:spPr/>
    </dgm:pt>
    <dgm:pt modelId="{BEE51C00-EFE2-499E-9972-2B246880D19A}" type="pres">
      <dgm:prSet presAssocID="{02FF36ED-6F0C-4B21-83DB-E1D1CA693030}" presName="hierChild4" presStyleCnt="0"/>
      <dgm:spPr/>
    </dgm:pt>
    <dgm:pt modelId="{A99F811D-2329-4DBB-BC4A-4A648E8F0F97}" type="pres">
      <dgm:prSet presAssocID="{5052B035-0EBD-4A2B-892F-0CBCB8D2C08C}" presName="Name64" presStyleLbl="parChTrans1D4" presStyleIdx="2" presStyleCnt="8"/>
      <dgm:spPr/>
    </dgm:pt>
    <dgm:pt modelId="{A6C5AF83-54EF-44BC-8436-8DF679F4804C}" type="pres">
      <dgm:prSet presAssocID="{671CA7E4-2444-470B-9D9A-0F18B5C0B29A}" presName="hierRoot2" presStyleCnt="0">
        <dgm:presLayoutVars>
          <dgm:hierBranch val="init"/>
        </dgm:presLayoutVars>
      </dgm:prSet>
      <dgm:spPr/>
    </dgm:pt>
    <dgm:pt modelId="{6B523755-8E0B-49C4-8B9A-A5E04D5E6920}" type="pres">
      <dgm:prSet presAssocID="{671CA7E4-2444-470B-9D9A-0F18B5C0B29A}" presName="rootComposite" presStyleCnt="0"/>
      <dgm:spPr/>
    </dgm:pt>
    <dgm:pt modelId="{8707F4B7-F118-4F90-A7C2-FED439D843D8}" type="pres">
      <dgm:prSet presAssocID="{671CA7E4-2444-470B-9D9A-0F18B5C0B29A}" presName="rootText" presStyleLbl="node4" presStyleIdx="2" presStyleCnt="8" custScaleX="13942" custScaleY="17613" custLinFactY="-61468" custLinFactNeighborX="-65311" custLinFactNeighborY="-100000">
        <dgm:presLayoutVars>
          <dgm:chPref val="3"/>
        </dgm:presLayoutVars>
      </dgm:prSet>
      <dgm:spPr/>
    </dgm:pt>
    <dgm:pt modelId="{F9CC8B79-846A-4723-942D-DB089439667E}" type="pres">
      <dgm:prSet presAssocID="{671CA7E4-2444-470B-9D9A-0F18B5C0B29A}" presName="rootConnector" presStyleLbl="node4" presStyleIdx="2" presStyleCnt="8"/>
      <dgm:spPr/>
    </dgm:pt>
    <dgm:pt modelId="{91BCDD6E-EDEF-4BA5-87E7-88AAED480AF4}" type="pres">
      <dgm:prSet presAssocID="{671CA7E4-2444-470B-9D9A-0F18B5C0B29A}" presName="hierChild4" presStyleCnt="0"/>
      <dgm:spPr/>
    </dgm:pt>
    <dgm:pt modelId="{ACC91FFD-F82E-4C44-AECD-B6F25451121A}" type="pres">
      <dgm:prSet presAssocID="{658EFC42-5413-43CA-86DE-2841B68EF945}" presName="Name64" presStyleLbl="parChTrans1D4" presStyleIdx="3" presStyleCnt="8"/>
      <dgm:spPr/>
    </dgm:pt>
    <dgm:pt modelId="{A278F78E-1B85-4DE0-91F6-D318774149DA}" type="pres">
      <dgm:prSet presAssocID="{BDC5E27F-B5DA-4B31-A9DF-D94554B03569}" presName="hierRoot2" presStyleCnt="0">
        <dgm:presLayoutVars>
          <dgm:hierBranch val="init"/>
        </dgm:presLayoutVars>
      </dgm:prSet>
      <dgm:spPr/>
    </dgm:pt>
    <dgm:pt modelId="{0FC10FFC-114C-46C4-8A7A-09D0D67EC67C}" type="pres">
      <dgm:prSet presAssocID="{BDC5E27F-B5DA-4B31-A9DF-D94554B03569}" presName="rootComposite" presStyleCnt="0"/>
      <dgm:spPr/>
    </dgm:pt>
    <dgm:pt modelId="{19A6F7A9-E649-424A-B725-52E86C1D4DB1}" type="pres">
      <dgm:prSet presAssocID="{BDC5E27F-B5DA-4B31-A9DF-D94554B03569}" presName="rootText" presStyleLbl="node4" presStyleIdx="3" presStyleCnt="8" custScaleX="15034" custScaleY="16466" custLinFactY="-61403" custLinFactNeighborX="-69855" custLinFactNeighborY="-100000">
        <dgm:presLayoutVars>
          <dgm:chPref val="3"/>
        </dgm:presLayoutVars>
      </dgm:prSet>
      <dgm:spPr/>
    </dgm:pt>
    <dgm:pt modelId="{53D3009E-52F7-4147-8680-4A161B921F2C}" type="pres">
      <dgm:prSet presAssocID="{BDC5E27F-B5DA-4B31-A9DF-D94554B03569}" presName="rootConnector" presStyleLbl="node4" presStyleIdx="3" presStyleCnt="8"/>
      <dgm:spPr/>
    </dgm:pt>
    <dgm:pt modelId="{137C7A7F-3433-4F37-A670-E103F177151C}" type="pres">
      <dgm:prSet presAssocID="{BDC5E27F-B5DA-4B31-A9DF-D94554B03569}" presName="hierChild4" presStyleCnt="0"/>
      <dgm:spPr/>
    </dgm:pt>
    <dgm:pt modelId="{4FC4AFEF-4AEA-4623-BE25-0E951CA559D4}" type="pres">
      <dgm:prSet presAssocID="{DFAEE6B5-4E6B-4890-9898-4A2CF140CF6F}" presName="Name64" presStyleLbl="parChTrans1D4" presStyleIdx="4" presStyleCnt="8"/>
      <dgm:spPr/>
    </dgm:pt>
    <dgm:pt modelId="{D8B47F7B-6382-4C0C-836C-DBB01DDA43F4}" type="pres">
      <dgm:prSet presAssocID="{4903496B-ECB0-4009-A281-07B15D2FD0A0}" presName="hierRoot2" presStyleCnt="0">
        <dgm:presLayoutVars>
          <dgm:hierBranch val="init"/>
        </dgm:presLayoutVars>
      </dgm:prSet>
      <dgm:spPr/>
    </dgm:pt>
    <dgm:pt modelId="{BF88ECFA-1DE1-440A-9A88-AC08FC9292B7}" type="pres">
      <dgm:prSet presAssocID="{4903496B-ECB0-4009-A281-07B15D2FD0A0}" presName="rootComposite" presStyleCnt="0"/>
      <dgm:spPr/>
    </dgm:pt>
    <dgm:pt modelId="{7DFD05A6-2C49-4455-9942-602AEDE72EE3}" type="pres">
      <dgm:prSet presAssocID="{4903496B-ECB0-4009-A281-07B15D2FD0A0}" presName="rootText" presStyleLbl="node4" presStyleIdx="4" presStyleCnt="8" custScaleX="11820" custScaleY="12865" custLinFactY="-61578" custLinFactNeighborX="-74334" custLinFactNeighborY="-100000">
        <dgm:presLayoutVars>
          <dgm:chPref val="3"/>
        </dgm:presLayoutVars>
      </dgm:prSet>
      <dgm:spPr/>
    </dgm:pt>
    <dgm:pt modelId="{C5A93AA5-954F-4836-AF66-301EABD2141C}" type="pres">
      <dgm:prSet presAssocID="{4903496B-ECB0-4009-A281-07B15D2FD0A0}" presName="rootConnector" presStyleLbl="node4" presStyleIdx="4" presStyleCnt="8"/>
      <dgm:spPr/>
    </dgm:pt>
    <dgm:pt modelId="{E339691D-8E59-49BA-ADB2-4770B548D725}" type="pres">
      <dgm:prSet presAssocID="{4903496B-ECB0-4009-A281-07B15D2FD0A0}" presName="hierChild4" presStyleCnt="0"/>
      <dgm:spPr/>
    </dgm:pt>
    <dgm:pt modelId="{06757701-8A3F-4D0D-AD5D-5E1C1A99609A}" type="pres">
      <dgm:prSet presAssocID="{980BF7A0-E45E-4976-9955-76E36531AC84}" presName="Name64" presStyleLbl="parChTrans1D4" presStyleIdx="5" presStyleCnt="8"/>
      <dgm:spPr/>
    </dgm:pt>
    <dgm:pt modelId="{697C872B-0900-484D-B28B-FD9CE59A16C8}" type="pres">
      <dgm:prSet presAssocID="{8871B353-F583-4DFD-A0E4-3B7F37A7EAC7}" presName="hierRoot2" presStyleCnt="0">
        <dgm:presLayoutVars>
          <dgm:hierBranch val="init"/>
        </dgm:presLayoutVars>
      </dgm:prSet>
      <dgm:spPr/>
    </dgm:pt>
    <dgm:pt modelId="{D0A8F0F7-086D-4BE4-B156-771B213DFB3C}" type="pres">
      <dgm:prSet presAssocID="{8871B353-F583-4DFD-A0E4-3B7F37A7EAC7}" presName="rootComposite" presStyleCnt="0"/>
      <dgm:spPr/>
    </dgm:pt>
    <dgm:pt modelId="{7A13C178-B802-4228-9D28-C92BC8F6C6C6}" type="pres">
      <dgm:prSet presAssocID="{8871B353-F583-4DFD-A0E4-3B7F37A7EAC7}" presName="rootText" presStyleLbl="node4" presStyleIdx="5" presStyleCnt="8" custScaleX="12867" custScaleY="16497" custLinFactY="-61868" custLinFactNeighborX="-80850" custLinFactNeighborY="-100000">
        <dgm:presLayoutVars>
          <dgm:chPref val="3"/>
        </dgm:presLayoutVars>
      </dgm:prSet>
      <dgm:spPr/>
    </dgm:pt>
    <dgm:pt modelId="{EFCE5CC3-4597-485F-9375-4FF9C291EAF9}" type="pres">
      <dgm:prSet presAssocID="{8871B353-F583-4DFD-A0E4-3B7F37A7EAC7}" presName="rootConnector" presStyleLbl="node4" presStyleIdx="5" presStyleCnt="8"/>
      <dgm:spPr/>
    </dgm:pt>
    <dgm:pt modelId="{BA39581C-BCAA-4711-887C-D1E91DD9B1F1}" type="pres">
      <dgm:prSet presAssocID="{8871B353-F583-4DFD-A0E4-3B7F37A7EAC7}" presName="hierChild4" presStyleCnt="0"/>
      <dgm:spPr/>
    </dgm:pt>
    <dgm:pt modelId="{54732D66-FED7-4387-A29E-431EAA13A248}" type="pres">
      <dgm:prSet presAssocID="{8871B353-F583-4DFD-A0E4-3B7F37A7EAC7}" presName="hierChild5" presStyleCnt="0"/>
      <dgm:spPr/>
    </dgm:pt>
    <dgm:pt modelId="{2789415B-A657-46DA-9311-701B2DBC34F4}" type="pres">
      <dgm:prSet presAssocID="{4903496B-ECB0-4009-A281-07B15D2FD0A0}" presName="hierChild5" presStyleCnt="0"/>
      <dgm:spPr/>
    </dgm:pt>
    <dgm:pt modelId="{797442C9-0525-4819-93B7-1839CBC25EA5}" type="pres">
      <dgm:prSet presAssocID="{BDC5E27F-B5DA-4B31-A9DF-D94554B03569}" presName="hierChild5" presStyleCnt="0"/>
      <dgm:spPr/>
    </dgm:pt>
    <dgm:pt modelId="{DC0126A3-B3B0-4548-80C4-1C2853813393}" type="pres">
      <dgm:prSet presAssocID="{671CA7E4-2444-470B-9D9A-0F18B5C0B29A}" presName="hierChild5" presStyleCnt="0"/>
      <dgm:spPr/>
    </dgm:pt>
    <dgm:pt modelId="{5513692E-6796-4DA5-BB5F-576531D25D75}" type="pres">
      <dgm:prSet presAssocID="{48C210AC-85E5-4DC7-9CF9-7433F93ABD5A}" presName="Name64" presStyleLbl="parChTrans1D4" presStyleIdx="6" presStyleCnt="8"/>
      <dgm:spPr/>
    </dgm:pt>
    <dgm:pt modelId="{DD79AE1B-67DB-4C1E-B344-245CDBE550BB}" type="pres">
      <dgm:prSet presAssocID="{FE81E4D2-85D9-495C-B4DE-447080D0789D}" presName="hierRoot2" presStyleCnt="0">
        <dgm:presLayoutVars>
          <dgm:hierBranch val="init"/>
        </dgm:presLayoutVars>
      </dgm:prSet>
      <dgm:spPr/>
    </dgm:pt>
    <dgm:pt modelId="{9FB2BA2D-2FE9-48AA-9639-065DD16922D9}" type="pres">
      <dgm:prSet presAssocID="{FE81E4D2-85D9-495C-B4DE-447080D0789D}" presName="rootComposite" presStyleCnt="0"/>
      <dgm:spPr/>
    </dgm:pt>
    <dgm:pt modelId="{355FF230-AB48-4028-A5EF-A49E10E8AF80}" type="pres">
      <dgm:prSet presAssocID="{FE81E4D2-85D9-495C-B4DE-447080D0789D}" presName="rootText" presStyleLbl="node4" presStyleIdx="6" presStyleCnt="8" custFlipHor="1" custScaleX="14548" custScaleY="17436" custLinFactY="-100000" custLinFactNeighborX="-65508" custLinFactNeighborY="-153803">
        <dgm:presLayoutVars>
          <dgm:chPref val="3"/>
        </dgm:presLayoutVars>
      </dgm:prSet>
      <dgm:spPr/>
    </dgm:pt>
    <dgm:pt modelId="{3984EDAD-AFCC-4BD4-B768-9CC60CB70D02}" type="pres">
      <dgm:prSet presAssocID="{FE81E4D2-85D9-495C-B4DE-447080D0789D}" presName="rootConnector" presStyleLbl="node4" presStyleIdx="6" presStyleCnt="8"/>
      <dgm:spPr/>
    </dgm:pt>
    <dgm:pt modelId="{B1582F8D-CCD5-4936-BA4D-68DBD0731BBD}" type="pres">
      <dgm:prSet presAssocID="{FE81E4D2-85D9-495C-B4DE-447080D0789D}" presName="hierChild4" presStyleCnt="0"/>
      <dgm:spPr/>
    </dgm:pt>
    <dgm:pt modelId="{FF16D307-BDA5-40D5-890C-76F7D80C2163}" type="pres">
      <dgm:prSet presAssocID="{A46A099A-5522-4741-ADA1-9D7440628723}" presName="Name64" presStyleLbl="parChTrans1D4" presStyleIdx="7" presStyleCnt="8"/>
      <dgm:spPr/>
    </dgm:pt>
    <dgm:pt modelId="{CE6E93C5-ED20-42C3-997C-0043E4C6BC6A}" type="pres">
      <dgm:prSet presAssocID="{77E04328-9297-4F20-97C6-C25AD0C35A1E}" presName="hierRoot2" presStyleCnt="0">
        <dgm:presLayoutVars>
          <dgm:hierBranch val="init"/>
        </dgm:presLayoutVars>
      </dgm:prSet>
      <dgm:spPr/>
    </dgm:pt>
    <dgm:pt modelId="{6011BEDC-FF9E-44BB-AC81-6415824FF9DD}" type="pres">
      <dgm:prSet presAssocID="{77E04328-9297-4F20-97C6-C25AD0C35A1E}" presName="rootComposite" presStyleCnt="0"/>
      <dgm:spPr/>
    </dgm:pt>
    <dgm:pt modelId="{F898BE53-92F0-4900-B08C-9D988493EACC}" type="pres">
      <dgm:prSet presAssocID="{77E04328-9297-4F20-97C6-C25AD0C35A1E}" presName="rootText" presStyleLbl="node4" presStyleIdx="7" presStyleCnt="8" custScaleX="14187" custScaleY="17249" custLinFactY="-100000" custLinFactNeighborX="-70356" custLinFactNeighborY="-153833">
        <dgm:presLayoutVars>
          <dgm:chPref val="3"/>
        </dgm:presLayoutVars>
      </dgm:prSet>
      <dgm:spPr/>
    </dgm:pt>
    <dgm:pt modelId="{E9AF6CD7-4A56-4777-AE93-ACDD51797D8C}" type="pres">
      <dgm:prSet presAssocID="{77E04328-9297-4F20-97C6-C25AD0C35A1E}" presName="rootConnector" presStyleLbl="node4" presStyleIdx="7" presStyleCnt="8"/>
      <dgm:spPr/>
    </dgm:pt>
    <dgm:pt modelId="{20243DBC-79A6-499C-A8E2-356FF0AB944C}" type="pres">
      <dgm:prSet presAssocID="{77E04328-9297-4F20-97C6-C25AD0C35A1E}" presName="hierChild4" presStyleCnt="0"/>
      <dgm:spPr/>
    </dgm:pt>
    <dgm:pt modelId="{EFFA867E-47A9-4FDE-A290-554CBEE8F629}" type="pres">
      <dgm:prSet presAssocID="{77E04328-9297-4F20-97C6-C25AD0C35A1E}" presName="hierChild5" presStyleCnt="0"/>
      <dgm:spPr/>
    </dgm:pt>
    <dgm:pt modelId="{5B0976A9-171D-45C3-B264-45802085BC7A}" type="pres">
      <dgm:prSet presAssocID="{FE81E4D2-85D9-495C-B4DE-447080D0789D}" presName="hierChild5" presStyleCnt="0"/>
      <dgm:spPr/>
    </dgm:pt>
    <dgm:pt modelId="{15D09278-59CE-45C7-BF6C-2E821CD2D139}" type="pres">
      <dgm:prSet presAssocID="{02FF36ED-6F0C-4B21-83DB-E1D1CA693030}" presName="hierChild5" presStyleCnt="0"/>
      <dgm:spPr/>
    </dgm:pt>
    <dgm:pt modelId="{4942A86B-8984-4825-BCF9-8A3045A8C4C8}" type="pres">
      <dgm:prSet presAssocID="{E5DBB7D9-5BF1-47E6-AEBB-95EDD4559823}" presName="hierChild7" presStyleCnt="0"/>
      <dgm:spPr/>
    </dgm:pt>
  </dgm:ptLst>
  <dgm:cxnLst>
    <dgm:cxn modelId="{52677B04-1089-4159-BB31-87E295189076}" type="presOf" srcId="{AFD6C918-D82B-410B-9A94-B0B3C7CDC1BC}" destId="{6986EF43-66B8-4F60-9027-4DACF32574E3}" srcOrd="0" destOrd="0" presId="urn:microsoft.com/office/officeart/2009/3/layout/HorizontalOrganizationChart"/>
    <dgm:cxn modelId="{F8148105-9688-4ADD-97F7-611DD1BF56E7}" type="presOf" srcId="{8871B353-F583-4DFD-A0E4-3B7F37A7EAC7}" destId="{EFCE5CC3-4597-485F-9375-4FF9C291EAF9}" srcOrd="1" destOrd="0" presId="urn:microsoft.com/office/officeart/2009/3/layout/HorizontalOrganizationChart"/>
    <dgm:cxn modelId="{A9B6FE06-EABA-4609-AE1D-6E6F604E49F3}" type="presOf" srcId="{E5DBB7D9-5BF1-47E6-AEBB-95EDD4559823}" destId="{248BE33E-8229-422E-B1E4-1AE7D9D3F440}" srcOrd="1" destOrd="0" presId="urn:microsoft.com/office/officeart/2009/3/layout/HorizontalOrganizationChart"/>
    <dgm:cxn modelId="{69E16B11-3C44-4CB5-AB12-B3B0D6704046}" type="presOf" srcId="{02FF36ED-6F0C-4B21-83DB-E1D1CA693030}" destId="{0AE7C941-0BCC-4105-A500-9BE7CA261FA5}" srcOrd="1" destOrd="0" presId="urn:microsoft.com/office/officeart/2009/3/layout/HorizontalOrganizationChart"/>
    <dgm:cxn modelId="{D6307B11-093A-4995-A065-5B816833C1EB}" type="presOf" srcId="{785E1FE9-F539-4562-9191-9CEEFE09B1B6}" destId="{94939D56-FF93-46E0-8C5F-7FF673D4792F}" srcOrd="0" destOrd="0" presId="urn:microsoft.com/office/officeart/2009/3/layout/HorizontalOrganizationChart"/>
    <dgm:cxn modelId="{6730DE13-25B2-47BB-B94F-78412C5FA192}" type="presOf" srcId="{4EC4C503-60C3-470F-9BA2-EBEE875D5C23}" destId="{BB9A541A-53B2-4FE8-98F7-8958F3C458A5}" srcOrd="0" destOrd="0" presId="urn:microsoft.com/office/officeart/2009/3/layout/HorizontalOrganizationChart"/>
    <dgm:cxn modelId="{E25DE513-F9C6-4C85-A887-B5D9B7BEBBF1}" srcId="{BDC5E27F-B5DA-4B31-A9DF-D94554B03569}" destId="{4903496B-ECB0-4009-A281-07B15D2FD0A0}" srcOrd="0" destOrd="0" parTransId="{DFAEE6B5-4E6B-4890-9898-4A2CF140CF6F}" sibTransId="{1F0D48C8-F201-4131-B8E0-5F980E2EA694}"/>
    <dgm:cxn modelId="{A0271D14-AF57-4F4E-B2C4-F5322B694D5C}" srcId="{B1D5D3AE-5A65-409C-BD36-F98443E8496A}" destId="{5A73D7A5-7BAC-4DEC-AB1A-002BCFBC9209}" srcOrd="3" destOrd="0" parTransId="{28F8E38D-65D2-4572-84F7-FED88CAA193D}" sibTransId="{EFF37ACB-5377-4576-A89D-87ED56F8C85C}"/>
    <dgm:cxn modelId="{A4FDE814-37E1-4D33-9044-60A91AA61F80}" type="presOf" srcId="{6F44B205-B932-4593-92FD-3844CF640420}" destId="{484973C4-04B7-4225-B5ED-EC1106A27258}" srcOrd="0" destOrd="0" presId="urn:microsoft.com/office/officeart/2009/3/layout/HorizontalOrganizationChart"/>
    <dgm:cxn modelId="{B5E63516-D3A1-43BD-923F-401F075216CF}" type="presOf" srcId="{9D9F4204-6655-439A-A68F-F46A4094689C}" destId="{77158B61-B884-44B6-AF4C-E217BB40BE3E}" srcOrd="1" destOrd="0" presId="urn:microsoft.com/office/officeart/2009/3/layout/HorizontalOrganizationChart"/>
    <dgm:cxn modelId="{2858E11A-FE35-40DB-BA78-1B97CE8C8F20}" type="presOf" srcId="{23C3659C-B07C-4A9E-9E12-32EE1B7F57A1}" destId="{017C3ACC-2909-47B2-98DA-EDE2A4FFDF33}" srcOrd="0" destOrd="0" presId="urn:microsoft.com/office/officeart/2009/3/layout/HorizontalOrganizationChart"/>
    <dgm:cxn modelId="{2E87EF1C-F9D0-4AA5-93F1-5101CD7ADADB}" type="presOf" srcId="{D37A866A-279D-4D67-BC01-FED28DFC904D}" destId="{13C9F15F-99BF-4DF8-A5B7-E9956E365EC7}" srcOrd="0" destOrd="0" presId="urn:microsoft.com/office/officeart/2009/3/layout/HorizontalOrganizationChart"/>
    <dgm:cxn modelId="{1AA1AC1E-473D-44B7-9ED9-EFDC8FEDE48E}" type="presOf" srcId="{6F652C93-4448-4531-9AE1-2C4D56C98E92}" destId="{4C5BE521-4058-4077-B349-6881827C63B8}" srcOrd="0" destOrd="0" presId="urn:microsoft.com/office/officeart/2009/3/layout/HorizontalOrganizationChart"/>
    <dgm:cxn modelId="{9BDE5A22-1981-4BF8-B7F8-B157FE683442}" type="presOf" srcId="{8871B353-F583-4DFD-A0E4-3B7F37A7EAC7}" destId="{7A13C178-B802-4228-9D28-C92BC8F6C6C6}" srcOrd="0" destOrd="0" presId="urn:microsoft.com/office/officeart/2009/3/layout/HorizontalOrganizationChart"/>
    <dgm:cxn modelId="{0A95DE23-FD26-4579-9BCF-8A5021EA0174}" type="presOf" srcId="{77E04328-9297-4F20-97C6-C25AD0C35A1E}" destId="{E9AF6CD7-4A56-4777-AE93-ACDD51797D8C}" srcOrd="1" destOrd="0" presId="urn:microsoft.com/office/officeart/2009/3/layout/HorizontalOrganizationChart"/>
    <dgm:cxn modelId="{BDB0E824-8D65-48F0-9C07-8682E1DD4B8E}" type="presOf" srcId="{671CA7E4-2444-470B-9D9A-0F18B5C0B29A}" destId="{8707F4B7-F118-4F90-A7C2-FED439D843D8}" srcOrd="0" destOrd="0" presId="urn:microsoft.com/office/officeart/2009/3/layout/HorizontalOrganizationChart"/>
    <dgm:cxn modelId="{9BEBB728-0688-4E04-8F21-4EE1CCFB710E}" srcId="{B4F124D7-D699-46CE-9F59-257E68C3CBEC}" destId="{87FD3670-D325-4823-83DB-10E5FF9EA77C}" srcOrd="2" destOrd="0" parTransId="{6DA95B9A-5398-4307-AE32-E4B126E21A3E}" sibTransId="{F923BD5A-A125-4750-BF65-B7307373B41F}"/>
    <dgm:cxn modelId="{F35FA22A-2F9C-465D-872F-E93E2EA291DA}" type="presOf" srcId="{B4F124D7-D699-46CE-9F59-257E68C3CBEC}" destId="{CD3231DE-72F4-4699-811E-B7E1058D20B0}" srcOrd="1" destOrd="0" presId="urn:microsoft.com/office/officeart/2009/3/layout/HorizontalOrganizationChart"/>
    <dgm:cxn modelId="{3A0C0D2E-C426-4AAB-BB45-1EE2755CE1DB}" type="presOf" srcId="{6DA95B9A-5398-4307-AE32-E4B126E21A3E}" destId="{DBD25EF0-2AA5-4B57-8B80-90CDA05C98BD}" srcOrd="0" destOrd="0" presId="urn:microsoft.com/office/officeart/2009/3/layout/HorizontalOrganizationChart"/>
    <dgm:cxn modelId="{96481C2F-EA0B-4BB1-B348-73A0673D0DA3}" type="presOf" srcId="{77E04328-9297-4F20-97C6-C25AD0C35A1E}" destId="{F898BE53-92F0-4900-B08C-9D988493EACC}" srcOrd="0" destOrd="0" presId="urn:microsoft.com/office/officeart/2009/3/layout/HorizontalOrganizationChart"/>
    <dgm:cxn modelId="{FBF87131-A8AF-45C7-8526-A19DBA81D51F}" type="presOf" srcId="{9D9F4204-6655-439A-A68F-F46A4094689C}" destId="{13826874-15D0-48D3-ACF7-AFCD292F71EE}" srcOrd="0" destOrd="0" presId="urn:microsoft.com/office/officeart/2009/3/layout/HorizontalOrganizationChart"/>
    <dgm:cxn modelId="{01178938-9C12-43CB-9D4D-9B8401885680}" srcId="{FE81E4D2-85D9-495C-B4DE-447080D0789D}" destId="{77E04328-9297-4F20-97C6-C25AD0C35A1E}" srcOrd="0" destOrd="0" parTransId="{A46A099A-5522-4741-ADA1-9D7440628723}" sibTransId="{08D4A9F0-2B6D-4602-861B-507F8F1108E0}"/>
    <dgm:cxn modelId="{6CB0FE39-B204-4B8C-88B5-3DF2E4A74F65}" type="presOf" srcId="{3784C550-1165-497B-81D5-BDB341DFBF05}" destId="{1BCFC4CD-B6EC-49CF-95B8-0C2546DB7DB5}" srcOrd="0" destOrd="0" presId="urn:microsoft.com/office/officeart/2009/3/layout/HorizontalOrganizationChart"/>
    <dgm:cxn modelId="{303F063A-F0E5-4556-9CFB-E56DD4E6DF4E}" srcId="{02FF36ED-6F0C-4B21-83DB-E1D1CA693030}" destId="{FE81E4D2-85D9-495C-B4DE-447080D0789D}" srcOrd="1" destOrd="0" parTransId="{48C210AC-85E5-4DC7-9CF9-7433F93ABD5A}" sibTransId="{91C63485-60E1-4C4A-9AB4-B2DA80F28A85}"/>
    <dgm:cxn modelId="{448ADB3E-69FA-459B-A67A-060F18BCA55F}" srcId="{7BCECEBD-CA01-4F6E-800C-09EEF4C91932}" destId="{10A1F484-6EDD-4C58-B5CB-1B031CD450DA}" srcOrd="0" destOrd="0" parTransId="{31FE6C23-F39C-4244-AEFC-57B67C79896F}" sibTransId="{A86DF67D-1C6E-4D27-AB1D-C7DE3090A6A4}"/>
    <dgm:cxn modelId="{D54A5E3F-6FD9-4DF9-9E58-DC713D7E35A6}" type="presOf" srcId="{6281A7B1-7496-428A-8283-A354A491BCAE}" destId="{65A15BC4-E90F-4C9C-86C1-E5BE04D7E9F0}" srcOrd="0" destOrd="0" presId="urn:microsoft.com/office/officeart/2009/3/layout/HorizontalOrganizationChart"/>
    <dgm:cxn modelId="{C598B65B-0557-46ED-A650-2A4DC033ED57}" type="presOf" srcId="{6E83AFA2-FABB-4C91-9AE8-ECFBD85CA157}" destId="{7BD930BC-7F50-4F70-A77D-36A377D38ED2}" srcOrd="0" destOrd="0" presId="urn:microsoft.com/office/officeart/2009/3/layout/HorizontalOrganizationChart"/>
    <dgm:cxn modelId="{11A22F5C-2A29-4B40-9B87-9D6A5FBB4010}" type="presOf" srcId="{10A1F484-6EDD-4C58-B5CB-1B031CD450DA}" destId="{11A7F8C2-EC7E-4BF3-B14C-B5CFC1CED4C9}" srcOrd="1" destOrd="0" presId="urn:microsoft.com/office/officeart/2009/3/layout/HorizontalOrganizationChart"/>
    <dgm:cxn modelId="{0E28FB41-9FF0-4802-BDA8-EE1DED156585}" type="presOf" srcId="{7BCECEBD-CA01-4F6E-800C-09EEF4C91932}" destId="{ABEF367A-C38D-404D-9D74-4B1E73203661}" srcOrd="0" destOrd="0" presId="urn:microsoft.com/office/officeart/2009/3/layout/HorizontalOrganizationChart"/>
    <dgm:cxn modelId="{66806364-35A7-4059-9810-FF83208EB1B6}" type="presOf" srcId="{FE81E4D2-85D9-495C-B4DE-447080D0789D}" destId="{355FF230-AB48-4028-A5EF-A49E10E8AF80}" srcOrd="0" destOrd="0" presId="urn:microsoft.com/office/officeart/2009/3/layout/HorizontalOrganizationChart"/>
    <dgm:cxn modelId="{32957844-8548-423A-AE9D-45C58F173BD8}" srcId="{5A73D7A5-7BAC-4DEC-AB1A-002BCFBC9209}" destId="{D37A866A-279D-4D67-BC01-FED28DFC904D}" srcOrd="1" destOrd="0" parTransId="{1052BCF6-6139-4123-86C2-599D7C5934ED}" sibTransId="{F259F20B-E669-407C-A1F7-C6B39631AB41}"/>
    <dgm:cxn modelId="{1E675D45-5411-4E4E-9353-2D4D91230291}" type="presOf" srcId="{0B443AF9-C5ED-4CC0-8F32-1EEAC1106456}" destId="{F665896C-E5CB-4EB1-8CDD-07056C874E66}" srcOrd="1" destOrd="0" presId="urn:microsoft.com/office/officeart/2009/3/layout/HorizontalOrganizationChart"/>
    <dgm:cxn modelId="{35E3DF45-5B9E-49EE-BFB5-D4CA60164B3B}" type="presOf" srcId="{10A1F484-6EDD-4C58-B5CB-1B031CD450DA}" destId="{05D478FE-70F9-4A9D-A648-57FD85695684}" srcOrd="0" destOrd="0" presId="urn:microsoft.com/office/officeart/2009/3/layout/HorizontalOrganizationChart"/>
    <dgm:cxn modelId="{01831647-101C-403A-ABCD-952F048B8A85}" type="presOf" srcId="{6281A7B1-7496-428A-8283-A354A491BCAE}" destId="{44704CD5-892A-43CC-9845-F2FEE10BE149}" srcOrd="1" destOrd="0" presId="urn:microsoft.com/office/officeart/2009/3/layout/HorizontalOrganizationChart"/>
    <dgm:cxn modelId="{AB82D247-042F-44FA-A91B-16E4ACF9FE87}" type="presOf" srcId="{31FE6C23-F39C-4244-AEFC-57B67C79896F}" destId="{0AB46763-C2BE-4795-87B0-3C058498BE21}" srcOrd="0" destOrd="0" presId="urn:microsoft.com/office/officeart/2009/3/layout/HorizontalOrganizationChart"/>
    <dgm:cxn modelId="{B377F867-059E-4FA0-AC91-C9793471FD05}" type="presOf" srcId="{094CBA89-524B-4EFC-8736-19D33BBAF2C0}" destId="{8B0A4AD4-05B6-4587-8879-FB24C7712866}" srcOrd="0" destOrd="0" presId="urn:microsoft.com/office/officeart/2009/3/layout/HorizontalOrganizationChart"/>
    <dgm:cxn modelId="{D699126A-D716-4C7B-8791-AA2F1753FCF3}" type="presOf" srcId="{E5DBB7D9-5BF1-47E6-AEBB-95EDD4559823}" destId="{0F04CDF9-C2BB-4CAE-91C9-4AED91C81274}" srcOrd="0" destOrd="0" presId="urn:microsoft.com/office/officeart/2009/3/layout/HorizontalOrganizationChart"/>
    <dgm:cxn modelId="{BF96DF4A-F0A8-4599-B442-84260C0D19B2}" type="presOf" srcId="{28F8E38D-65D2-4572-84F7-FED88CAA193D}" destId="{86123066-7D18-423E-9DAD-688ABFFD4841}" srcOrd="0" destOrd="0" presId="urn:microsoft.com/office/officeart/2009/3/layout/HorizontalOrganizationChart"/>
    <dgm:cxn modelId="{812F754C-B3CA-463E-BB99-9E5F298EED2E}" type="presOf" srcId="{9B95A0DE-EFDA-484A-93F0-D39829C70B5A}" destId="{1712CB15-C2DD-45EC-8E25-64192E814D9D}" srcOrd="0" destOrd="0" presId="urn:microsoft.com/office/officeart/2009/3/layout/HorizontalOrganizationChart"/>
    <dgm:cxn modelId="{1D26AF6C-1D31-4CB2-88D6-7E48B6E24F78}" srcId="{9B95A0DE-EFDA-484A-93F0-D39829C70B5A}" destId="{9D9F4204-6655-439A-A68F-F46A4094689C}" srcOrd="1" destOrd="0" parTransId="{F32845A9-ADBB-4ABE-979A-0BA7979B43FB}" sibTransId="{82DAEF46-EF15-4C8E-9E0C-B2996E852858}"/>
    <dgm:cxn modelId="{4EAA906E-7984-4D96-8078-73F2EBE71AED}" type="presOf" srcId="{4EC4C503-60C3-470F-9BA2-EBEE875D5C23}" destId="{7FB8632D-2746-4785-B76A-ED26883625BA}" srcOrd="1" destOrd="0" presId="urn:microsoft.com/office/officeart/2009/3/layout/HorizontalOrganizationChart"/>
    <dgm:cxn modelId="{3EE70F72-5196-4A1C-A35A-FD5FA855FBAC}" type="presOf" srcId="{5A73D7A5-7BAC-4DEC-AB1A-002BCFBC9209}" destId="{A1AD5DA5-D23F-48FD-A4D8-3E2743D10B71}" srcOrd="0" destOrd="0" presId="urn:microsoft.com/office/officeart/2009/3/layout/HorizontalOrganizationChart"/>
    <dgm:cxn modelId="{38AE3074-2452-4FD3-9F24-064103755430}" type="presOf" srcId="{5052B035-0EBD-4A2B-892F-0CBCB8D2C08C}" destId="{A99F811D-2329-4DBB-BC4A-4A648E8F0F97}" srcOrd="0" destOrd="0" presId="urn:microsoft.com/office/officeart/2009/3/layout/HorizontalOrganizationChart"/>
    <dgm:cxn modelId="{6BB63C74-DE34-406B-92F3-046FF3181F0C}" type="presOf" srcId="{1052BCF6-6139-4123-86C2-599D7C5934ED}" destId="{F25D7260-158A-4E48-9968-059EC544AB0A}" srcOrd="0" destOrd="0" presId="urn:microsoft.com/office/officeart/2009/3/layout/HorizontalOrganizationChart"/>
    <dgm:cxn modelId="{D3BEC676-7471-40C1-BE70-A00F1CC98F47}" srcId="{671CA7E4-2444-470B-9D9A-0F18B5C0B29A}" destId="{BDC5E27F-B5DA-4B31-A9DF-D94554B03569}" srcOrd="0" destOrd="0" parTransId="{658EFC42-5413-43CA-86DE-2841B68EF945}" sibTransId="{EAF68413-9FE7-49E1-81BD-EC3837D1DB29}"/>
    <dgm:cxn modelId="{6BD5BE79-5E46-4908-B190-62E35F5E31DB}" type="presOf" srcId="{7BCECEBD-CA01-4F6E-800C-09EEF4C91932}" destId="{3BA124DD-8B63-4977-A1D9-ED699D0091CB}" srcOrd="1" destOrd="0" presId="urn:microsoft.com/office/officeart/2009/3/layout/HorizontalOrganizationChart"/>
    <dgm:cxn modelId="{DB96327A-0C50-4AF5-9442-7A442FA316E1}" type="presOf" srcId="{658EFC42-5413-43CA-86DE-2841B68EF945}" destId="{ACC91FFD-F82E-4C44-AECD-B6F25451121A}" srcOrd="0" destOrd="0" presId="urn:microsoft.com/office/officeart/2009/3/layout/HorizontalOrganizationChart"/>
    <dgm:cxn modelId="{D0058C83-9708-4298-A8D4-AAB9E058BDED}" srcId="{4EC4C503-60C3-470F-9BA2-EBEE875D5C23}" destId="{094CBA89-524B-4EFC-8736-19D33BBAF2C0}" srcOrd="0" destOrd="0" parTransId="{23C3659C-B07C-4A9E-9E12-32EE1B7F57A1}" sibTransId="{686F4B5E-5C1F-474E-87AA-FEA94C53B32E}"/>
    <dgm:cxn modelId="{5B61DA86-9D2E-4609-99E3-5C0DCD96F0CF}" type="presOf" srcId="{87FD3670-D325-4823-83DB-10E5FF9EA77C}" destId="{A2660621-BF68-4523-B39A-A0360A00187E}" srcOrd="0" destOrd="0" presId="urn:microsoft.com/office/officeart/2009/3/layout/HorizontalOrganizationChart"/>
    <dgm:cxn modelId="{D6AF8387-F3CA-4F65-B285-E168A653412F}" srcId="{5A73D7A5-7BAC-4DEC-AB1A-002BCFBC9209}" destId="{4EC4C503-60C3-470F-9BA2-EBEE875D5C23}" srcOrd="0" destOrd="0" parTransId="{3784C550-1165-497B-81D5-BDB341DFBF05}" sibTransId="{561B3D2B-A3F0-446D-986A-4216746A39B3}"/>
    <dgm:cxn modelId="{67D3F48A-F192-4C8C-B95B-EF3C468D82EA}" type="presOf" srcId="{4903496B-ECB0-4009-A281-07B15D2FD0A0}" destId="{7DFD05A6-2C49-4455-9942-602AEDE72EE3}" srcOrd="0" destOrd="0" presId="urn:microsoft.com/office/officeart/2009/3/layout/HorizontalOrganizationChart"/>
    <dgm:cxn modelId="{F840698D-7DBC-449A-AD9D-9F2BFD6F3020}" type="presOf" srcId="{0B443AF9-C5ED-4CC0-8F32-1EEAC1106456}" destId="{50A3E950-4CBA-4319-AD94-D803A7A25662}" srcOrd="0" destOrd="0" presId="urn:microsoft.com/office/officeart/2009/3/layout/HorizontalOrganizationChart"/>
    <dgm:cxn modelId="{1411AA96-3240-441A-AC3F-07C3021D3007}" srcId="{B1D5D3AE-5A65-409C-BD36-F98443E8496A}" destId="{9B95A0DE-EFDA-484A-93F0-D39829C70B5A}" srcOrd="1" destOrd="0" parTransId="{4CA45AA4-0BCB-4961-95CD-BD20C2D09890}" sibTransId="{834D01FB-6AC1-4025-A675-E7F106E0421D}"/>
    <dgm:cxn modelId="{BD292C98-C0A2-4E29-B66D-4C61F56F87E5}" type="presOf" srcId="{87FD3670-D325-4823-83DB-10E5FF9EA77C}" destId="{99A4D044-E11B-48C6-BDB6-397EA030BA38}" srcOrd="1" destOrd="0" presId="urn:microsoft.com/office/officeart/2009/3/layout/HorizontalOrganizationChart"/>
    <dgm:cxn modelId="{FF18B29C-238F-4C70-8023-4DEF5FDBE6C6}" srcId="{B1D5D3AE-5A65-409C-BD36-F98443E8496A}" destId="{E5DBB7D9-5BF1-47E6-AEBB-95EDD4559823}" srcOrd="0" destOrd="0" parTransId="{25558DD5-13FB-48F3-A78F-CF2FF84A3522}" sibTransId="{83D6CB1F-3F51-4DC7-A9BE-896D4F54C3CA}"/>
    <dgm:cxn modelId="{2C879EA0-952C-480A-804C-B8B7E945A6E6}" type="presOf" srcId="{094CBA89-524B-4EFC-8736-19D33BBAF2C0}" destId="{202F23B8-9C0E-4B16-A872-D88B977B9265}" srcOrd="1" destOrd="0" presId="urn:microsoft.com/office/officeart/2009/3/layout/HorizontalOrganizationChart"/>
    <dgm:cxn modelId="{304263A2-EB08-43EA-BBCE-BD6238169CCF}" type="presOf" srcId="{B1D5D3AE-5A65-409C-BD36-F98443E8496A}" destId="{CCED19AB-E677-454E-95FA-1FE852A37127}" srcOrd="0" destOrd="0" presId="urn:microsoft.com/office/officeart/2009/3/layout/HorizontalOrganizationChart"/>
    <dgm:cxn modelId="{132718A8-CCD8-44B7-80E7-1E66CD0E658E}" type="presOf" srcId="{02FF36ED-6F0C-4B21-83DB-E1D1CA693030}" destId="{4E15D3A6-D309-4EF9-A068-2EE10DEF930C}" srcOrd="0" destOrd="0" presId="urn:microsoft.com/office/officeart/2009/3/layout/HorizontalOrganizationChart"/>
    <dgm:cxn modelId="{6D2D2CAD-8F88-4218-AEA3-9196742BF613}" srcId="{02FF36ED-6F0C-4B21-83DB-E1D1CA693030}" destId="{671CA7E4-2444-470B-9D9A-0F18B5C0B29A}" srcOrd="0" destOrd="0" parTransId="{5052B035-0EBD-4A2B-892F-0CBCB8D2C08C}" sibTransId="{4C65530E-4790-40C3-8967-64FD4623AC97}"/>
    <dgm:cxn modelId="{7E0B79AE-FAAC-4C93-BBD7-3D1ED25EC616}" srcId="{B4F124D7-D699-46CE-9F59-257E68C3CBEC}" destId="{6281A7B1-7496-428A-8283-A354A491BCAE}" srcOrd="1" destOrd="0" parTransId="{785E1FE9-F539-4562-9191-9CEEFE09B1B6}" sibTransId="{71AE11B0-1F14-43B9-8B25-7D25DA20FA0C}"/>
    <dgm:cxn modelId="{00AA0CB6-F7D1-4F06-A0F2-CD9D6B8B1E6F}" srcId="{E5DBB7D9-5BF1-47E6-AEBB-95EDD4559823}" destId="{02FF36ED-6F0C-4B21-83DB-E1D1CA693030}" srcOrd="0" destOrd="0" parTransId="{6F652C93-4448-4531-9AE1-2C4D56C98E92}" sibTransId="{80C6DB34-8BA4-4E9C-8383-B360955A553D}"/>
    <dgm:cxn modelId="{127562B6-92AC-47E6-9F77-A3E3CB237CBB}" type="presOf" srcId="{48C210AC-85E5-4DC7-9CF9-7433F93ABD5A}" destId="{5513692E-6796-4DA5-BB5F-576531D25D75}" srcOrd="0" destOrd="0" presId="urn:microsoft.com/office/officeart/2009/3/layout/HorizontalOrganizationChart"/>
    <dgm:cxn modelId="{3BE35BC9-DB4E-40B0-843F-2E8E7A1F54E3}" srcId="{B4F124D7-D699-46CE-9F59-257E68C3CBEC}" destId="{0B443AF9-C5ED-4CC0-8F32-1EEAC1106456}" srcOrd="0" destOrd="0" parTransId="{0EB485B1-63B6-4F13-9668-BDD07664C434}" sibTransId="{80A9B8E6-9E21-4E97-9C9A-6CF76E96C9C1}"/>
    <dgm:cxn modelId="{5B9183CC-DD3B-4748-A08B-276CEC51A242}" type="presOf" srcId="{FE81E4D2-85D9-495C-B4DE-447080D0789D}" destId="{3984EDAD-AFCC-4BD4-B768-9CC60CB70D02}" srcOrd="1" destOrd="0" presId="urn:microsoft.com/office/officeart/2009/3/layout/HorizontalOrganizationChart"/>
    <dgm:cxn modelId="{384300D2-BC4E-496F-BFCA-036D73D50BD2}" srcId="{AFD6C918-D82B-410B-9A94-B0B3C7CDC1BC}" destId="{B1D5D3AE-5A65-409C-BD36-F98443E8496A}" srcOrd="0" destOrd="0" parTransId="{B4672EEB-B42D-4DCD-BE73-F0215F3D7AED}" sibTransId="{9FC73662-08C6-4E76-9427-6077F5CF2BCB}"/>
    <dgm:cxn modelId="{15E622D2-B8A3-43A9-B0ED-4AC94404EF0A}" type="presOf" srcId="{DFAEE6B5-4E6B-4890-9898-4A2CF140CF6F}" destId="{4FC4AFEF-4AEA-4623-BE25-0E951CA559D4}" srcOrd="0" destOrd="0" presId="urn:microsoft.com/office/officeart/2009/3/layout/HorizontalOrganizationChart"/>
    <dgm:cxn modelId="{53C223D2-0B83-4DCC-8D6B-31CF9833C210}" type="presOf" srcId="{A46A099A-5522-4741-ADA1-9D7440628723}" destId="{FF16D307-BDA5-40D5-890C-76F7D80C2163}" srcOrd="0" destOrd="0" presId="urn:microsoft.com/office/officeart/2009/3/layout/HorizontalOrganizationChart"/>
    <dgm:cxn modelId="{097C99D9-C68F-486B-BC12-A56B8EA630D4}" type="presOf" srcId="{F32845A9-ADBB-4ABE-979A-0BA7979B43FB}" destId="{45B3062E-B144-4DC3-B34F-F3D9163ED853}" srcOrd="0" destOrd="0" presId="urn:microsoft.com/office/officeart/2009/3/layout/HorizontalOrganizationChart"/>
    <dgm:cxn modelId="{922C2ADE-89E3-4A00-BDBB-CD8A40C3A604}" srcId="{4903496B-ECB0-4009-A281-07B15D2FD0A0}" destId="{8871B353-F583-4DFD-A0E4-3B7F37A7EAC7}" srcOrd="0" destOrd="0" parTransId="{980BF7A0-E45E-4976-9955-76E36531AC84}" sibTransId="{D28CC73C-C745-407E-A79D-09460F14131B}"/>
    <dgm:cxn modelId="{74590FE9-219B-4BF3-B53D-E419F10A997F}" type="presOf" srcId="{0EB485B1-63B6-4F13-9668-BDD07664C434}" destId="{067936D6-54AD-4D28-A3F7-409AFB1FE5C9}" srcOrd="0" destOrd="0" presId="urn:microsoft.com/office/officeart/2009/3/layout/HorizontalOrganizationChart"/>
    <dgm:cxn modelId="{A3D7F1EA-B3AC-4733-B07B-1AB4979B426C}" srcId="{9B95A0DE-EFDA-484A-93F0-D39829C70B5A}" destId="{7BCECEBD-CA01-4F6E-800C-09EEF4C91932}" srcOrd="0" destOrd="0" parTransId="{6F44B205-B932-4593-92FD-3844CF640420}" sibTransId="{584D1F94-D05C-4A2A-BC44-8489FD2F2B61}"/>
    <dgm:cxn modelId="{E830C6EC-A6FF-4875-ABE9-B5C06F93DDE8}" type="presOf" srcId="{BDC5E27F-B5DA-4B31-A9DF-D94554B03569}" destId="{19A6F7A9-E649-424A-B725-52E86C1D4DB1}" srcOrd="0" destOrd="0" presId="urn:microsoft.com/office/officeart/2009/3/layout/HorizontalOrganizationChart"/>
    <dgm:cxn modelId="{EDBD29EF-FB89-4957-B1E6-45910A00D7CB}" type="presOf" srcId="{5A73D7A5-7BAC-4DEC-AB1A-002BCFBC9209}" destId="{36D0DE07-F2F1-4DD3-94DF-0EC041ADE51C}" srcOrd="1" destOrd="0" presId="urn:microsoft.com/office/officeart/2009/3/layout/HorizontalOrganizationChart"/>
    <dgm:cxn modelId="{CF1969EF-909B-464B-98C9-B06F5F642589}" type="presOf" srcId="{671CA7E4-2444-470B-9D9A-0F18B5C0B29A}" destId="{F9CC8B79-846A-4723-942D-DB089439667E}" srcOrd="1" destOrd="0" presId="urn:microsoft.com/office/officeart/2009/3/layout/HorizontalOrganizationChart"/>
    <dgm:cxn modelId="{187179EF-4499-4117-A363-09976812E8F0}" srcId="{B1D5D3AE-5A65-409C-BD36-F98443E8496A}" destId="{B4F124D7-D699-46CE-9F59-257E68C3CBEC}" srcOrd="2" destOrd="0" parTransId="{6E83AFA2-FABB-4C91-9AE8-ECFBD85CA157}" sibTransId="{26BFB97C-3B2A-41ED-A783-F18463679535}"/>
    <dgm:cxn modelId="{4CBB0AF2-DF46-4DAB-BBC8-705CEA99ECB2}" type="presOf" srcId="{4903496B-ECB0-4009-A281-07B15D2FD0A0}" destId="{C5A93AA5-954F-4836-AF66-301EABD2141C}" srcOrd="1" destOrd="0" presId="urn:microsoft.com/office/officeart/2009/3/layout/HorizontalOrganizationChart"/>
    <dgm:cxn modelId="{BC1114F2-7468-42D6-9F8E-FFA42BC18795}" type="presOf" srcId="{B1D5D3AE-5A65-409C-BD36-F98443E8496A}" destId="{F9142198-5FB4-4298-9D71-D0132D5F520A}" srcOrd="1" destOrd="0" presId="urn:microsoft.com/office/officeart/2009/3/layout/HorizontalOrganizationChart"/>
    <dgm:cxn modelId="{E14648F4-DBA5-4419-8925-3B003917C5EC}" type="presOf" srcId="{980BF7A0-E45E-4976-9955-76E36531AC84}" destId="{06757701-8A3F-4D0D-AD5D-5E1C1A99609A}" srcOrd="0" destOrd="0" presId="urn:microsoft.com/office/officeart/2009/3/layout/HorizontalOrganizationChart"/>
    <dgm:cxn modelId="{F84AE6F5-532D-4754-BFF6-A814F87BC4BD}" type="presOf" srcId="{B4F124D7-D699-46CE-9F59-257E68C3CBEC}" destId="{A7453952-9985-45E8-BB90-528CE2119F77}" srcOrd="0" destOrd="0" presId="urn:microsoft.com/office/officeart/2009/3/layout/HorizontalOrganizationChart"/>
    <dgm:cxn modelId="{8A9A07F6-5113-41F0-8CAD-AB70CAB0DD12}" type="presOf" srcId="{9B95A0DE-EFDA-484A-93F0-D39829C70B5A}" destId="{A4F31924-A096-4B07-B319-928E52177E38}" srcOrd="1" destOrd="0" presId="urn:microsoft.com/office/officeart/2009/3/layout/HorizontalOrganizationChart"/>
    <dgm:cxn modelId="{EA6557F6-AA7A-4754-8A9E-AB0FF59E5C4D}" type="presOf" srcId="{25558DD5-13FB-48F3-A78F-CF2FF84A3522}" destId="{ACD4B806-6E57-4125-B59E-3B7F5F20254C}" srcOrd="0" destOrd="0" presId="urn:microsoft.com/office/officeart/2009/3/layout/HorizontalOrganizationChart"/>
    <dgm:cxn modelId="{1235AAF9-D14E-4FDA-A48A-0ECDCF243379}" type="presOf" srcId="{4CA45AA4-0BCB-4961-95CD-BD20C2D09890}" destId="{5CCC007B-BD6B-471E-ACB4-F4DCD192655A}" srcOrd="0" destOrd="0" presId="urn:microsoft.com/office/officeart/2009/3/layout/HorizontalOrganizationChart"/>
    <dgm:cxn modelId="{799F06FB-6D7A-4CCA-85C2-54D8C0C2486A}" type="presOf" srcId="{BDC5E27F-B5DA-4B31-A9DF-D94554B03569}" destId="{53D3009E-52F7-4147-8680-4A161B921F2C}" srcOrd="1" destOrd="0" presId="urn:microsoft.com/office/officeart/2009/3/layout/HorizontalOrganizationChart"/>
    <dgm:cxn modelId="{CBDD9FFF-4CEF-437B-B49E-D51E2C35EFC2}" type="presOf" srcId="{D37A866A-279D-4D67-BC01-FED28DFC904D}" destId="{66A6ECD5-3C69-47E5-9843-25609C5E16F6}" srcOrd="1" destOrd="0" presId="urn:microsoft.com/office/officeart/2009/3/layout/HorizontalOrganizationChart"/>
    <dgm:cxn modelId="{D1E596B8-58CC-4A9C-BC76-15D81FD9184E}" type="presParOf" srcId="{6986EF43-66B8-4F60-9027-4DACF32574E3}" destId="{E6AD36C0-178B-45A7-BECB-5FA085496A5C}" srcOrd="0" destOrd="0" presId="urn:microsoft.com/office/officeart/2009/3/layout/HorizontalOrganizationChart"/>
    <dgm:cxn modelId="{C0A0B6B3-6440-45AD-B0F3-F139E18574EF}" type="presParOf" srcId="{E6AD36C0-178B-45A7-BECB-5FA085496A5C}" destId="{84875DD4-12E1-490D-92E7-9E12AE880E27}" srcOrd="0" destOrd="0" presId="urn:microsoft.com/office/officeart/2009/3/layout/HorizontalOrganizationChart"/>
    <dgm:cxn modelId="{616C629C-A132-491F-B32D-BC093FC2DA6B}" type="presParOf" srcId="{84875DD4-12E1-490D-92E7-9E12AE880E27}" destId="{CCED19AB-E677-454E-95FA-1FE852A37127}" srcOrd="0" destOrd="0" presId="urn:microsoft.com/office/officeart/2009/3/layout/HorizontalOrganizationChart"/>
    <dgm:cxn modelId="{27D78FBF-77DB-40F6-9811-C34F27AE480A}" type="presParOf" srcId="{84875DD4-12E1-490D-92E7-9E12AE880E27}" destId="{F9142198-5FB4-4298-9D71-D0132D5F520A}" srcOrd="1" destOrd="0" presId="urn:microsoft.com/office/officeart/2009/3/layout/HorizontalOrganizationChart"/>
    <dgm:cxn modelId="{5F4CE1BB-BAC8-4DA4-9968-12DED7D157B9}" type="presParOf" srcId="{E6AD36C0-178B-45A7-BECB-5FA085496A5C}" destId="{F7298A07-097F-47A1-8075-30C18FCEF795}" srcOrd="1" destOrd="0" presId="urn:microsoft.com/office/officeart/2009/3/layout/HorizontalOrganizationChart"/>
    <dgm:cxn modelId="{4C8B9E2B-0BCD-48CC-8231-1A073590E539}" type="presParOf" srcId="{F7298A07-097F-47A1-8075-30C18FCEF795}" destId="{5CCC007B-BD6B-471E-ACB4-F4DCD192655A}" srcOrd="0" destOrd="0" presId="urn:microsoft.com/office/officeart/2009/3/layout/HorizontalOrganizationChart"/>
    <dgm:cxn modelId="{156128D3-B494-4EDE-B272-37F8230EE00E}" type="presParOf" srcId="{F7298A07-097F-47A1-8075-30C18FCEF795}" destId="{619F1834-8759-4C9F-A734-F1E8B14AF093}" srcOrd="1" destOrd="0" presId="urn:microsoft.com/office/officeart/2009/3/layout/HorizontalOrganizationChart"/>
    <dgm:cxn modelId="{542A31EF-4C80-44DD-ABB0-C3C1FAFCCADA}" type="presParOf" srcId="{619F1834-8759-4C9F-A734-F1E8B14AF093}" destId="{7FFA75D5-D469-4C68-99F0-BD076000B625}" srcOrd="0" destOrd="0" presId="urn:microsoft.com/office/officeart/2009/3/layout/HorizontalOrganizationChart"/>
    <dgm:cxn modelId="{F6DCFB8B-E5EB-4784-955E-3730C985D409}" type="presParOf" srcId="{7FFA75D5-D469-4C68-99F0-BD076000B625}" destId="{1712CB15-C2DD-45EC-8E25-64192E814D9D}" srcOrd="0" destOrd="0" presId="urn:microsoft.com/office/officeart/2009/3/layout/HorizontalOrganizationChart"/>
    <dgm:cxn modelId="{575441BF-D2EA-47FA-B05E-E41F06094DCB}" type="presParOf" srcId="{7FFA75D5-D469-4C68-99F0-BD076000B625}" destId="{A4F31924-A096-4B07-B319-928E52177E38}" srcOrd="1" destOrd="0" presId="urn:microsoft.com/office/officeart/2009/3/layout/HorizontalOrganizationChart"/>
    <dgm:cxn modelId="{CA9ECF44-FD30-4F20-8E9F-A85204E6B147}" type="presParOf" srcId="{619F1834-8759-4C9F-A734-F1E8B14AF093}" destId="{99218153-26D5-4902-8928-3C51F4476B56}" srcOrd="1" destOrd="0" presId="urn:microsoft.com/office/officeart/2009/3/layout/HorizontalOrganizationChart"/>
    <dgm:cxn modelId="{072153D5-C736-4621-BAA3-6CCFA703EB65}" type="presParOf" srcId="{99218153-26D5-4902-8928-3C51F4476B56}" destId="{484973C4-04B7-4225-B5ED-EC1106A27258}" srcOrd="0" destOrd="0" presId="urn:microsoft.com/office/officeart/2009/3/layout/HorizontalOrganizationChart"/>
    <dgm:cxn modelId="{74C4E43A-41D6-401A-842D-894B8AF38E1B}" type="presParOf" srcId="{99218153-26D5-4902-8928-3C51F4476B56}" destId="{C45800D7-06AE-41A4-B291-7CC430828C52}" srcOrd="1" destOrd="0" presId="urn:microsoft.com/office/officeart/2009/3/layout/HorizontalOrganizationChart"/>
    <dgm:cxn modelId="{C95221E0-9209-4958-95C7-4CFBA99ECE43}" type="presParOf" srcId="{C45800D7-06AE-41A4-B291-7CC430828C52}" destId="{ED46AECD-2298-483F-A866-1AEF07B43977}" srcOrd="0" destOrd="0" presId="urn:microsoft.com/office/officeart/2009/3/layout/HorizontalOrganizationChart"/>
    <dgm:cxn modelId="{F7FF7CA6-80DD-4D41-BF8A-5D0BD3B3D381}" type="presParOf" srcId="{ED46AECD-2298-483F-A866-1AEF07B43977}" destId="{ABEF367A-C38D-404D-9D74-4B1E73203661}" srcOrd="0" destOrd="0" presId="urn:microsoft.com/office/officeart/2009/3/layout/HorizontalOrganizationChart"/>
    <dgm:cxn modelId="{F61005F0-6F25-49E0-8DE3-DDFD279F7E5F}" type="presParOf" srcId="{ED46AECD-2298-483F-A866-1AEF07B43977}" destId="{3BA124DD-8B63-4977-A1D9-ED699D0091CB}" srcOrd="1" destOrd="0" presId="urn:microsoft.com/office/officeart/2009/3/layout/HorizontalOrganizationChart"/>
    <dgm:cxn modelId="{FDD527C1-39A1-4806-B094-395A96D5B96A}" type="presParOf" srcId="{C45800D7-06AE-41A4-B291-7CC430828C52}" destId="{AACA702D-5F3A-4497-8E45-4033C69963BE}" srcOrd="1" destOrd="0" presId="urn:microsoft.com/office/officeart/2009/3/layout/HorizontalOrganizationChart"/>
    <dgm:cxn modelId="{AF029052-A334-4429-88AE-04E4A8B2B14F}" type="presParOf" srcId="{AACA702D-5F3A-4497-8E45-4033C69963BE}" destId="{0AB46763-C2BE-4795-87B0-3C058498BE21}" srcOrd="0" destOrd="0" presId="urn:microsoft.com/office/officeart/2009/3/layout/HorizontalOrganizationChart"/>
    <dgm:cxn modelId="{8F25C48C-6F65-4A4A-AFF9-7668B93372E0}" type="presParOf" srcId="{AACA702D-5F3A-4497-8E45-4033C69963BE}" destId="{8F1D1C1C-45F3-4D27-A53B-6E31F6A4C7BA}" srcOrd="1" destOrd="0" presId="urn:microsoft.com/office/officeart/2009/3/layout/HorizontalOrganizationChart"/>
    <dgm:cxn modelId="{2F69A6C7-C348-4E07-AAFE-6021798D39E9}" type="presParOf" srcId="{8F1D1C1C-45F3-4D27-A53B-6E31F6A4C7BA}" destId="{EC2F0BEE-2FF3-4AC2-965C-DD4FEC960BD7}" srcOrd="0" destOrd="0" presId="urn:microsoft.com/office/officeart/2009/3/layout/HorizontalOrganizationChart"/>
    <dgm:cxn modelId="{DE41D0C2-DE63-4561-B481-0248B4E1A3F7}" type="presParOf" srcId="{EC2F0BEE-2FF3-4AC2-965C-DD4FEC960BD7}" destId="{05D478FE-70F9-4A9D-A648-57FD85695684}" srcOrd="0" destOrd="0" presId="urn:microsoft.com/office/officeart/2009/3/layout/HorizontalOrganizationChart"/>
    <dgm:cxn modelId="{7C0E0925-8FDD-4653-A4C1-204DE51BFEF0}" type="presParOf" srcId="{EC2F0BEE-2FF3-4AC2-965C-DD4FEC960BD7}" destId="{11A7F8C2-EC7E-4BF3-B14C-B5CFC1CED4C9}" srcOrd="1" destOrd="0" presId="urn:microsoft.com/office/officeart/2009/3/layout/HorizontalOrganizationChart"/>
    <dgm:cxn modelId="{DDEA5871-C17C-4569-90AC-6944F1DD7371}" type="presParOf" srcId="{8F1D1C1C-45F3-4D27-A53B-6E31F6A4C7BA}" destId="{7E5F27B2-0C21-4174-AD23-2BAAAB6959BE}" srcOrd="1" destOrd="0" presId="urn:microsoft.com/office/officeart/2009/3/layout/HorizontalOrganizationChart"/>
    <dgm:cxn modelId="{071EB4B5-53BA-42BE-8632-D9E007EA3F4D}" type="presParOf" srcId="{8F1D1C1C-45F3-4D27-A53B-6E31F6A4C7BA}" destId="{DB01676E-BB3A-457C-9696-669B6D7EBE7C}" srcOrd="2" destOrd="0" presId="urn:microsoft.com/office/officeart/2009/3/layout/HorizontalOrganizationChart"/>
    <dgm:cxn modelId="{F2F85F6B-29F8-4315-A87E-6A8B1628AA91}" type="presParOf" srcId="{C45800D7-06AE-41A4-B291-7CC430828C52}" destId="{156479F3-3C9B-46B1-82D7-87BA0BFD7EF8}" srcOrd="2" destOrd="0" presId="urn:microsoft.com/office/officeart/2009/3/layout/HorizontalOrganizationChart"/>
    <dgm:cxn modelId="{52136E33-CAEE-44B1-9E9F-35D1758D1DFC}" type="presParOf" srcId="{99218153-26D5-4902-8928-3C51F4476B56}" destId="{45B3062E-B144-4DC3-B34F-F3D9163ED853}" srcOrd="2" destOrd="0" presId="urn:microsoft.com/office/officeart/2009/3/layout/HorizontalOrganizationChart"/>
    <dgm:cxn modelId="{FAF4AFAE-A1E0-4A83-8455-A308335396B1}" type="presParOf" srcId="{99218153-26D5-4902-8928-3C51F4476B56}" destId="{320E5C25-7011-46B9-AF69-502EF41F25BF}" srcOrd="3" destOrd="0" presId="urn:microsoft.com/office/officeart/2009/3/layout/HorizontalOrganizationChart"/>
    <dgm:cxn modelId="{107F1936-F77A-4861-96FF-01C916F667F2}" type="presParOf" srcId="{320E5C25-7011-46B9-AF69-502EF41F25BF}" destId="{5BF63C95-D53D-471C-95E1-AE493D3CC06B}" srcOrd="0" destOrd="0" presId="urn:microsoft.com/office/officeart/2009/3/layout/HorizontalOrganizationChart"/>
    <dgm:cxn modelId="{9D79B7F4-4F3D-4055-BE8B-9C99BF312E29}" type="presParOf" srcId="{5BF63C95-D53D-471C-95E1-AE493D3CC06B}" destId="{13826874-15D0-48D3-ACF7-AFCD292F71EE}" srcOrd="0" destOrd="0" presId="urn:microsoft.com/office/officeart/2009/3/layout/HorizontalOrganizationChart"/>
    <dgm:cxn modelId="{35224D69-F9A0-4AB0-B700-C305845C6407}" type="presParOf" srcId="{5BF63C95-D53D-471C-95E1-AE493D3CC06B}" destId="{77158B61-B884-44B6-AF4C-E217BB40BE3E}" srcOrd="1" destOrd="0" presId="urn:microsoft.com/office/officeart/2009/3/layout/HorizontalOrganizationChart"/>
    <dgm:cxn modelId="{A76C5E9C-9382-41AD-B739-C2DC3EB6B094}" type="presParOf" srcId="{320E5C25-7011-46B9-AF69-502EF41F25BF}" destId="{555232BB-5B10-4F5D-9031-CFF305FD4119}" srcOrd="1" destOrd="0" presId="urn:microsoft.com/office/officeart/2009/3/layout/HorizontalOrganizationChart"/>
    <dgm:cxn modelId="{8ABA168D-E51F-4C44-AED0-710F62280C82}" type="presParOf" srcId="{320E5C25-7011-46B9-AF69-502EF41F25BF}" destId="{26FC58B0-5527-485E-B64A-0716810EC8BF}" srcOrd="2" destOrd="0" presId="urn:microsoft.com/office/officeart/2009/3/layout/HorizontalOrganizationChart"/>
    <dgm:cxn modelId="{0994C273-A336-46AD-9245-9CC8D58D6973}" type="presParOf" srcId="{619F1834-8759-4C9F-A734-F1E8B14AF093}" destId="{C17229F4-277D-4366-9A7C-50B4AF7D3FDC}" srcOrd="2" destOrd="0" presId="urn:microsoft.com/office/officeart/2009/3/layout/HorizontalOrganizationChart"/>
    <dgm:cxn modelId="{A9474BDB-BF69-46DB-B373-0ADB476D8E42}" type="presParOf" srcId="{F7298A07-097F-47A1-8075-30C18FCEF795}" destId="{7BD930BC-7F50-4F70-A77D-36A377D38ED2}" srcOrd="2" destOrd="0" presId="urn:microsoft.com/office/officeart/2009/3/layout/HorizontalOrganizationChart"/>
    <dgm:cxn modelId="{EE61A493-CBE9-42FB-BB27-FC815C64BC3A}" type="presParOf" srcId="{F7298A07-097F-47A1-8075-30C18FCEF795}" destId="{FC968DEC-E2E9-4602-A99A-267660481882}" srcOrd="3" destOrd="0" presId="urn:microsoft.com/office/officeart/2009/3/layout/HorizontalOrganizationChart"/>
    <dgm:cxn modelId="{FC99BF32-D229-4095-8DD3-4FDE2C602C6D}" type="presParOf" srcId="{FC968DEC-E2E9-4602-A99A-267660481882}" destId="{E0F3020A-957B-4CC4-BBC2-2177AC60B3E4}" srcOrd="0" destOrd="0" presId="urn:microsoft.com/office/officeart/2009/3/layout/HorizontalOrganizationChart"/>
    <dgm:cxn modelId="{D4EDC275-D301-4889-90F9-9300D617AB60}" type="presParOf" srcId="{E0F3020A-957B-4CC4-BBC2-2177AC60B3E4}" destId="{A7453952-9985-45E8-BB90-528CE2119F77}" srcOrd="0" destOrd="0" presId="urn:microsoft.com/office/officeart/2009/3/layout/HorizontalOrganizationChart"/>
    <dgm:cxn modelId="{C25C95C2-2E6A-48BF-97DF-EC0EC08CDBE3}" type="presParOf" srcId="{E0F3020A-957B-4CC4-BBC2-2177AC60B3E4}" destId="{CD3231DE-72F4-4699-811E-B7E1058D20B0}" srcOrd="1" destOrd="0" presId="urn:microsoft.com/office/officeart/2009/3/layout/HorizontalOrganizationChart"/>
    <dgm:cxn modelId="{A0706DB0-8C6E-4349-B20E-9D42D26C916D}" type="presParOf" srcId="{FC968DEC-E2E9-4602-A99A-267660481882}" destId="{A6A03C4D-0F00-49B9-85C0-C8445092E935}" srcOrd="1" destOrd="0" presId="urn:microsoft.com/office/officeart/2009/3/layout/HorizontalOrganizationChart"/>
    <dgm:cxn modelId="{C6C463E5-4051-41BF-BE3C-04DAD7F1A0D7}" type="presParOf" srcId="{A6A03C4D-0F00-49B9-85C0-C8445092E935}" destId="{067936D6-54AD-4D28-A3F7-409AFB1FE5C9}" srcOrd="0" destOrd="0" presId="urn:microsoft.com/office/officeart/2009/3/layout/HorizontalOrganizationChart"/>
    <dgm:cxn modelId="{5172A918-B1CE-4B00-9C37-1ED9A9DDF3E4}" type="presParOf" srcId="{A6A03C4D-0F00-49B9-85C0-C8445092E935}" destId="{E8D1299A-F974-47FD-8D6B-C2C146C6E52A}" srcOrd="1" destOrd="0" presId="urn:microsoft.com/office/officeart/2009/3/layout/HorizontalOrganizationChart"/>
    <dgm:cxn modelId="{C728EC2E-972D-4C43-B55A-A2F1F5A36855}" type="presParOf" srcId="{E8D1299A-F974-47FD-8D6B-C2C146C6E52A}" destId="{79E1FB42-5371-41AA-BB6F-818C1DE9D9E4}" srcOrd="0" destOrd="0" presId="urn:microsoft.com/office/officeart/2009/3/layout/HorizontalOrganizationChart"/>
    <dgm:cxn modelId="{47862C4D-D4B6-4F95-9C2F-B4480BCE99AD}" type="presParOf" srcId="{79E1FB42-5371-41AA-BB6F-818C1DE9D9E4}" destId="{50A3E950-4CBA-4319-AD94-D803A7A25662}" srcOrd="0" destOrd="0" presId="urn:microsoft.com/office/officeart/2009/3/layout/HorizontalOrganizationChart"/>
    <dgm:cxn modelId="{97DF098D-CB5C-4C85-8219-542E72165D25}" type="presParOf" srcId="{79E1FB42-5371-41AA-BB6F-818C1DE9D9E4}" destId="{F665896C-E5CB-4EB1-8CDD-07056C874E66}" srcOrd="1" destOrd="0" presId="urn:microsoft.com/office/officeart/2009/3/layout/HorizontalOrganizationChart"/>
    <dgm:cxn modelId="{F1D539AF-4BE1-442B-BF94-028026DADC2C}" type="presParOf" srcId="{E8D1299A-F974-47FD-8D6B-C2C146C6E52A}" destId="{70154C9B-9F5D-4B36-9ADB-44B885E16453}" srcOrd="1" destOrd="0" presId="urn:microsoft.com/office/officeart/2009/3/layout/HorizontalOrganizationChart"/>
    <dgm:cxn modelId="{339EC6C5-0B41-440E-86DC-E2A81A5C59E4}" type="presParOf" srcId="{E8D1299A-F974-47FD-8D6B-C2C146C6E52A}" destId="{8826A32D-1F49-4051-BD5D-42CC4D2280C6}" srcOrd="2" destOrd="0" presId="urn:microsoft.com/office/officeart/2009/3/layout/HorizontalOrganizationChart"/>
    <dgm:cxn modelId="{D51A60F8-C2EE-48A7-9A1F-4A07D966C8F0}" type="presParOf" srcId="{A6A03C4D-0F00-49B9-85C0-C8445092E935}" destId="{94939D56-FF93-46E0-8C5F-7FF673D4792F}" srcOrd="2" destOrd="0" presId="urn:microsoft.com/office/officeart/2009/3/layout/HorizontalOrganizationChart"/>
    <dgm:cxn modelId="{69FF032D-3D5D-4DB1-A4ED-3E6319DCE736}" type="presParOf" srcId="{A6A03C4D-0F00-49B9-85C0-C8445092E935}" destId="{0034E4EF-B850-4FBB-96FA-D7E7B6A238CA}" srcOrd="3" destOrd="0" presId="urn:microsoft.com/office/officeart/2009/3/layout/HorizontalOrganizationChart"/>
    <dgm:cxn modelId="{B0E04DE9-3623-442F-8BA0-9BAC9B968023}" type="presParOf" srcId="{0034E4EF-B850-4FBB-96FA-D7E7B6A238CA}" destId="{667D0565-A657-4681-86D4-837BCD5BA0C6}" srcOrd="0" destOrd="0" presId="urn:microsoft.com/office/officeart/2009/3/layout/HorizontalOrganizationChart"/>
    <dgm:cxn modelId="{893E2949-67CA-4138-807F-C57F8E6DEAFB}" type="presParOf" srcId="{667D0565-A657-4681-86D4-837BCD5BA0C6}" destId="{65A15BC4-E90F-4C9C-86C1-E5BE04D7E9F0}" srcOrd="0" destOrd="0" presId="urn:microsoft.com/office/officeart/2009/3/layout/HorizontalOrganizationChart"/>
    <dgm:cxn modelId="{F64E370D-007E-40C0-9EC6-86034E105B9B}" type="presParOf" srcId="{667D0565-A657-4681-86D4-837BCD5BA0C6}" destId="{44704CD5-892A-43CC-9845-F2FEE10BE149}" srcOrd="1" destOrd="0" presId="urn:microsoft.com/office/officeart/2009/3/layout/HorizontalOrganizationChart"/>
    <dgm:cxn modelId="{21C98932-17BB-4EB0-B7DB-17D4E166E801}" type="presParOf" srcId="{0034E4EF-B850-4FBB-96FA-D7E7B6A238CA}" destId="{2FF84994-982E-425F-939F-1D4A9DFC8E74}" srcOrd="1" destOrd="0" presId="urn:microsoft.com/office/officeart/2009/3/layout/HorizontalOrganizationChart"/>
    <dgm:cxn modelId="{B5B836EF-9026-4D54-8EBC-73AB1594A9E9}" type="presParOf" srcId="{0034E4EF-B850-4FBB-96FA-D7E7B6A238CA}" destId="{3D07CA0F-714F-4A93-90EA-2CD9DDAD789F}" srcOrd="2" destOrd="0" presId="urn:microsoft.com/office/officeart/2009/3/layout/HorizontalOrganizationChart"/>
    <dgm:cxn modelId="{4D81662C-69E7-441D-9380-127EABDAF6BB}" type="presParOf" srcId="{A6A03C4D-0F00-49B9-85C0-C8445092E935}" destId="{DBD25EF0-2AA5-4B57-8B80-90CDA05C98BD}" srcOrd="4" destOrd="0" presId="urn:microsoft.com/office/officeart/2009/3/layout/HorizontalOrganizationChart"/>
    <dgm:cxn modelId="{383C7CE2-7B7F-43FA-890E-89BD3DD9E690}" type="presParOf" srcId="{A6A03C4D-0F00-49B9-85C0-C8445092E935}" destId="{E581CE38-5C40-43D6-8504-D9856D8A4056}" srcOrd="5" destOrd="0" presId="urn:microsoft.com/office/officeart/2009/3/layout/HorizontalOrganizationChart"/>
    <dgm:cxn modelId="{1D22E418-3595-4DB5-9D7E-D87160E3E085}" type="presParOf" srcId="{E581CE38-5C40-43D6-8504-D9856D8A4056}" destId="{B45ACB71-DCFE-4F07-BDB3-83993FFFA3CC}" srcOrd="0" destOrd="0" presId="urn:microsoft.com/office/officeart/2009/3/layout/HorizontalOrganizationChart"/>
    <dgm:cxn modelId="{25B93DA0-8705-4723-90A4-4E4089ABBA54}" type="presParOf" srcId="{B45ACB71-DCFE-4F07-BDB3-83993FFFA3CC}" destId="{A2660621-BF68-4523-B39A-A0360A00187E}" srcOrd="0" destOrd="0" presId="urn:microsoft.com/office/officeart/2009/3/layout/HorizontalOrganizationChart"/>
    <dgm:cxn modelId="{19D4546F-5A30-4774-9F44-B66020C7B862}" type="presParOf" srcId="{B45ACB71-DCFE-4F07-BDB3-83993FFFA3CC}" destId="{99A4D044-E11B-48C6-BDB6-397EA030BA38}" srcOrd="1" destOrd="0" presId="urn:microsoft.com/office/officeart/2009/3/layout/HorizontalOrganizationChart"/>
    <dgm:cxn modelId="{07ACD856-A53C-4FE6-BCE7-F1E81FB818DD}" type="presParOf" srcId="{E581CE38-5C40-43D6-8504-D9856D8A4056}" destId="{B6E04F39-A242-4F43-9EEE-A6F12A761FA9}" srcOrd="1" destOrd="0" presId="urn:microsoft.com/office/officeart/2009/3/layout/HorizontalOrganizationChart"/>
    <dgm:cxn modelId="{F992B08B-3CA6-4FA2-9866-251B41A37053}" type="presParOf" srcId="{E581CE38-5C40-43D6-8504-D9856D8A4056}" destId="{6BB611BB-EDF6-41F9-9203-5FA3DD5CDBDD}" srcOrd="2" destOrd="0" presId="urn:microsoft.com/office/officeart/2009/3/layout/HorizontalOrganizationChart"/>
    <dgm:cxn modelId="{CD6B60A9-474A-480C-88DA-5F9EC20D93CD}" type="presParOf" srcId="{FC968DEC-E2E9-4602-A99A-267660481882}" destId="{4EB3FFCD-5C68-4922-BD86-E101A855900E}" srcOrd="2" destOrd="0" presId="urn:microsoft.com/office/officeart/2009/3/layout/HorizontalOrganizationChart"/>
    <dgm:cxn modelId="{EA586E21-01B7-49E1-8FFF-9EF830E7D2E5}" type="presParOf" srcId="{F7298A07-097F-47A1-8075-30C18FCEF795}" destId="{86123066-7D18-423E-9DAD-688ABFFD4841}" srcOrd="4" destOrd="0" presId="urn:microsoft.com/office/officeart/2009/3/layout/HorizontalOrganizationChart"/>
    <dgm:cxn modelId="{FA57A146-6B17-4185-8A3E-768ABB6013DD}" type="presParOf" srcId="{F7298A07-097F-47A1-8075-30C18FCEF795}" destId="{5A3FC3F6-9AF8-484C-9157-184368509A1F}" srcOrd="5" destOrd="0" presId="urn:microsoft.com/office/officeart/2009/3/layout/HorizontalOrganizationChart"/>
    <dgm:cxn modelId="{73E2EF85-A072-4251-8607-BC006862B73E}" type="presParOf" srcId="{5A3FC3F6-9AF8-484C-9157-184368509A1F}" destId="{EB3CAFCE-3362-4461-BED0-B16A98C7E89D}" srcOrd="0" destOrd="0" presId="urn:microsoft.com/office/officeart/2009/3/layout/HorizontalOrganizationChart"/>
    <dgm:cxn modelId="{1FB6AAD7-AFC8-4C3D-8F9E-8050EBBD22D0}" type="presParOf" srcId="{EB3CAFCE-3362-4461-BED0-B16A98C7E89D}" destId="{A1AD5DA5-D23F-48FD-A4D8-3E2743D10B71}" srcOrd="0" destOrd="0" presId="urn:microsoft.com/office/officeart/2009/3/layout/HorizontalOrganizationChart"/>
    <dgm:cxn modelId="{E5382466-974D-4E7C-A578-C0EC34DD6E55}" type="presParOf" srcId="{EB3CAFCE-3362-4461-BED0-B16A98C7E89D}" destId="{36D0DE07-F2F1-4DD3-94DF-0EC041ADE51C}" srcOrd="1" destOrd="0" presId="urn:microsoft.com/office/officeart/2009/3/layout/HorizontalOrganizationChart"/>
    <dgm:cxn modelId="{F13621A0-D6B0-4B02-9C1D-41042062248A}" type="presParOf" srcId="{5A3FC3F6-9AF8-484C-9157-184368509A1F}" destId="{5D69035E-1D0F-440F-BE7C-57A7CB9352FF}" srcOrd="1" destOrd="0" presId="urn:microsoft.com/office/officeart/2009/3/layout/HorizontalOrganizationChart"/>
    <dgm:cxn modelId="{A7555589-E760-490C-A80E-FA275560C66F}" type="presParOf" srcId="{5D69035E-1D0F-440F-BE7C-57A7CB9352FF}" destId="{1BCFC4CD-B6EC-49CF-95B8-0C2546DB7DB5}" srcOrd="0" destOrd="0" presId="urn:microsoft.com/office/officeart/2009/3/layout/HorizontalOrganizationChart"/>
    <dgm:cxn modelId="{CBA60B05-6DFA-48F5-A604-090665C44468}" type="presParOf" srcId="{5D69035E-1D0F-440F-BE7C-57A7CB9352FF}" destId="{0B9D1461-BAC1-4499-9A13-4F8C4D08C1BB}" srcOrd="1" destOrd="0" presId="urn:microsoft.com/office/officeart/2009/3/layout/HorizontalOrganizationChart"/>
    <dgm:cxn modelId="{080D6EA6-723B-4FE5-8E30-E65503332A82}" type="presParOf" srcId="{0B9D1461-BAC1-4499-9A13-4F8C4D08C1BB}" destId="{09B7F430-99B6-4E8C-8AEB-1526CD8797FA}" srcOrd="0" destOrd="0" presId="urn:microsoft.com/office/officeart/2009/3/layout/HorizontalOrganizationChart"/>
    <dgm:cxn modelId="{AAA3DED7-41FF-416A-8B80-351DE1FB7BBC}" type="presParOf" srcId="{09B7F430-99B6-4E8C-8AEB-1526CD8797FA}" destId="{BB9A541A-53B2-4FE8-98F7-8958F3C458A5}" srcOrd="0" destOrd="0" presId="urn:microsoft.com/office/officeart/2009/3/layout/HorizontalOrganizationChart"/>
    <dgm:cxn modelId="{5C8FF421-AE8A-4781-ACDF-E0033CB3672D}" type="presParOf" srcId="{09B7F430-99B6-4E8C-8AEB-1526CD8797FA}" destId="{7FB8632D-2746-4785-B76A-ED26883625BA}" srcOrd="1" destOrd="0" presId="urn:microsoft.com/office/officeart/2009/3/layout/HorizontalOrganizationChart"/>
    <dgm:cxn modelId="{09942919-41DB-482D-A43A-75E3053424C2}" type="presParOf" srcId="{0B9D1461-BAC1-4499-9A13-4F8C4D08C1BB}" destId="{C7DAD0CB-E228-41AB-A327-F01D200DCBD3}" srcOrd="1" destOrd="0" presId="urn:microsoft.com/office/officeart/2009/3/layout/HorizontalOrganizationChart"/>
    <dgm:cxn modelId="{047DD1D4-1285-47DA-B72D-206296872152}" type="presParOf" srcId="{C7DAD0CB-E228-41AB-A327-F01D200DCBD3}" destId="{017C3ACC-2909-47B2-98DA-EDE2A4FFDF33}" srcOrd="0" destOrd="0" presId="urn:microsoft.com/office/officeart/2009/3/layout/HorizontalOrganizationChart"/>
    <dgm:cxn modelId="{1EA039F3-9D1C-4E39-BF00-9C9D16E6B899}" type="presParOf" srcId="{C7DAD0CB-E228-41AB-A327-F01D200DCBD3}" destId="{3C453A6C-025E-4FB0-90B5-B00A2FD58B91}" srcOrd="1" destOrd="0" presId="urn:microsoft.com/office/officeart/2009/3/layout/HorizontalOrganizationChart"/>
    <dgm:cxn modelId="{77250649-E0CE-4DBF-95CC-ECDFA5F03EE1}" type="presParOf" srcId="{3C453A6C-025E-4FB0-90B5-B00A2FD58B91}" destId="{10EAF8FA-42CE-48D0-8343-D5FA3F94AF98}" srcOrd="0" destOrd="0" presId="urn:microsoft.com/office/officeart/2009/3/layout/HorizontalOrganizationChart"/>
    <dgm:cxn modelId="{852A708B-5886-4511-8745-53F6DC23E1E4}" type="presParOf" srcId="{10EAF8FA-42CE-48D0-8343-D5FA3F94AF98}" destId="{8B0A4AD4-05B6-4587-8879-FB24C7712866}" srcOrd="0" destOrd="0" presId="urn:microsoft.com/office/officeart/2009/3/layout/HorizontalOrganizationChart"/>
    <dgm:cxn modelId="{6BA3A5CE-56B6-4F62-B4A1-7B8F8EAB5954}" type="presParOf" srcId="{10EAF8FA-42CE-48D0-8343-D5FA3F94AF98}" destId="{202F23B8-9C0E-4B16-A872-D88B977B9265}" srcOrd="1" destOrd="0" presId="urn:microsoft.com/office/officeart/2009/3/layout/HorizontalOrganizationChart"/>
    <dgm:cxn modelId="{C9C8A96B-2AD9-4918-A528-18EB5867E1A7}" type="presParOf" srcId="{3C453A6C-025E-4FB0-90B5-B00A2FD58B91}" destId="{688DEE67-DB9C-4AC1-94B9-5576712D6787}" srcOrd="1" destOrd="0" presId="urn:microsoft.com/office/officeart/2009/3/layout/HorizontalOrganizationChart"/>
    <dgm:cxn modelId="{1C16A995-BA09-4682-9746-357C83642181}" type="presParOf" srcId="{3C453A6C-025E-4FB0-90B5-B00A2FD58B91}" destId="{782A077A-0062-422F-9C5D-628A6CC70CB7}" srcOrd="2" destOrd="0" presId="urn:microsoft.com/office/officeart/2009/3/layout/HorizontalOrganizationChart"/>
    <dgm:cxn modelId="{141B4DE6-0231-43B0-AFEB-B00D236C8CF2}" type="presParOf" srcId="{0B9D1461-BAC1-4499-9A13-4F8C4D08C1BB}" destId="{C12EF7D9-372F-4DAF-B78D-BB9C7A518A99}" srcOrd="2" destOrd="0" presId="urn:microsoft.com/office/officeart/2009/3/layout/HorizontalOrganizationChart"/>
    <dgm:cxn modelId="{98BF9111-C1C0-485A-B5EF-507B280757B2}" type="presParOf" srcId="{5D69035E-1D0F-440F-BE7C-57A7CB9352FF}" destId="{F25D7260-158A-4E48-9968-059EC544AB0A}" srcOrd="2" destOrd="0" presId="urn:microsoft.com/office/officeart/2009/3/layout/HorizontalOrganizationChart"/>
    <dgm:cxn modelId="{DEE153E8-DD07-47E4-878C-929291D029DF}" type="presParOf" srcId="{5D69035E-1D0F-440F-BE7C-57A7CB9352FF}" destId="{4D0A673D-DD82-415F-9068-46D48359794C}" srcOrd="3" destOrd="0" presId="urn:microsoft.com/office/officeart/2009/3/layout/HorizontalOrganizationChart"/>
    <dgm:cxn modelId="{32FD6833-81DE-4BA9-AB43-A41079693776}" type="presParOf" srcId="{4D0A673D-DD82-415F-9068-46D48359794C}" destId="{7296AAAE-55F7-4E87-9B63-3AD6A55FD967}" srcOrd="0" destOrd="0" presId="urn:microsoft.com/office/officeart/2009/3/layout/HorizontalOrganizationChart"/>
    <dgm:cxn modelId="{43B3561F-940E-4BAB-8457-3A1DAECE2126}" type="presParOf" srcId="{7296AAAE-55F7-4E87-9B63-3AD6A55FD967}" destId="{13C9F15F-99BF-4DF8-A5B7-E9956E365EC7}" srcOrd="0" destOrd="0" presId="urn:microsoft.com/office/officeart/2009/3/layout/HorizontalOrganizationChart"/>
    <dgm:cxn modelId="{5ED47ED3-C8BD-4CEA-915B-FA59BB09E879}" type="presParOf" srcId="{7296AAAE-55F7-4E87-9B63-3AD6A55FD967}" destId="{66A6ECD5-3C69-47E5-9843-25609C5E16F6}" srcOrd="1" destOrd="0" presId="urn:microsoft.com/office/officeart/2009/3/layout/HorizontalOrganizationChart"/>
    <dgm:cxn modelId="{FD600C90-10E7-44C1-9E35-4D22BC15C393}" type="presParOf" srcId="{4D0A673D-DD82-415F-9068-46D48359794C}" destId="{7CA4DDA6-A225-485C-966D-01ECE86D6E42}" srcOrd="1" destOrd="0" presId="urn:microsoft.com/office/officeart/2009/3/layout/HorizontalOrganizationChart"/>
    <dgm:cxn modelId="{204F45EA-2D6D-44C3-9EA1-5232DD126D2E}" type="presParOf" srcId="{4D0A673D-DD82-415F-9068-46D48359794C}" destId="{EC2B5F9A-5929-4B8C-90F2-7A12833299DB}" srcOrd="2" destOrd="0" presId="urn:microsoft.com/office/officeart/2009/3/layout/HorizontalOrganizationChart"/>
    <dgm:cxn modelId="{F8C87BDD-36F4-48E6-B792-4B923BF03B5F}" type="presParOf" srcId="{5A3FC3F6-9AF8-484C-9157-184368509A1F}" destId="{CFD2115C-4673-4F5E-A9F1-46851E3DFC71}" srcOrd="2" destOrd="0" presId="urn:microsoft.com/office/officeart/2009/3/layout/HorizontalOrganizationChart"/>
    <dgm:cxn modelId="{8268672B-61A3-41CE-97B1-36B105AB9D46}" type="presParOf" srcId="{E6AD36C0-178B-45A7-BECB-5FA085496A5C}" destId="{85AB1681-9643-4AE6-AE24-6CE53037D424}" srcOrd="2" destOrd="0" presId="urn:microsoft.com/office/officeart/2009/3/layout/HorizontalOrganizationChart"/>
    <dgm:cxn modelId="{0E3FC858-742D-4B41-8EEA-CBEBF8407ED7}" type="presParOf" srcId="{85AB1681-9643-4AE6-AE24-6CE53037D424}" destId="{ACD4B806-6E57-4125-B59E-3B7F5F20254C}" srcOrd="0" destOrd="0" presId="urn:microsoft.com/office/officeart/2009/3/layout/HorizontalOrganizationChart"/>
    <dgm:cxn modelId="{32AC38EB-98D3-4137-A1D3-F9371149E887}" type="presParOf" srcId="{85AB1681-9643-4AE6-AE24-6CE53037D424}" destId="{EC5588CE-C28A-48E1-882A-4B1096836701}" srcOrd="1" destOrd="0" presId="urn:microsoft.com/office/officeart/2009/3/layout/HorizontalOrganizationChart"/>
    <dgm:cxn modelId="{010FCE03-2279-404D-9DB0-79B2504E2DB9}" type="presParOf" srcId="{EC5588CE-C28A-48E1-882A-4B1096836701}" destId="{3D02C314-55EA-4297-9BB1-4B6E5E698FB6}" srcOrd="0" destOrd="0" presId="urn:microsoft.com/office/officeart/2009/3/layout/HorizontalOrganizationChart"/>
    <dgm:cxn modelId="{0ED446E4-C16E-45A0-AC31-42EB363E489D}" type="presParOf" srcId="{3D02C314-55EA-4297-9BB1-4B6E5E698FB6}" destId="{0F04CDF9-C2BB-4CAE-91C9-4AED91C81274}" srcOrd="0" destOrd="0" presId="urn:microsoft.com/office/officeart/2009/3/layout/HorizontalOrganizationChart"/>
    <dgm:cxn modelId="{1AE7DEDD-778A-4DF6-A086-6132C993B277}" type="presParOf" srcId="{3D02C314-55EA-4297-9BB1-4B6E5E698FB6}" destId="{248BE33E-8229-422E-B1E4-1AE7D9D3F440}" srcOrd="1" destOrd="0" presId="urn:microsoft.com/office/officeart/2009/3/layout/HorizontalOrganizationChart"/>
    <dgm:cxn modelId="{DD2B6671-840A-4A10-9E9C-22CDB0D8BB29}" type="presParOf" srcId="{EC5588CE-C28A-48E1-882A-4B1096836701}" destId="{354A38FD-6E90-423A-9405-A0A8A7C341E8}" srcOrd="1" destOrd="0" presId="urn:microsoft.com/office/officeart/2009/3/layout/HorizontalOrganizationChart"/>
    <dgm:cxn modelId="{3D259BD5-A00B-49F6-9F70-7DB3BF74D7FF}" type="presParOf" srcId="{354A38FD-6E90-423A-9405-A0A8A7C341E8}" destId="{4C5BE521-4058-4077-B349-6881827C63B8}" srcOrd="0" destOrd="0" presId="urn:microsoft.com/office/officeart/2009/3/layout/HorizontalOrganizationChart"/>
    <dgm:cxn modelId="{97027282-A077-4048-8D3D-97F9A228CCBD}" type="presParOf" srcId="{354A38FD-6E90-423A-9405-A0A8A7C341E8}" destId="{A0FE63DB-AC40-4098-A443-62E0246D9572}" srcOrd="1" destOrd="0" presId="urn:microsoft.com/office/officeart/2009/3/layout/HorizontalOrganizationChart"/>
    <dgm:cxn modelId="{2BD57C5A-FB23-44A7-8A0D-324FAE1DE11C}" type="presParOf" srcId="{A0FE63DB-AC40-4098-A443-62E0246D9572}" destId="{141F89E1-7A36-4D36-8552-D645F5D12CB6}" srcOrd="0" destOrd="0" presId="urn:microsoft.com/office/officeart/2009/3/layout/HorizontalOrganizationChart"/>
    <dgm:cxn modelId="{EBB9AC78-DD59-49CC-91F7-CEECD3D64218}" type="presParOf" srcId="{141F89E1-7A36-4D36-8552-D645F5D12CB6}" destId="{4E15D3A6-D309-4EF9-A068-2EE10DEF930C}" srcOrd="0" destOrd="0" presId="urn:microsoft.com/office/officeart/2009/3/layout/HorizontalOrganizationChart"/>
    <dgm:cxn modelId="{99A3D754-B6DA-4EF2-964F-49772C49E0F1}" type="presParOf" srcId="{141F89E1-7A36-4D36-8552-D645F5D12CB6}" destId="{0AE7C941-0BCC-4105-A500-9BE7CA261FA5}" srcOrd="1" destOrd="0" presId="urn:microsoft.com/office/officeart/2009/3/layout/HorizontalOrganizationChart"/>
    <dgm:cxn modelId="{B42CA4AE-837E-4777-B614-2D0C9AC7DFB9}" type="presParOf" srcId="{A0FE63DB-AC40-4098-A443-62E0246D9572}" destId="{BEE51C00-EFE2-499E-9972-2B246880D19A}" srcOrd="1" destOrd="0" presId="urn:microsoft.com/office/officeart/2009/3/layout/HorizontalOrganizationChart"/>
    <dgm:cxn modelId="{D2E5BFA7-0926-4ED9-AC93-E3C4C21E078F}" type="presParOf" srcId="{BEE51C00-EFE2-499E-9972-2B246880D19A}" destId="{A99F811D-2329-4DBB-BC4A-4A648E8F0F97}" srcOrd="0" destOrd="0" presId="urn:microsoft.com/office/officeart/2009/3/layout/HorizontalOrganizationChart"/>
    <dgm:cxn modelId="{DD8E31EA-A754-480B-9B0B-9F07BFE5B161}" type="presParOf" srcId="{BEE51C00-EFE2-499E-9972-2B246880D19A}" destId="{A6C5AF83-54EF-44BC-8436-8DF679F4804C}" srcOrd="1" destOrd="0" presId="urn:microsoft.com/office/officeart/2009/3/layout/HorizontalOrganizationChart"/>
    <dgm:cxn modelId="{BEC22801-5294-4BDF-934D-8B8F68623BA4}" type="presParOf" srcId="{A6C5AF83-54EF-44BC-8436-8DF679F4804C}" destId="{6B523755-8E0B-49C4-8B9A-A5E04D5E6920}" srcOrd="0" destOrd="0" presId="urn:microsoft.com/office/officeart/2009/3/layout/HorizontalOrganizationChart"/>
    <dgm:cxn modelId="{C504A678-13F3-4FB7-9E49-D99D51A8F3BF}" type="presParOf" srcId="{6B523755-8E0B-49C4-8B9A-A5E04D5E6920}" destId="{8707F4B7-F118-4F90-A7C2-FED439D843D8}" srcOrd="0" destOrd="0" presId="urn:microsoft.com/office/officeart/2009/3/layout/HorizontalOrganizationChart"/>
    <dgm:cxn modelId="{4A139177-3E9F-40D8-B2C1-6183C0A49134}" type="presParOf" srcId="{6B523755-8E0B-49C4-8B9A-A5E04D5E6920}" destId="{F9CC8B79-846A-4723-942D-DB089439667E}" srcOrd="1" destOrd="0" presId="urn:microsoft.com/office/officeart/2009/3/layout/HorizontalOrganizationChart"/>
    <dgm:cxn modelId="{CB183D25-1C85-41EA-A05A-DF8B828FA00E}" type="presParOf" srcId="{A6C5AF83-54EF-44BC-8436-8DF679F4804C}" destId="{91BCDD6E-EDEF-4BA5-87E7-88AAED480AF4}" srcOrd="1" destOrd="0" presId="urn:microsoft.com/office/officeart/2009/3/layout/HorizontalOrganizationChart"/>
    <dgm:cxn modelId="{D90AFA43-24B6-4702-B0E2-E0DBD4CE513F}" type="presParOf" srcId="{91BCDD6E-EDEF-4BA5-87E7-88AAED480AF4}" destId="{ACC91FFD-F82E-4C44-AECD-B6F25451121A}" srcOrd="0" destOrd="0" presId="urn:microsoft.com/office/officeart/2009/3/layout/HorizontalOrganizationChart"/>
    <dgm:cxn modelId="{B1C33FC3-4CDD-444C-B713-4D9CF4582BB9}" type="presParOf" srcId="{91BCDD6E-EDEF-4BA5-87E7-88AAED480AF4}" destId="{A278F78E-1B85-4DE0-91F6-D318774149DA}" srcOrd="1" destOrd="0" presId="urn:microsoft.com/office/officeart/2009/3/layout/HorizontalOrganizationChart"/>
    <dgm:cxn modelId="{1DD20E72-3EEA-472E-8408-1E561045ED39}" type="presParOf" srcId="{A278F78E-1B85-4DE0-91F6-D318774149DA}" destId="{0FC10FFC-114C-46C4-8A7A-09D0D67EC67C}" srcOrd="0" destOrd="0" presId="urn:microsoft.com/office/officeart/2009/3/layout/HorizontalOrganizationChart"/>
    <dgm:cxn modelId="{22AB731C-336C-47E3-A48E-4993A45A8507}" type="presParOf" srcId="{0FC10FFC-114C-46C4-8A7A-09D0D67EC67C}" destId="{19A6F7A9-E649-424A-B725-52E86C1D4DB1}" srcOrd="0" destOrd="0" presId="urn:microsoft.com/office/officeart/2009/3/layout/HorizontalOrganizationChart"/>
    <dgm:cxn modelId="{F9294055-AAA8-479F-A916-CE27287AE302}" type="presParOf" srcId="{0FC10FFC-114C-46C4-8A7A-09D0D67EC67C}" destId="{53D3009E-52F7-4147-8680-4A161B921F2C}" srcOrd="1" destOrd="0" presId="urn:microsoft.com/office/officeart/2009/3/layout/HorizontalOrganizationChart"/>
    <dgm:cxn modelId="{C37BA60E-7FAB-4774-8D37-1F4C461FA4D8}" type="presParOf" srcId="{A278F78E-1B85-4DE0-91F6-D318774149DA}" destId="{137C7A7F-3433-4F37-A670-E103F177151C}" srcOrd="1" destOrd="0" presId="urn:microsoft.com/office/officeart/2009/3/layout/HorizontalOrganizationChart"/>
    <dgm:cxn modelId="{87132C79-917E-4F7E-9C53-28D6DF242521}" type="presParOf" srcId="{137C7A7F-3433-4F37-A670-E103F177151C}" destId="{4FC4AFEF-4AEA-4623-BE25-0E951CA559D4}" srcOrd="0" destOrd="0" presId="urn:microsoft.com/office/officeart/2009/3/layout/HorizontalOrganizationChart"/>
    <dgm:cxn modelId="{0F1409E8-977C-4C2F-BA48-4844BD6E8000}" type="presParOf" srcId="{137C7A7F-3433-4F37-A670-E103F177151C}" destId="{D8B47F7B-6382-4C0C-836C-DBB01DDA43F4}" srcOrd="1" destOrd="0" presId="urn:microsoft.com/office/officeart/2009/3/layout/HorizontalOrganizationChart"/>
    <dgm:cxn modelId="{F525244F-AD15-49EF-A8DF-9BCF8EC986A7}" type="presParOf" srcId="{D8B47F7B-6382-4C0C-836C-DBB01DDA43F4}" destId="{BF88ECFA-1DE1-440A-9A88-AC08FC9292B7}" srcOrd="0" destOrd="0" presId="urn:microsoft.com/office/officeart/2009/3/layout/HorizontalOrganizationChart"/>
    <dgm:cxn modelId="{A0901B67-491A-4605-BC1D-DF5024917DF4}" type="presParOf" srcId="{BF88ECFA-1DE1-440A-9A88-AC08FC9292B7}" destId="{7DFD05A6-2C49-4455-9942-602AEDE72EE3}" srcOrd="0" destOrd="0" presId="urn:microsoft.com/office/officeart/2009/3/layout/HorizontalOrganizationChart"/>
    <dgm:cxn modelId="{E9BF1115-1CF0-4444-9C44-91FA3612306E}" type="presParOf" srcId="{BF88ECFA-1DE1-440A-9A88-AC08FC9292B7}" destId="{C5A93AA5-954F-4836-AF66-301EABD2141C}" srcOrd="1" destOrd="0" presId="urn:microsoft.com/office/officeart/2009/3/layout/HorizontalOrganizationChart"/>
    <dgm:cxn modelId="{7A634977-4EFB-4320-92D5-15B6C6666D8B}" type="presParOf" srcId="{D8B47F7B-6382-4C0C-836C-DBB01DDA43F4}" destId="{E339691D-8E59-49BA-ADB2-4770B548D725}" srcOrd="1" destOrd="0" presId="urn:microsoft.com/office/officeart/2009/3/layout/HorizontalOrganizationChart"/>
    <dgm:cxn modelId="{81C73CBF-0DAD-456E-85D5-23219A3C4EA0}" type="presParOf" srcId="{E339691D-8E59-49BA-ADB2-4770B548D725}" destId="{06757701-8A3F-4D0D-AD5D-5E1C1A99609A}" srcOrd="0" destOrd="0" presId="urn:microsoft.com/office/officeart/2009/3/layout/HorizontalOrganizationChart"/>
    <dgm:cxn modelId="{6B414CFD-2182-44D1-AF32-C02B96F14DB1}" type="presParOf" srcId="{E339691D-8E59-49BA-ADB2-4770B548D725}" destId="{697C872B-0900-484D-B28B-FD9CE59A16C8}" srcOrd="1" destOrd="0" presId="urn:microsoft.com/office/officeart/2009/3/layout/HorizontalOrganizationChart"/>
    <dgm:cxn modelId="{5C32C3B8-3B3A-4CBF-8E8B-084EB229B5B4}" type="presParOf" srcId="{697C872B-0900-484D-B28B-FD9CE59A16C8}" destId="{D0A8F0F7-086D-4BE4-B156-771B213DFB3C}" srcOrd="0" destOrd="0" presId="urn:microsoft.com/office/officeart/2009/3/layout/HorizontalOrganizationChart"/>
    <dgm:cxn modelId="{83EACFA9-BFB1-4774-B4DA-324262BC4145}" type="presParOf" srcId="{D0A8F0F7-086D-4BE4-B156-771B213DFB3C}" destId="{7A13C178-B802-4228-9D28-C92BC8F6C6C6}" srcOrd="0" destOrd="0" presId="urn:microsoft.com/office/officeart/2009/3/layout/HorizontalOrganizationChart"/>
    <dgm:cxn modelId="{0B5E2779-F205-47AE-83B5-AFB14DAEA836}" type="presParOf" srcId="{D0A8F0F7-086D-4BE4-B156-771B213DFB3C}" destId="{EFCE5CC3-4597-485F-9375-4FF9C291EAF9}" srcOrd="1" destOrd="0" presId="urn:microsoft.com/office/officeart/2009/3/layout/HorizontalOrganizationChart"/>
    <dgm:cxn modelId="{D6BFE0D1-8B63-4E25-B406-E5EB3E4CD11E}" type="presParOf" srcId="{697C872B-0900-484D-B28B-FD9CE59A16C8}" destId="{BA39581C-BCAA-4711-887C-D1E91DD9B1F1}" srcOrd="1" destOrd="0" presId="urn:microsoft.com/office/officeart/2009/3/layout/HorizontalOrganizationChart"/>
    <dgm:cxn modelId="{7CCF2A55-8A4B-4675-ADC1-72CAE6FA57C2}" type="presParOf" srcId="{697C872B-0900-484D-B28B-FD9CE59A16C8}" destId="{54732D66-FED7-4387-A29E-431EAA13A248}" srcOrd="2" destOrd="0" presId="urn:microsoft.com/office/officeart/2009/3/layout/HorizontalOrganizationChart"/>
    <dgm:cxn modelId="{9DE4649B-F6E4-4B93-9F11-4611C0EF93FF}" type="presParOf" srcId="{D8B47F7B-6382-4C0C-836C-DBB01DDA43F4}" destId="{2789415B-A657-46DA-9311-701B2DBC34F4}" srcOrd="2" destOrd="0" presId="urn:microsoft.com/office/officeart/2009/3/layout/HorizontalOrganizationChart"/>
    <dgm:cxn modelId="{5EEFC93D-D3C4-4B83-8C09-82B91D1C6A6D}" type="presParOf" srcId="{A278F78E-1B85-4DE0-91F6-D318774149DA}" destId="{797442C9-0525-4819-93B7-1839CBC25EA5}" srcOrd="2" destOrd="0" presId="urn:microsoft.com/office/officeart/2009/3/layout/HorizontalOrganizationChart"/>
    <dgm:cxn modelId="{5920928A-94EA-42BE-842C-EC632D5104F1}" type="presParOf" srcId="{A6C5AF83-54EF-44BC-8436-8DF679F4804C}" destId="{DC0126A3-B3B0-4548-80C4-1C2853813393}" srcOrd="2" destOrd="0" presId="urn:microsoft.com/office/officeart/2009/3/layout/HorizontalOrganizationChart"/>
    <dgm:cxn modelId="{C5061BB8-F173-4DC8-AF55-147B793A153F}" type="presParOf" srcId="{BEE51C00-EFE2-499E-9972-2B246880D19A}" destId="{5513692E-6796-4DA5-BB5F-576531D25D75}" srcOrd="2" destOrd="0" presId="urn:microsoft.com/office/officeart/2009/3/layout/HorizontalOrganizationChart"/>
    <dgm:cxn modelId="{216288E1-9200-48A9-B3E3-1A76B63C3FB1}" type="presParOf" srcId="{BEE51C00-EFE2-499E-9972-2B246880D19A}" destId="{DD79AE1B-67DB-4C1E-B344-245CDBE550BB}" srcOrd="3" destOrd="0" presId="urn:microsoft.com/office/officeart/2009/3/layout/HorizontalOrganizationChart"/>
    <dgm:cxn modelId="{D983EE57-0AE5-41D9-9101-6CBBB301F299}" type="presParOf" srcId="{DD79AE1B-67DB-4C1E-B344-245CDBE550BB}" destId="{9FB2BA2D-2FE9-48AA-9639-065DD16922D9}" srcOrd="0" destOrd="0" presId="urn:microsoft.com/office/officeart/2009/3/layout/HorizontalOrganizationChart"/>
    <dgm:cxn modelId="{58F82B73-86E0-4C24-8738-9085EDF0B89E}" type="presParOf" srcId="{9FB2BA2D-2FE9-48AA-9639-065DD16922D9}" destId="{355FF230-AB48-4028-A5EF-A49E10E8AF80}" srcOrd="0" destOrd="0" presId="urn:microsoft.com/office/officeart/2009/3/layout/HorizontalOrganizationChart"/>
    <dgm:cxn modelId="{91DF5394-E6E1-49EB-BFE7-D4A094EA83DD}" type="presParOf" srcId="{9FB2BA2D-2FE9-48AA-9639-065DD16922D9}" destId="{3984EDAD-AFCC-4BD4-B768-9CC60CB70D02}" srcOrd="1" destOrd="0" presId="urn:microsoft.com/office/officeart/2009/3/layout/HorizontalOrganizationChart"/>
    <dgm:cxn modelId="{6D1C8F9B-E9AA-4A84-978E-984C2C51FFE0}" type="presParOf" srcId="{DD79AE1B-67DB-4C1E-B344-245CDBE550BB}" destId="{B1582F8D-CCD5-4936-BA4D-68DBD0731BBD}" srcOrd="1" destOrd="0" presId="urn:microsoft.com/office/officeart/2009/3/layout/HorizontalOrganizationChart"/>
    <dgm:cxn modelId="{C6600F23-44B8-4811-80CB-A1C71C5FE7EF}" type="presParOf" srcId="{B1582F8D-CCD5-4936-BA4D-68DBD0731BBD}" destId="{FF16D307-BDA5-40D5-890C-76F7D80C2163}" srcOrd="0" destOrd="0" presId="urn:microsoft.com/office/officeart/2009/3/layout/HorizontalOrganizationChart"/>
    <dgm:cxn modelId="{9FACA324-4769-4791-BA19-6D55CE60E163}" type="presParOf" srcId="{B1582F8D-CCD5-4936-BA4D-68DBD0731BBD}" destId="{CE6E93C5-ED20-42C3-997C-0043E4C6BC6A}" srcOrd="1" destOrd="0" presId="urn:microsoft.com/office/officeart/2009/3/layout/HorizontalOrganizationChart"/>
    <dgm:cxn modelId="{75FD1030-7488-46C7-A19B-B581259258AE}" type="presParOf" srcId="{CE6E93C5-ED20-42C3-997C-0043E4C6BC6A}" destId="{6011BEDC-FF9E-44BB-AC81-6415824FF9DD}" srcOrd="0" destOrd="0" presId="urn:microsoft.com/office/officeart/2009/3/layout/HorizontalOrganizationChart"/>
    <dgm:cxn modelId="{2DBEC7AE-F177-44CD-8D2D-6111B2F5AC26}" type="presParOf" srcId="{6011BEDC-FF9E-44BB-AC81-6415824FF9DD}" destId="{F898BE53-92F0-4900-B08C-9D988493EACC}" srcOrd="0" destOrd="0" presId="urn:microsoft.com/office/officeart/2009/3/layout/HorizontalOrganizationChart"/>
    <dgm:cxn modelId="{0C59E4C3-1D45-4C3B-8B7D-C2279D6E23E5}" type="presParOf" srcId="{6011BEDC-FF9E-44BB-AC81-6415824FF9DD}" destId="{E9AF6CD7-4A56-4777-AE93-ACDD51797D8C}" srcOrd="1" destOrd="0" presId="urn:microsoft.com/office/officeart/2009/3/layout/HorizontalOrganizationChart"/>
    <dgm:cxn modelId="{64B2321B-9957-4FB4-ACF3-B8350DC3DA77}" type="presParOf" srcId="{CE6E93C5-ED20-42C3-997C-0043E4C6BC6A}" destId="{20243DBC-79A6-499C-A8E2-356FF0AB944C}" srcOrd="1" destOrd="0" presId="urn:microsoft.com/office/officeart/2009/3/layout/HorizontalOrganizationChart"/>
    <dgm:cxn modelId="{CC6EB705-F63B-401C-87D7-B5E650CDBD48}" type="presParOf" srcId="{CE6E93C5-ED20-42C3-997C-0043E4C6BC6A}" destId="{EFFA867E-47A9-4FDE-A290-554CBEE8F629}" srcOrd="2" destOrd="0" presId="urn:microsoft.com/office/officeart/2009/3/layout/HorizontalOrganizationChart"/>
    <dgm:cxn modelId="{474FD084-F848-4B27-A6AA-C8543F006EF3}" type="presParOf" srcId="{DD79AE1B-67DB-4C1E-B344-245CDBE550BB}" destId="{5B0976A9-171D-45C3-B264-45802085BC7A}" srcOrd="2" destOrd="0" presId="urn:microsoft.com/office/officeart/2009/3/layout/HorizontalOrganizationChart"/>
    <dgm:cxn modelId="{95C6A41C-BD08-4C63-B1F8-8DDC3AFE4A38}" type="presParOf" srcId="{A0FE63DB-AC40-4098-A443-62E0246D9572}" destId="{15D09278-59CE-45C7-BF6C-2E821CD2D139}" srcOrd="2" destOrd="0" presId="urn:microsoft.com/office/officeart/2009/3/layout/HorizontalOrganizationChart"/>
    <dgm:cxn modelId="{828E07AA-B232-4429-AB11-030BF9AE5731}" type="presParOf" srcId="{EC5588CE-C28A-48E1-882A-4B1096836701}" destId="{4942A86B-8984-4825-BCF9-8A3045A8C4C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6D307-BDA5-40D5-890C-76F7D80C2163}">
      <dsp:nvSpPr>
        <dsp:cNvPr id="0" name=""/>
        <dsp:cNvSpPr/>
      </dsp:nvSpPr>
      <dsp:spPr>
        <a:xfrm>
          <a:off x="3204373" y="393767"/>
          <a:ext cx="4902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016"/>
              </a:moveTo>
              <a:lnTo>
                <a:pt x="166686" y="46016"/>
              </a:lnTo>
              <a:lnTo>
                <a:pt x="166686" y="45720"/>
              </a:lnTo>
              <a:lnTo>
                <a:pt x="490224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3692E-6796-4DA5-BB5F-576531D25D75}">
      <dsp:nvSpPr>
        <dsp:cNvPr id="0" name=""/>
        <dsp:cNvSpPr/>
      </dsp:nvSpPr>
      <dsp:spPr>
        <a:xfrm>
          <a:off x="2221433" y="439783"/>
          <a:ext cx="512257" cy="153926"/>
        </a:xfrm>
        <a:custGeom>
          <a:avLst/>
          <a:gdLst/>
          <a:ahLst/>
          <a:cxnLst/>
          <a:rect l="0" t="0" r="0" b="0"/>
          <a:pathLst>
            <a:path>
              <a:moveTo>
                <a:pt x="0" y="153926"/>
              </a:moveTo>
              <a:lnTo>
                <a:pt x="188719" y="153926"/>
              </a:lnTo>
              <a:lnTo>
                <a:pt x="188719" y="0"/>
              </a:lnTo>
              <a:lnTo>
                <a:pt x="512257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57701-8A3F-4D0D-AD5D-5E1C1A99609A}">
      <dsp:nvSpPr>
        <dsp:cNvPr id="0" name=""/>
        <dsp:cNvSpPr/>
      </dsp:nvSpPr>
      <dsp:spPr>
        <a:xfrm>
          <a:off x="5062191" y="723916"/>
          <a:ext cx="4362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8581"/>
              </a:moveTo>
              <a:lnTo>
                <a:pt x="112720" y="48581"/>
              </a:lnTo>
              <a:lnTo>
                <a:pt x="112720" y="45720"/>
              </a:lnTo>
              <a:lnTo>
                <a:pt x="436258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4AFEF-4AEA-4623-BE25-0E951CA559D4}">
      <dsp:nvSpPr>
        <dsp:cNvPr id="0" name=""/>
        <dsp:cNvSpPr/>
      </dsp:nvSpPr>
      <dsp:spPr>
        <a:xfrm>
          <a:off x="4177606" y="726778"/>
          <a:ext cx="5021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7446"/>
              </a:moveTo>
              <a:lnTo>
                <a:pt x="178625" y="47446"/>
              </a:lnTo>
              <a:lnTo>
                <a:pt x="178625" y="45720"/>
              </a:lnTo>
              <a:lnTo>
                <a:pt x="502162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91FFD-F82E-4C44-AECD-B6F25451121A}">
      <dsp:nvSpPr>
        <dsp:cNvPr id="0" name=""/>
        <dsp:cNvSpPr/>
      </dsp:nvSpPr>
      <dsp:spPr>
        <a:xfrm>
          <a:off x="3191140" y="727864"/>
          <a:ext cx="5000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522" y="45720"/>
              </a:lnTo>
              <a:lnTo>
                <a:pt x="176522" y="46361"/>
              </a:lnTo>
              <a:lnTo>
                <a:pt x="500059" y="4636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F811D-2329-4DBB-BC4A-4A648E8F0F97}">
      <dsp:nvSpPr>
        <dsp:cNvPr id="0" name=""/>
        <dsp:cNvSpPr/>
      </dsp:nvSpPr>
      <dsp:spPr>
        <a:xfrm>
          <a:off x="2221433" y="593710"/>
          <a:ext cx="518630" cy="179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093" y="0"/>
              </a:lnTo>
              <a:lnTo>
                <a:pt x="195093" y="179873"/>
              </a:lnTo>
              <a:lnTo>
                <a:pt x="518630" y="17987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BE521-4058-4077-B349-6881827C63B8}">
      <dsp:nvSpPr>
        <dsp:cNvPr id="0" name=""/>
        <dsp:cNvSpPr/>
      </dsp:nvSpPr>
      <dsp:spPr>
        <a:xfrm>
          <a:off x="1406571" y="547990"/>
          <a:ext cx="3741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7012"/>
              </a:moveTo>
              <a:lnTo>
                <a:pt x="50568" y="47012"/>
              </a:lnTo>
              <a:lnTo>
                <a:pt x="50568" y="45720"/>
              </a:lnTo>
              <a:lnTo>
                <a:pt x="374106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4B806-6E57-4125-B59E-3B7F5F20254C}">
      <dsp:nvSpPr>
        <dsp:cNvPr id="0" name=""/>
        <dsp:cNvSpPr/>
      </dsp:nvSpPr>
      <dsp:spPr>
        <a:xfrm>
          <a:off x="696940" y="237565"/>
          <a:ext cx="437519" cy="269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7519" y="0"/>
              </a:lnTo>
              <a:lnTo>
                <a:pt x="437519" y="26988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D7260-158A-4E48-9968-059EC544AB0A}">
      <dsp:nvSpPr>
        <dsp:cNvPr id="0" name=""/>
        <dsp:cNvSpPr/>
      </dsp:nvSpPr>
      <dsp:spPr>
        <a:xfrm>
          <a:off x="1392594" y="1036525"/>
          <a:ext cx="298075" cy="363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324"/>
              </a:lnTo>
              <a:lnTo>
                <a:pt x="298075" y="36332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C3ACC-2909-47B2-98DA-EDE2A4FFDF33}">
      <dsp:nvSpPr>
        <dsp:cNvPr id="0" name=""/>
        <dsp:cNvSpPr/>
      </dsp:nvSpPr>
      <dsp:spPr>
        <a:xfrm>
          <a:off x="2119907" y="986110"/>
          <a:ext cx="3216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48167"/>
              </a:lnTo>
              <a:lnTo>
                <a:pt x="321661" y="4816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FC4CD-B6EC-49CF-95B8-0C2546DB7DB5}">
      <dsp:nvSpPr>
        <dsp:cNvPr id="0" name=""/>
        <dsp:cNvSpPr/>
      </dsp:nvSpPr>
      <dsp:spPr>
        <a:xfrm>
          <a:off x="1392594" y="986110"/>
          <a:ext cx="2899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415"/>
              </a:moveTo>
              <a:lnTo>
                <a:pt x="0" y="45720"/>
              </a:lnTo>
              <a:lnTo>
                <a:pt x="289922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23066-7D18-423E-9DAD-688ABFFD4841}">
      <dsp:nvSpPr>
        <dsp:cNvPr id="0" name=""/>
        <dsp:cNvSpPr/>
      </dsp:nvSpPr>
      <dsp:spPr>
        <a:xfrm>
          <a:off x="696940" y="237565"/>
          <a:ext cx="208697" cy="798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959"/>
              </a:lnTo>
              <a:lnTo>
                <a:pt x="208697" y="7989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25EF0-2AA5-4B57-8B80-90CDA05C98BD}">
      <dsp:nvSpPr>
        <dsp:cNvPr id="0" name=""/>
        <dsp:cNvSpPr/>
      </dsp:nvSpPr>
      <dsp:spPr>
        <a:xfrm>
          <a:off x="1400295" y="3029579"/>
          <a:ext cx="283548" cy="446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6350"/>
              </a:lnTo>
              <a:lnTo>
                <a:pt x="283548" y="44635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39D56-FF93-46E0-8C5F-7FF673D4792F}">
      <dsp:nvSpPr>
        <dsp:cNvPr id="0" name=""/>
        <dsp:cNvSpPr/>
      </dsp:nvSpPr>
      <dsp:spPr>
        <a:xfrm>
          <a:off x="1400295" y="2983859"/>
          <a:ext cx="2845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123794"/>
              </a:lnTo>
              <a:lnTo>
                <a:pt x="284583" y="12379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936D6-54AD-4D28-A3F7-409AFB1FE5C9}">
      <dsp:nvSpPr>
        <dsp:cNvPr id="0" name=""/>
        <dsp:cNvSpPr/>
      </dsp:nvSpPr>
      <dsp:spPr>
        <a:xfrm>
          <a:off x="1400295" y="2704327"/>
          <a:ext cx="269345" cy="325251"/>
        </a:xfrm>
        <a:custGeom>
          <a:avLst/>
          <a:gdLst/>
          <a:ahLst/>
          <a:cxnLst/>
          <a:rect l="0" t="0" r="0" b="0"/>
          <a:pathLst>
            <a:path>
              <a:moveTo>
                <a:pt x="0" y="325251"/>
              </a:moveTo>
              <a:lnTo>
                <a:pt x="0" y="0"/>
              </a:lnTo>
              <a:lnTo>
                <a:pt x="269345" y="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930BC-7F50-4F70-A77D-36A377D38ED2}">
      <dsp:nvSpPr>
        <dsp:cNvPr id="0" name=""/>
        <dsp:cNvSpPr/>
      </dsp:nvSpPr>
      <dsp:spPr>
        <a:xfrm>
          <a:off x="696940" y="237565"/>
          <a:ext cx="175276" cy="2792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2013"/>
              </a:lnTo>
              <a:lnTo>
                <a:pt x="175276" y="279201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3062E-B144-4DC3-B34F-F3D9163ED853}">
      <dsp:nvSpPr>
        <dsp:cNvPr id="0" name=""/>
        <dsp:cNvSpPr/>
      </dsp:nvSpPr>
      <dsp:spPr>
        <a:xfrm>
          <a:off x="1421745" y="1862137"/>
          <a:ext cx="250774" cy="398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8863"/>
              </a:lnTo>
              <a:lnTo>
                <a:pt x="250774" y="39886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46763-C2BE-4795-87B0-3C058498BE21}">
      <dsp:nvSpPr>
        <dsp:cNvPr id="0" name=""/>
        <dsp:cNvSpPr/>
      </dsp:nvSpPr>
      <dsp:spPr>
        <a:xfrm>
          <a:off x="2122754" y="1819606"/>
          <a:ext cx="2835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469"/>
              </a:moveTo>
              <a:lnTo>
                <a:pt x="0" y="45720"/>
              </a:lnTo>
              <a:lnTo>
                <a:pt x="283580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973C4-04B7-4225-B5ED-EC1106A27258}">
      <dsp:nvSpPr>
        <dsp:cNvPr id="0" name=""/>
        <dsp:cNvSpPr/>
      </dsp:nvSpPr>
      <dsp:spPr>
        <a:xfrm>
          <a:off x="1421745" y="1816417"/>
          <a:ext cx="265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49659"/>
              </a:lnTo>
              <a:lnTo>
                <a:pt x="265753" y="4965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C007B-BD6B-471E-ACB4-F4DCD192655A}">
      <dsp:nvSpPr>
        <dsp:cNvPr id="0" name=""/>
        <dsp:cNvSpPr/>
      </dsp:nvSpPr>
      <dsp:spPr>
        <a:xfrm>
          <a:off x="696940" y="237565"/>
          <a:ext cx="204103" cy="1624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4571"/>
              </a:lnTo>
              <a:lnTo>
                <a:pt x="204103" y="16245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ED19AB-E677-454E-95FA-1FE852A37127}">
      <dsp:nvSpPr>
        <dsp:cNvPr id="0" name=""/>
        <dsp:cNvSpPr/>
      </dsp:nvSpPr>
      <dsp:spPr>
        <a:xfrm>
          <a:off x="117969" y="131668"/>
          <a:ext cx="578970" cy="211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b="1" kern="1200" baseline="0" dirty="0" err="1">
              <a:latin typeface="Arial Nova Cond Light" panose="020F0502020204030204" pitchFamily="34" charset="0"/>
              <a:ea typeface="HY엽서L" panose="02030600000101010101" pitchFamily="18" charset="-127"/>
              <a:cs typeface="Ebrima" panose="02000000000000000000" pitchFamily="2" charset="0"/>
            </a:rPr>
            <a:t>메인페이지</a:t>
          </a:r>
          <a:endParaRPr lang="ko-KR" altLang="en-US" sz="700" b="1" kern="1200" baseline="0" dirty="0">
            <a:latin typeface="Arial Nova Cond Light" panose="020F0502020204030204" pitchFamily="34" charset="0"/>
            <a:ea typeface="HY엽서L" panose="02030600000101010101" pitchFamily="18" charset="-127"/>
            <a:cs typeface="Ebrima" panose="02000000000000000000" pitchFamily="2" charset="0"/>
          </a:endParaRPr>
        </a:p>
      </dsp:txBody>
      <dsp:txXfrm>
        <a:off x="117969" y="131668"/>
        <a:ext cx="578970" cy="211794"/>
      </dsp:txXfrm>
    </dsp:sp>
    <dsp:sp modelId="{1712CB15-C2DD-45EC-8E25-64192E814D9D}">
      <dsp:nvSpPr>
        <dsp:cNvPr id="0" name=""/>
        <dsp:cNvSpPr/>
      </dsp:nvSpPr>
      <dsp:spPr>
        <a:xfrm flipH="1">
          <a:off x="901044" y="1786001"/>
          <a:ext cx="520701" cy="1522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b="1" kern="1200" baseline="0" dirty="0">
              <a:ea typeface="HY엽서L" panose="02030600000101010101" pitchFamily="18" charset="-127"/>
            </a:rPr>
            <a:t>마이페이지</a:t>
          </a:r>
        </a:p>
      </dsp:txBody>
      <dsp:txXfrm>
        <a:off x="901044" y="1786001"/>
        <a:ext cx="520701" cy="152271"/>
      </dsp:txXfrm>
    </dsp:sp>
    <dsp:sp modelId="{ABEF367A-C38D-404D-9D74-4B1E73203661}">
      <dsp:nvSpPr>
        <dsp:cNvPr id="0" name=""/>
        <dsp:cNvSpPr/>
      </dsp:nvSpPr>
      <dsp:spPr>
        <a:xfrm>
          <a:off x="1687499" y="1777754"/>
          <a:ext cx="435255" cy="1766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예매티켓정보</a:t>
          </a:r>
          <a:r>
            <a:rPr lang="en-US" altLang="ko-KR" sz="500" kern="1200" dirty="0"/>
            <a:t>/</a:t>
          </a:r>
          <a:r>
            <a:rPr lang="ko-KR" altLang="en-US" sz="500" kern="1200" dirty="0"/>
            <a:t>조회</a:t>
          </a:r>
        </a:p>
      </dsp:txBody>
      <dsp:txXfrm>
        <a:off x="1687499" y="1777754"/>
        <a:ext cx="435255" cy="176645"/>
      </dsp:txXfrm>
    </dsp:sp>
    <dsp:sp modelId="{05D478FE-70F9-4A9D-A648-57FD85695684}">
      <dsp:nvSpPr>
        <dsp:cNvPr id="0" name=""/>
        <dsp:cNvSpPr/>
      </dsp:nvSpPr>
      <dsp:spPr>
        <a:xfrm>
          <a:off x="2406335" y="1787513"/>
          <a:ext cx="535681" cy="1556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취소</a:t>
          </a:r>
          <a:r>
            <a:rPr lang="en-US" altLang="ko-KR" sz="500" kern="1200" dirty="0"/>
            <a:t>/</a:t>
          </a:r>
          <a:r>
            <a:rPr lang="ko-KR" altLang="en-US" sz="500" kern="1200" dirty="0"/>
            <a:t>변경</a:t>
          </a:r>
        </a:p>
      </dsp:txBody>
      <dsp:txXfrm>
        <a:off x="2406335" y="1787513"/>
        <a:ext cx="535681" cy="155626"/>
      </dsp:txXfrm>
    </dsp:sp>
    <dsp:sp modelId="{13826874-15D0-48D3-ACF7-AFCD292F71EE}">
      <dsp:nvSpPr>
        <dsp:cNvPr id="0" name=""/>
        <dsp:cNvSpPr/>
      </dsp:nvSpPr>
      <dsp:spPr>
        <a:xfrm>
          <a:off x="1672519" y="2179136"/>
          <a:ext cx="457029" cy="1637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정보수정</a:t>
          </a:r>
        </a:p>
      </dsp:txBody>
      <dsp:txXfrm>
        <a:off x="1672519" y="2179136"/>
        <a:ext cx="457029" cy="163728"/>
      </dsp:txXfrm>
    </dsp:sp>
    <dsp:sp modelId="{A7453952-9985-45E8-BB90-528CE2119F77}">
      <dsp:nvSpPr>
        <dsp:cNvPr id="0" name=""/>
        <dsp:cNvSpPr/>
      </dsp:nvSpPr>
      <dsp:spPr>
        <a:xfrm flipH="1">
          <a:off x="872216" y="2955870"/>
          <a:ext cx="528078" cy="147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b="1" kern="1200" baseline="0" dirty="0">
              <a:ea typeface="HY엽서L" panose="02030600000101010101" pitchFamily="18" charset="-127"/>
            </a:rPr>
            <a:t>게시판</a:t>
          </a:r>
        </a:p>
      </dsp:txBody>
      <dsp:txXfrm>
        <a:off x="872216" y="2955870"/>
        <a:ext cx="528078" cy="147416"/>
      </dsp:txXfrm>
    </dsp:sp>
    <dsp:sp modelId="{50A3E950-4CBA-4319-AD94-D803A7A25662}">
      <dsp:nvSpPr>
        <dsp:cNvPr id="0" name=""/>
        <dsp:cNvSpPr/>
      </dsp:nvSpPr>
      <dsp:spPr>
        <a:xfrm>
          <a:off x="1669640" y="2645628"/>
          <a:ext cx="507404" cy="1173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리뷰</a:t>
          </a:r>
        </a:p>
      </dsp:txBody>
      <dsp:txXfrm>
        <a:off x="1669640" y="2645628"/>
        <a:ext cx="507404" cy="117398"/>
      </dsp:txXfrm>
    </dsp:sp>
    <dsp:sp modelId="{65A15BC4-E90F-4C9C-86C1-E5BE04D7E9F0}">
      <dsp:nvSpPr>
        <dsp:cNvPr id="0" name=""/>
        <dsp:cNvSpPr/>
      </dsp:nvSpPr>
      <dsp:spPr>
        <a:xfrm>
          <a:off x="1684878" y="3047089"/>
          <a:ext cx="490483" cy="1211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공지사항</a:t>
          </a:r>
        </a:p>
      </dsp:txBody>
      <dsp:txXfrm>
        <a:off x="1684878" y="3047089"/>
        <a:ext cx="490483" cy="121128"/>
      </dsp:txXfrm>
    </dsp:sp>
    <dsp:sp modelId="{A2660621-BF68-4523-B39A-A0360A00187E}">
      <dsp:nvSpPr>
        <dsp:cNvPr id="0" name=""/>
        <dsp:cNvSpPr/>
      </dsp:nvSpPr>
      <dsp:spPr>
        <a:xfrm>
          <a:off x="1683843" y="3419480"/>
          <a:ext cx="485403" cy="1128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문의</a:t>
          </a:r>
        </a:p>
      </dsp:txBody>
      <dsp:txXfrm>
        <a:off x="1683843" y="3419480"/>
        <a:ext cx="485403" cy="112898"/>
      </dsp:txXfrm>
    </dsp:sp>
    <dsp:sp modelId="{A1AD5DA5-D23F-48FD-A4D8-3E2743D10B71}">
      <dsp:nvSpPr>
        <dsp:cNvPr id="0" name=""/>
        <dsp:cNvSpPr/>
      </dsp:nvSpPr>
      <dsp:spPr>
        <a:xfrm>
          <a:off x="905638" y="956062"/>
          <a:ext cx="486956" cy="1609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b="1" kern="1200" baseline="0" dirty="0">
              <a:ea typeface="HY엽서L" panose="02030600000101010101" pitchFamily="18" charset="-127"/>
            </a:rPr>
            <a:t>로그인</a:t>
          </a:r>
        </a:p>
      </dsp:txBody>
      <dsp:txXfrm>
        <a:off x="905638" y="956062"/>
        <a:ext cx="486956" cy="160925"/>
      </dsp:txXfrm>
    </dsp:sp>
    <dsp:sp modelId="{BB9A541A-53B2-4FE8-98F7-8958F3C458A5}">
      <dsp:nvSpPr>
        <dsp:cNvPr id="0" name=""/>
        <dsp:cNvSpPr/>
      </dsp:nvSpPr>
      <dsp:spPr>
        <a:xfrm>
          <a:off x="1682516" y="962192"/>
          <a:ext cx="437390" cy="1392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회원가입</a:t>
          </a:r>
        </a:p>
      </dsp:txBody>
      <dsp:txXfrm>
        <a:off x="1682516" y="962192"/>
        <a:ext cx="437390" cy="139275"/>
      </dsp:txXfrm>
    </dsp:sp>
    <dsp:sp modelId="{8B0A4AD4-05B6-4587-8879-FB24C7712866}">
      <dsp:nvSpPr>
        <dsp:cNvPr id="0" name=""/>
        <dsp:cNvSpPr/>
      </dsp:nvSpPr>
      <dsp:spPr>
        <a:xfrm>
          <a:off x="2441568" y="958644"/>
          <a:ext cx="442793" cy="1512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관리자 페이지</a:t>
          </a:r>
        </a:p>
      </dsp:txBody>
      <dsp:txXfrm>
        <a:off x="2441568" y="958644"/>
        <a:ext cx="442793" cy="151265"/>
      </dsp:txXfrm>
    </dsp:sp>
    <dsp:sp modelId="{13C9F15F-99BF-4DF8-A5B7-E9956E365EC7}">
      <dsp:nvSpPr>
        <dsp:cNvPr id="0" name=""/>
        <dsp:cNvSpPr/>
      </dsp:nvSpPr>
      <dsp:spPr>
        <a:xfrm>
          <a:off x="1690670" y="1317126"/>
          <a:ext cx="444896" cy="1654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아이디</a:t>
          </a:r>
          <a:r>
            <a:rPr lang="en-US" altLang="ko-KR" sz="500" kern="1200" dirty="0"/>
            <a:t>/</a:t>
          </a:r>
          <a:r>
            <a:rPr lang="ko-KR" altLang="en-US" sz="500" kern="1200" dirty="0"/>
            <a:t>패스워드 찾기</a:t>
          </a:r>
        </a:p>
      </dsp:txBody>
      <dsp:txXfrm>
        <a:off x="1690670" y="1317126"/>
        <a:ext cx="444896" cy="165445"/>
      </dsp:txXfrm>
    </dsp:sp>
    <dsp:sp modelId="{0F04CDF9-C2BB-4CAE-91C9-4AED91C81274}">
      <dsp:nvSpPr>
        <dsp:cNvPr id="0" name=""/>
        <dsp:cNvSpPr/>
      </dsp:nvSpPr>
      <dsp:spPr>
        <a:xfrm>
          <a:off x="862348" y="507454"/>
          <a:ext cx="544222" cy="1750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b="1" kern="1200" baseline="0" dirty="0">
              <a:ea typeface="HY엽서L" panose="02030600000101010101" pitchFamily="18" charset="-127"/>
            </a:rPr>
            <a:t>박스오피스</a:t>
          </a:r>
        </a:p>
      </dsp:txBody>
      <dsp:txXfrm>
        <a:off x="862348" y="507454"/>
        <a:ext cx="544222" cy="175095"/>
      </dsp:txXfrm>
    </dsp:sp>
    <dsp:sp modelId="{4E15D3A6-D309-4EF9-A068-2EE10DEF930C}">
      <dsp:nvSpPr>
        <dsp:cNvPr id="0" name=""/>
        <dsp:cNvSpPr/>
      </dsp:nvSpPr>
      <dsp:spPr>
        <a:xfrm>
          <a:off x="1780678" y="496407"/>
          <a:ext cx="440755" cy="1946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>
              <a:latin typeface="Abadi Extra Light" panose="020F0502020204030204" pitchFamily="34" charset="0"/>
            </a:rPr>
            <a:t>영화정보</a:t>
          </a:r>
        </a:p>
      </dsp:txBody>
      <dsp:txXfrm>
        <a:off x="1780678" y="496407"/>
        <a:ext cx="440755" cy="194604"/>
      </dsp:txXfrm>
    </dsp:sp>
    <dsp:sp modelId="{8707F4B7-F118-4F90-A7C2-FED439D843D8}">
      <dsp:nvSpPr>
        <dsp:cNvPr id="0" name=""/>
        <dsp:cNvSpPr/>
      </dsp:nvSpPr>
      <dsp:spPr>
        <a:xfrm>
          <a:off x="2740064" y="686682"/>
          <a:ext cx="451076" cy="1738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상영관</a:t>
          </a:r>
          <a:r>
            <a:rPr lang="en-US" altLang="ko-KR" sz="500" kern="1200" dirty="0"/>
            <a:t>/</a:t>
          </a:r>
          <a:r>
            <a:rPr lang="ko-KR" altLang="en-US" sz="500" kern="1200" dirty="0"/>
            <a:t>날짜 조회</a:t>
          </a:r>
        </a:p>
      </dsp:txBody>
      <dsp:txXfrm>
        <a:off x="2740064" y="686682"/>
        <a:ext cx="451076" cy="173803"/>
      </dsp:txXfrm>
    </dsp:sp>
    <dsp:sp modelId="{19A6F7A9-E649-424A-B725-52E86C1D4DB1}">
      <dsp:nvSpPr>
        <dsp:cNvPr id="0" name=""/>
        <dsp:cNvSpPr/>
      </dsp:nvSpPr>
      <dsp:spPr>
        <a:xfrm>
          <a:off x="3691200" y="692983"/>
          <a:ext cx="486406" cy="1624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예매인원</a:t>
          </a:r>
          <a:r>
            <a:rPr lang="en-US" altLang="ko-KR" sz="500" kern="1200" dirty="0"/>
            <a:t>/</a:t>
          </a:r>
          <a:r>
            <a:rPr lang="ko-KR" altLang="en-US" sz="500" kern="1200" dirty="0"/>
            <a:t>좌석선택</a:t>
          </a:r>
        </a:p>
      </dsp:txBody>
      <dsp:txXfrm>
        <a:off x="3691200" y="692983"/>
        <a:ext cx="486406" cy="162484"/>
      </dsp:txXfrm>
    </dsp:sp>
    <dsp:sp modelId="{7DFD05A6-2C49-4455-9942-602AEDE72EE3}">
      <dsp:nvSpPr>
        <dsp:cNvPr id="0" name=""/>
        <dsp:cNvSpPr/>
      </dsp:nvSpPr>
      <dsp:spPr>
        <a:xfrm>
          <a:off x="4679769" y="709023"/>
          <a:ext cx="382421" cy="126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결제</a:t>
          </a:r>
        </a:p>
      </dsp:txBody>
      <dsp:txXfrm>
        <a:off x="4679769" y="709023"/>
        <a:ext cx="382421" cy="126950"/>
      </dsp:txXfrm>
    </dsp:sp>
    <dsp:sp modelId="{7A13C178-B802-4228-9D28-C92BC8F6C6C6}">
      <dsp:nvSpPr>
        <dsp:cNvPr id="0" name=""/>
        <dsp:cNvSpPr/>
      </dsp:nvSpPr>
      <dsp:spPr>
        <a:xfrm>
          <a:off x="5498449" y="688241"/>
          <a:ext cx="416295" cy="162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예매완료</a:t>
          </a:r>
        </a:p>
      </dsp:txBody>
      <dsp:txXfrm>
        <a:off x="5498449" y="688241"/>
        <a:ext cx="416295" cy="162790"/>
      </dsp:txXfrm>
    </dsp:sp>
    <dsp:sp modelId="{355FF230-AB48-4028-A5EF-A49E10E8AF80}">
      <dsp:nvSpPr>
        <dsp:cNvPr id="0" name=""/>
        <dsp:cNvSpPr/>
      </dsp:nvSpPr>
      <dsp:spPr>
        <a:xfrm flipH="1">
          <a:off x="2733690" y="353755"/>
          <a:ext cx="470682" cy="1720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상세정보</a:t>
          </a:r>
        </a:p>
      </dsp:txBody>
      <dsp:txXfrm>
        <a:off x="2733690" y="353755"/>
        <a:ext cx="470682" cy="172056"/>
      </dsp:txXfrm>
    </dsp:sp>
    <dsp:sp modelId="{F898BE53-92F0-4900-B08C-9D988493EACC}">
      <dsp:nvSpPr>
        <dsp:cNvPr id="0" name=""/>
        <dsp:cNvSpPr/>
      </dsp:nvSpPr>
      <dsp:spPr>
        <a:xfrm>
          <a:off x="3694597" y="354381"/>
          <a:ext cx="459002" cy="1702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" kern="1200" dirty="0"/>
            <a:t>트레일러</a:t>
          </a:r>
          <a:r>
            <a:rPr lang="en-US" altLang="ko-KR" sz="500" kern="1200" dirty="0"/>
            <a:t>?</a:t>
          </a:r>
          <a:endParaRPr lang="ko-KR" altLang="en-US" sz="500" kern="1200" dirty="0"/>
        </a:p>
      </dsp:txBody>
      <dsp:txXfrm>
        <a:off x="3694597" y="354381"/>
        <a:ext cx="459002" cy="170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7DEBC-AF95-4F69-A792-51E487CF3F0F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2F6E4-5F30-49BE-9B98-290536A07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22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46d44c302_0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71" name="Google Shape;371;g1346d44c302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063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A5956-F6BB-AE52-7DAF-CB920ABF7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59FCF1-1B70-AFA3-C99A-B24F20A99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D4CFE-7FAD-34D8-2635-87720405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05F4-C7CD-4DF4-B6B8-30B83CFB788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574B0-8CCA-0260-7113-7528EE60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E1E47-A191-2F60-6B97-F3B0E489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03A0-204D-4D29-97F9-6F42B836E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3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4DE3D-7525-9DC8-044F-B2979DB9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8CE9C0-8CA8-B165-7338-D297C507C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E92B4-EB3B-D63E-F03C-CD7513F5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05F4-C7CD-4DF4-B6B8-30B83CFB788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78F1B-E3DB-4AB5-92A8-44D9CBEA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A27A9-5318-0C90-C581-678821E6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03A0-204D-4D29-97F9-6F42B836E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62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ACE2D3-246A-3E06-4183-ADF07DCBE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3403DB-8C4C-4BCA-272D-A3C6A210A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AF1DB-815A-A8B7-3791-CF1498F3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05F4-C7CD-4DF4-B6B8-30B83CFB788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E79D7-7246-CC01-54ED-2318302A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58290-C93F-D842-DD69-436193C7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03A0-204D-4D29-97F9-6F42B836E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3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07493-F639-CCA2-94EC-9E74C9575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8DC314-8E44-AD0C-1BB0-7426992CB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5B373-5244-7FD9-0C3A-DE2785DA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AB4C-3EE1-084E-8A5A-DA4B00553EAE}" type="datetimeFigureOut">
              <a:rPr kumimoji="1" lang="ko-Kore-KR" altLang="en-US" smtClean="0"/>
              <a:t>03/07/2024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EFE54-1CD7-1905-0D84-A1F78B34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A450D-3ABF-23FD-D17C-0CA0390A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C36-41F1-F745-91A9-0A788CA15B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4749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BF326-10D9-E948-D1CE-F021D9BA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C6D7A-BE1D-346C-6294-B95F8569E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DF747-14FF-7D3E-6254-5158C922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AB4C-3EE1-084E-8A5A-DA4B00553EAE}" type="datetimeFigureOut">
              <a:rPr kumimoji="1" lang="ko-Kore-KR" altLang="en-US" smtClean="0"/>
              <a:t>03/07/2024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5B2A6-3650-BF9C-324A-8249207F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AA5BD-3AC2-7D35-4DC5-32DD4681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C36-41F1-F745-91A9-0A788CA15B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760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96BCF-7690-8C09-C09D-8CECC7CC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22A04E-B2B0-29C8-9AD4-FE2CB171D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0FF0E-3A9A-C0ED-95A7-C312979D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AB4C-3EE1-084E-8A5A-DA4B00553EAE}" type="datetimeFigureOut">
              <a:rPr kumimoji="1" lang="ko-Kore-KR" altLang="en-US" smtClean="0"/>
              <a:t>03/07/2024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B7E47-9529-6BE6-B3A8-DB595184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7422B-7D2F-F36F-9307-3862392E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C36-41F1-F745-91A9-0A788CA15B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3789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34E32-DBF4-0CA5-59A1-F3CB2F21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19068-8CC9-AEDA-7533-7CD51356C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49A45-4F2D-9086-D909-5EE272DC4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7B0E76-AB85-A930-A132-D841F69F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AB4C-3EE1-084E-8A5A-DA4B00553EAE}" type="datetimeFigureOut">
              <a:rPr kumimoji="1" lang="ko-Kore-KR" altLang="en-US" smtClean="0"/>
              <a:t>03/07/2024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24563-A98F-37BF-D96F-B3042239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43036-4348-0EE9-3587-F6A215DC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C36-41F1-F745-91A9-0A788CA15B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880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E254E-2ADC-34BD-8DB7-A43176B9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C38A0-48D6-2311-D336-F78EC1FF1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7DA256-B0FA-2D7E-43E3-99F8533B8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D4C8B2-0772-C37A-9493-E506FB81A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FA64A4-E00D-EE53-30EE-42176E25B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9AD690-82CD-3327-93CC-C3AD6D02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AB4C-3EE1-084E-8A5A-DA4B00553EAE}" type="datetimeFigureOut">
              <a:rPr kumimoji="1" lang="ko-Kore-KR" altLang="en-US" smtClean="0"/>
              <a:t>03/07/2024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9EB873-E151-0BC5-FF51-25AF7523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D050A-7693-2B8C-9021-7F6C9392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C36-41F1-F745-91A9-0A788CA15B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778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F4531-E5A5-6095-F57F-950939FE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817404-327A-33F4-D352-7EFEC158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AB4C-3EE1-084E-8A5A-DA4B00553EAE}" type="datetimeFigureOut">
              <a:rPr kumimoji="1" lang="ko-Kore-KR" altLang="en-US" smtClean="0"/>
              <a:t>03/07/2024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1A59AD-5805-BAB1-06AA-62CCB681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8DA1EA-9A30-8E0B-95A8-8D7FF360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C36-41F1-F745-91A9-0A788CA15B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1662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FFAE68-0A3C-41F1-82A0-D9246DC2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AB4C-3EE1-084E-8A5A-DA4B00553EAE}" type="datetimeFigureOut">
              <a:rPr kumimoji="1" lang="ko-Kore-KR" altLang="en-US" smtClean="0"/>
              <a:t>03/07/2024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F2490D-9816-8E2C-A783-DCBD32E9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20B554-181E-3C57-B875-46B6B165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C36-41F1-F745-91A9-0A788CA15B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7304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3DEDA-E8EF-4F25-DC70-9241BEF4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A7BC8-D63A-E62A-E9B2-2E61D239C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7FAD1F-EEC4-B10B-46C1-DC473E97E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70F55-4C23-6DCC-5750-628EBB13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AB4C-3EE1-084E-8A5A-DA4B00553EAE}" type="datetimeFigureOut">
              <a:rPr kumimoji="1" lang="ko-Kore-KR" altLang="en-US" smtClean="0"/>
              <a:t>03/07/2024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C577A0-421C-FD3A-5512-91C81759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749170-0C84-6B13-35B1-830BC283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C36-41F1-F745-91A9-0A788CA15B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32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FFD09-1967-FF3A-434D-D17AEDA3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45DA9-541B-64D3-7D75-641A716A2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B62D6F-F5A9-37F1-7BEF-EE9F9BDA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05F4-C7CD-4DF4-B6B8-30B83CFB788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DEBD7-A4A5-58D8-511F-C518AC86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45D24-812E-0C8C-6323-44455475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03A0-204D-4D29-97F9-6F42B836E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01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582D8-3CCB-DF0F-20CE-44748701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0FD14C-70AC-31D3-5C67-DAA51F1E4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8B80BD-1ABA-7821-56E5-70A42B638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390AF4-93B7-304D-EF98-60427F7D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AB4C-3EE1-084E-8A5A-DA4B00553EAE}" type="datetimeFigureOut">
              <a:rPr kumimoji="1" lang="ko-Kore-KR" altLang="en-US" smtClean="0"/>
              <a:t>03/07/2024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848663-6C7A-4E43-BE63-3A38F595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72BBA1-AD93-7A73-4417-C467F049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C36-41F1-F745-91A9-0A788CA15B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1704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A359D-1F9A-EA49-304E-FBE18A79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31FADE-D80B-0500-3B29-0B74A418B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8CA80-3361-9A47-3B83-A20232BB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AB4C-3EE1-084E-8A5A-DA4B00553EAE}" type="datetimeFigureOut">
              <a:rPr kumimoji="1" lang="ko-Kore-KR" altLang="en-US" smtClean="0"/>
              <a:t>03/07/2024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1EC4F-851D-4EA1-8049-52AA7B87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9862E-983E-D62D-D7D4-70ABC76C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C36-41F1-F745-91A9-0A788CA15B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3809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49C006-7058-DE41-8F88-96AFAA4AF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F8F62A-975C-2999-CB17-D0474BC58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D35E7-E1A0-261C-B39D-5E8B17A9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AB4C-3EE1-084E-8A5A-DA4B00553EAE}" type="datetimeFigureOut">
              <a:rPr kumimoji="1" lang="ko-Kore-KR" altLang="en-US" smtClean="0"/>
              <a:t>03/07/2024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F96C5-FC9C-5617-4E31-99FFF047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D3AD9-20AC-AAEC-9498-F8DC1E6D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C36-41F1-F745-91A9-0A788CA15B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9431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8370" y="576960"/>
            <a:ext cx="7060373" cy="262026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FF0066"/>
              </a:buClr>
              <a:buFont typeface="Arial" pitchFamily="34" charset="0"/>
              <a:buChar char="•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 마스터 부제목 스타일 편집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68384" y="145207"/>
            <a:ext cx="7202175" cy="27404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24297"/>
            <a:ext cx="12192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6"/>
          <p:cNvSpPr txBox="1">
            <a:spLocks noChangeArrowheads="1"/>
          </p:cNvSpPr>
          <p:nvPr userDrawn="1"/>
        </p:nvSpPr>
        <p:spPr bwMode="auto">
          <a:xfrm>
            <a:off x="11790604" y="6570622"/>
            <a:ext cx="325185" cy="23553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 lIns="80851" tIns="40426" rIns="80851" bIns="40426" anchor="ctr">
            <a:spAutoFit/>
          </a:bodyPr>
          <a:lstStyle/>
          <a:p>
            <a:pPr algn="r" defTabSz="808038">
              <a:defRPr/>
            </a:pPr>
            <a:fld id="{8D1D6F6A-8F6C-4D41-8128-96EAC729F6AF}" type="slidenum">
              <a:rPr lang="en-US" altLang="ko-KR" sz="1000" b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pPr algn="r" defTabSz="808038">
                <a:defRPr/>
              </a:pPr>
              <a:t>‹#›</a:t>
            </a:fld>
            <a:endParaRPr lang="en-US" altLang="ko-KR" sz="800" b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416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27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8150C-5322-B68E-11BE-0C9E2301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9322A-0A9E-39C0-0975-CD4D5B748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E1CE2-7D4C-3BA1-13E9-6F608634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05F4-C7CD-4DF4-B6B8-30B83CFB788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93E46-5E58-09A6-52BD-5F091AA5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EAC3C-13F7-1860-F304-00B0230E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03A0-204D-4D29-97F9-6F42B836E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6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A6BF8-BAEA-D760-1396-6812B408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2B18B-2D1C-2288-7AFD-A7C4FC2C0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ADF71-2911-3F99-0756-9A5108F3F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3C9E56-1612-83EB-77D7-799C817D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05F4-C7CD-4DF4-B6B8-30B83CFB788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2DC2E9-6287-7DCF-F389-8C2FD659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1824F8-68C6-4AB4-4ED5-D0DBCA67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03A0-204D-4D29-97F9-6F42B836E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4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571E3-64FB-3BBC-5A3B-372AB02B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460B1A-FF2C-B281-00CE-0E804904E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F14A6B-8495-D898-3679-0EAF62024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48FDA8-50D3-62CA-43E5-6C4CCD36E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AFFF89-9A17-0F5E-3178-B42208773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187CD1-731D-F73A-86D1-0DC829F8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05F4-C7CD-4DF4-B6B8-30B83CFB788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95D8E0-F2AF-96C6-3401-F0951714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6EFAB4-7A68-0D1B-4CB5-175895DF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03A0-204D-4D29-97F9-6F42B836E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9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CA469-E1F8-9BDE-31E1-04D617CE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3B36F5-BD75-9C30-D79F-157D161D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05F4-C7CD-4DF4-B6B8-30B83CFB788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1D689-A5D9-A685-CC6E-24E43EF7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326838-15F5-23F8-C0CB-3D04E195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03A0-204D-4D29-97F9-6F42B836E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82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30A790-80E1-37BD-CB24-A554D8CA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05F4-C7CD-4DF4-B6B8-30B83CFB788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705D48-F1D1-166A-07E0-0B11E149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176012-EEB5-EC1C-14ED-F7F8EE39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03A0-204D-4D29-97F9-6F42B836E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67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D83FB-46D2-4E02-0C06-099EE09C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4369A-AF93-C6F1-86D3-F84BCB3A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F8C4F6-3EE7-680A-FEFA-7657DF287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105987-C3BD-47CD-299F-DDEE44B8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05F4-C7CD-4DF4-B6B8-30B83CFB788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D9DCD7-AA3F-2E40-964D-A1F521B9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F6E52-B2F8-BA58-F800-AAF880A7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03A0-204D-4D29-97F9-6F42B836E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7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4726E-7671-F7E5-169A-50F81DF4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363E86-DD05-5BCA-1184-200181D6F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1E1B0C-E458-7F51-798D-B913B0C91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D97B93-497C-17F0-BCDE-FFDD1654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05F4-C7CD-4DF4-B6B8-30B83CFB788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421AB-32D1-A023-F7E9-B3D62CE5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4B3CB0-8F1A-5830-EBDB-B61018BF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03A0-204D-4D29-97F9-6F42B836E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7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F87D47-E65B-C6AF-A76A-98F141D3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DB18B2-D7EE-10B5-4294-82126115F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C5A53-7DFB-126E-AEDE-5F0987253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ED05F4-C7CD-4DF4-B6B8-30B83CFB788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016253-2B02-E212-13EF-BEA3E3474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5F37F-1C58-4403-FFBA-FF1FC957E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003A0-204D-4D29-97F9-6F42B836E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47FDF4-F430-E3E5-CE85-D7B15113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2912D9-6142-7854-449A-88EFA65D5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1771-96CB-F9AA-5E37-90311AF3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2AB4C-3EE1-084E-8A5A-DA4B00553EAE}" type="datetimeFigureOut">
              <a:rPr kumimoji="1" lang="ko-Kore-KR" altLang="en-US" smtClean="0"/>
              <a:t>03/07/2024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F5EE2-3438-4D8D-FF2C-FA90AA907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A6BE9-897F-194E-EBC1-00B58ADAD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0DC36-41F1-F745-91A9-0A788CA15B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026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9FDB575-C0B5-F854-75A6-4FCCFCD7B825}"/>
              </a:ext>
            </a:extLst>
          </p:cNvPr>
          <p:cNvCxnSpPr/>
          <p:nvPr/>
        </p:nvCxnSpPr>
        <p:spPr>
          <a:xfrm flipV="1">
            <a:off x="2082800" y="603877"/>
            <a:ext cx="1029491" cy="212344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2BC5EEA9-1ECF-E96F-6470-4F5627552FA8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3060168635"/>
              </p:ext>
            </p:extLst>
          </p:nvPr>
        </p:nvGraphicFramePr>
        <p:xfrm>
          <a:off x="92869" y="85725"/>
          <a:ext cx="11965781" cy="667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C70FDD-50AE-E963-3839-2DA0DADE1E2D}"/>
              </a:ext>
            </a:extLst>
          </p:cNvPr>
          <p:cNvSpPr txBox="1"/>
          <p:nvPr/>
        </p:nvSpPr>
        <p:spPr>
          <a:xfrm>
            <a:off x="3260724" y="1063625"/>
            <a:ext cx="600076" cy="40011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>
                <a:solidFill>
                  <a:srgbClr val="FF0000"/>
                </a:solidFill>
              </a:rPr>
              <a:t>로그인 여부 확인</a:t>
            </a:r>
            <a:endParaRPr lang="en-US" altLang="ko-KR" sz="500" dirty="0">
              <a:solidFill>
                <a:srgbClr val="FF0000"/>
              </a:solidFill>
            </a:endParaRPr>
          </a:p>
          <a:p>
            <a:r>
              <a:rPr lang="en-US" altLang="ko-KR" sz="500" dirty="0">
                <a:solidFill>
                  <a:srgbClr val="FF0000"/>
                </a:solidFill>
              </a:rPr>
              <a:t>/</a:t>
            </a:r>
            <a:r>
              <a:rPr lang="ko-KR" altLang="en-US" sz="500" dirty="0" err="1">
                <a:solidFill>
                  <a:srgbClr val="FF0000"/>
                </a:solidFill>
              </a:rPr>
              <a:t>청불</a:t>
            </a:r>
            <a:r>
              <a:rPr lang="ko-KR" altLang="en-US" sz="500" dirty="0">
                <a:solidFill>
                  <a:srgbClr val="FF0000"/>
                </a:solidFill>
              </a:rPr>
              <a:t> 등급 </a:t>
            </a:r>
            <a:r>
              <a:rPr lang="en-US" altLang="ko-KR" sz="500" dirty="0">
                <a:solidFill>
                  <a:srgbClr val="FF0000"/>
                </a:solidFill>
              </a:rPr>
              <a:t>alert</a:t>
            </a:r>
            <a:endParaRPr lang="ko-KR" altLang="en-US" sz="500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8DE00D-F918-A82B-BCC2-6211CD6FC48C}"/>
              </a:ext>
            </a:extLst>
          </p:cNvPr>
          <p:cNvCxnSpPr>
            <a:endCxn id="5" idx="0"/>
          </p:cNvCxnSpPr>
          <p:nvPr/>
        </p:nvCxnSpPr>
        <p:spPr>
          <a:xfrm>
            <a:off x="3559175" y="857250"/>
            <a:ext cx="1587" cy="206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9E1344-F22B-C0A1-8493-1C225AE12187}"/>
              </a:ext>
            </a:extLst>
          </p:cNvPr>
          <p:cNvSpPr txBox="1"/>
          <p:nvPr/>
        </p:nvSpPr>
        <p:spPr>
          <a:xfrm>
            <a:off x="4629148" y="928186"/>
            <a:ext cx="736601" cy="1692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5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시간부족하면</a:t>
            </a:r>
            <a:r>
              <a:rPr lang="ko-KR" altLang="en-US" sz="5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생략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F5BFA4F-1FF7-E63C-A1A6-635E7429D446}"/>
              </a:ext>
            </a:extLst>
          </p:cNvPr>
          <p:cNvSpPr/>
          <p:nvPr/>
        </p:nvSpPr>
        <p:spPr>
          <a:xfrm flipV="1">
            <a:off x="1517646" y="171449"/>
            <a:ext cx="4286259" cy="615949"/>
          </a:xfrm>
          <a:custGeom>
            <a:avLst/>
            <a:gdLst>
              <a:gd name="connsiteX0" fmla="*/ 4454525 w 4454525"/>
              <a:gd name="connsiteY0" fmla="*/ 177817 h 1781192"/>
              <a:gd name="connsiteX1" fmla="*/ 4451350 w 4454525"/>
              <a:gd name="connsiteY1" fmla="*/ 200042 h 1781192"/>
              <a:gd name="connsiteX2" fmla="*/ 4416425 w 4454525"/>
              <a:gd name="connsiteY2" fmla="*/ 304817 h 1781192"/>
              <a:gd name="connsiteX3" fmla="*/ 4406900 w 4454525"/>
              <a:gd name="connsiteY3" fmla="*/ 333392 h 1781192"/>
              <a:gd name="connsiteX4" fmla="*/ 4391025 w 4454525"/>
              <a:gd name="connsiteY4" fmla="*/ 374667 h 1781192"/>
              <a:gd name="connsiteX5" fmla="*/ 4362450 w 4454525"/>
              <a:gd name="connsiteY5" fmla="*/ 463567 h 1781192"/>
              <a:gd name="connsiteX6" fmla="*/ 4337050 w 4454525"/>
              <a:gd name="connsiteY6" fmla="*/ 514367 h 1781192"/>
              <a:gd name="connsiteX7" fmla="*/ 4318000 w 4454525"/>
              <a:gd name="connsiteY7" fmla="*/ 552467 h 1781192"/>
              <a:gd name="connsiteX8" fmla="*/ 4248150 w 4454525"/>
              <a:gd name="connsiteY8" fmla="*/ 654067 h 1781192"/>
              <a:gd name="connsiteX9" fmla="*/ 4213225 w 4454525"/>
              <a:gd name="connsiteY9" fmla="*/ 704867 h 1781192"/>
              <a:gd name="connsiteX10" fmla="*/ 4178300 w 4454525"/>
              <a:gd name="connsiteY10" fmla="*/ 749317 h 1781192"/>
              <a:gd name="connsiteX11" fmla="*/ 4038600 w 4454525"/>
              <a:gd name="connsiteY11" fmla="*/ 946167 h 1781192"/>
              <a:gd name="connsiteX12" fmla="*/ 3965575 w 4454525"/>
              <a:gd name="connsiteY12" fmla="*/ 1041417 h 1781192"/>
              <a:gd name="connsiteX13" fmla="*/ 3794125 w 4454525"/>
              <a:gd name="connsiteY13" fmla="*/ 1231917 h 1781192"/>
              <a:gd name="connsiteX14" fmla="*/ 3679825 w 4454525"/>
              <a:gd name="connsiteY14" fmla="*/ 1333517 h 1781192"/>
              <a:gd name="connsiteX15" fmla="*/ 3451225 w 4454525"/>
              <a:gd name="connsiteY15" fmla="*/ 1489092 h 1781192"/>
              <a:gd name="connsiteX16" fmla="*/ 3292475 w 4454525"/>
              <a:gd name="connsiteY16" fmla="*/ 1558942 h 1781192"/>
              <a:gd name="connsiteX17" fmla="*/ 3200400 w 4454525"/>
              <a:gd name="connsiteY17" fmla="*/ 1603392 h 1781192"/>
              <a:gd name="connsiteX18" fmla="*/ 3108325 w 4454525"/>
              <a:gd name="connsiteY18" fmla="*/ 1638317 h 1781192"/>
              <a:gd name="connsiteX19" fmla="*/ 2844800 w 4454525"/>
              <a:gd name="connsiteY19" fmla="*/ 1720867 h 1781192"/>
              <a:gd name="connsiteX20" fmla="*/ 2701925 w 4454525"/>
              <a:gd name="connsiteY20" fmla="*/ 1749442 h 1781192"/>
              <a:gd name="connsiteX21" fmla="*/ 2606675 w 4454525"/>
              <a:gd name="connsiteY21" fmla="*/ 1762142 h 1781192"/>
              <a:gd name="connsiteX22" fmla="*/ 2330450 w 4454525"/>
              <a:gd name="connsiteY22" fmla="*/ 1781192 h 1781192"/>
              <a:gd name="connsiteX23" fmla="*/ 1981200 w 4454525"/>
              <a:gd name="connsiteY23" fmla="*/ 1768492 h 1781192"/>
              <a:gd name="connsiteX24" fmla="*/ 1609725 w 4454525"/>
              <a:gd name="connsiteY24" fmla="*/ 1685942 h 1781192"/>
              <a:gd name="connsiteX25" fmla="*/ 1216025 w 4454525"/>
              <a:gd name="connsiteY25" fmla="*/ 1562117 h 1781192"/>
              <a:gd name="connsiteX26" fmla="*/ 1060450 w 4454525"/>
              <a:gd name="connsiteY26" fmla="*/ 1498617 h 1781192"/>
              <a:gd name="connsiteX27" fmla="*/ 962025 w 4454525"/>
              <a:gd name="connsiteY27" fmla="*/ 1454167 h 1781192"/>
              <a:gd name="connsiteX28" fmla="*/ 869950 w 4454525"/>
              <a:gd name="connsiteY28" fmla="*/ 1390667 h 1781192"/>
              <a:gd name="connsiteX29" fmla="*/ 765175 w 4454525"/>
              <a:gd name="connsiteY29" fmla="*/ 1320817 h 1781192"/>
              <a:gd name="connsiteX30" fmla="*/ 641350 w 4454525"/>
              <a:gd name="connsiteY30" fmla="*/ 1231917 h 1781192"/>
              <a:gd name="connsiteX31" fmla="*/ 555625 w 4454525"/>
              <a:gd name="connsiteY31" fmla="*/ 1162067 h 1781192"/>
              <a:gd name="connsiteX32" fmla="*/ 511175 w 4454525"/>
              <a:gd name="connsiteY32" fmla="*/ 1123967 h 1781192"/>
              <a:gd name="connsiteX33" fmla="*/ 412750 w 4454525"/>
              <a:gd name="connsiteY33" fmla="*/ 1028717 h 1781192"/>
              <a:gd name="connsiteX34" fmla="*/ 355600 w 4454525"/>
              <a:gd name="connsiteY34" fmla="*/ 949342 h 1781192"/>
              <a:gd name="connsiteX35" fmla="*/ 323850 w 4454525"/>
              <a:gd name="connsiteY35" fmla="*/ 908067 h 1781192"/>
              <a:gd name="connsiteX36" fmla="*/ 263525 w 4454525"/>
              <a:gd name="connsiteY36" fmla="*/ 784242 h 1781192"/>
              <a:gd name="connsiteX37" fmla="*/ 228600 w 4454525"/>
              <a:gd name="connsiteY37" fmla="*/ 708042 h 1781192"/>
              <a:gd name="connsiteX38" fmla="*/ 206375 w 4454525"/>
              <a:gd name="connsiteY38" fmla="*/ 657242 h 1781192"/>
              <a:gd name="connsiteX39" fmla="*/ 196850 w 4454525"/>
              <a:gd name="connsiteY39" fmla="*/ 619142 h 1781192"/>
              <a:gd name="connsiteX40" fmla="*/ 190500 w 4454525"/>
              <a:gd name="connsiteY40" fmla="*/ 590567 h 1781192"/>
              <a:gd name="connsiteX41" fmla="*/ 177800 w 4454525"/>
              <a:gd name="connsiteY41" fmla="*/ 549292 h 1781192"/>
              <a:gd name="connsiteX42" fmla="*/ 168275 w 4454525"/>
              <a:gd name="connsiteY42" fmla="*/ 498492 h 1781192"/>
              <a:gd name="connsiteX43" fmla="*/ 155575 w 4454525"/>
              <a:gd name="connsiteY43" fmla="*/ 447692 h 1781192"/>
              <a:gd name="connsiteX44" fmla="*/ 146050 w 4454525"/>
              <a:gd name="connsiteY44" fmla="*/ 390542 h 1781192"/>
              <a:gd name="connsiteX45" fmla="*/ 120650 w 4454525"/>
              <a:gd name="connsiteY45" fmla="*/ 285767 h 1781192"/>
              <a:gd name="connsiteX46" fmla="*/ 88900 w 4454525"/>
              <a:gd name="connsiteY46" fmla="*/ 209567 h 1781192"/>
              <a:gd name="connsiteX47" fmla="*/ 31750 w 4454525"/>
              <a:gd name="connsiteY47" fmla="*/ 107967 h 1781192"/>
              <a:gd name="connsiteX48" fmla="*/ 12700 w 4454525"/>
              <a:gd name="connsiteY48" fmla="*/ 47642 h 1781192"/>
              <a:gd name="connsiteX49" fmla="*/ 6350 w 4454525"/>
              <a:gd name="connsiteY49" fmla="*/ 12717 h 1781192"/>
              <a:gd name="connsiteX50" fmla="*/ 0 w 4454525"/>
              <a:gd name="connsiteY50" fmla="*/ 17 h 1781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454525" h="1781192">
                <a:moveTo>
                  <a:pt x="4454525" y="177817"/>
                </a:moveTo>
                <a:cubicBezTo>
                  <a:pt x="4453467" y="185225"/>
                  <a:pt x="4453500" y="192874"/>
                  <a:pt x="4451350" y="200042"/>
                </a:cubicBezTo>
                <a:cubicBezTo>
                  <a:pt x="4440772" y="235304"/>
                  <a:pt x="4428067" y="269892"/>
                  <a:pt x="4416425" y="304817"/>
                </a:cubicBezTo>
                <a:cubicBezTo>
                  <a:pt x="4413250" y="314342"/>
                  <a:pt x="4410504" y="324021"/>
                  <a:pt x="4406900" y="333392"/>
                </a:cubicBezTo>
                <a:cubicBezTo>
                  <a:pt x="4401608" y="347150"/>
                  <a:pt x="4395788" y="360717"/>
                  <a:pt x="4391025" y="374667"/>
                </a:cubicBezTo>
                <a:cubicBezTo>
                  <a:pt x="4380967" y="404124"/>
                  <a:pt x="4375092" y="435123"/>
                  <a:pt x="4362450" y="463567"/>
                </a:cubicBezTo>
                <a:cubicBezTo>
                  <a:pt x="4336928" y="520991"/>
                  <a:pt x="4362581" y="465859"/>
                  <a:pt x="4337050" y="514367"/>
                </a:cubicBezTo>
                <a:cubicBezTo>
                  <a:pt x="4330437" y="526932"/>
                  <a:pt x="4324799" y="540002"/>
                  <a:pt x="4318000" y="552467"/>
                </a:cubicBezTo>
                <a:cubicBezTo>
                  <a:pt x="4295494" y="593727"/>
                  <a:pt x="4279718" y="609637"/>
                  <a:pt x="4248150" y="654067"/>
                </a:cubicBezTo>
                <a:cubicBezTo>
                  <a:pt x="4236248" y="670818"/>
                  <a:pt x="4225921" y="688709"/>
                  <a:pt x="4213225" y="704867"/>
                </a:cubicBezTo>
                <a:cubicBezTo>
                  <a:pt x="4201583" y="719684"/>
                  <a:pt x="4189332" y="734041"/>
                  <a:pt x="4178300" y="749317"/>
                </a:cubicBezTo>
                <a:cubicBezTo>
                  <a:pt x="4100947" y="856421"/>
                  <a:pt x="4104162" y="858751"/>
                  <a:pt x="4038600" y="946167"/>
                </a:cubicBezTo>
                <a:cubicBezTo>
                  <a:pt x="4014596" y="978173"/>
                  <a:pt x="3992338" y="1011680"/>
                  <a:pt x="3965575" y="1041417"/>
                </a:cubicBezTo>
                <a:cubicBezTo>
                  <a:pt x="3908425" y="1104917"/>
                  <a:pt x="3857977" y="1175160"/>
                  <a:pt x="3794125" y="1231917"/>
                </a:cubicBezTo>
                <a:cubicBezTo>
                  <a:pt x="3756025" y="1265784"/>
                  <a:pt x="3719086" y="1301004"/>
                  <a:pt x="3679825" y="1333517"/>
                </a:cubicBezTo>
                <a:cubicBezTo>
                  <a:pt x="3623617" y="1380065"/>
                  <a:pt x="3507664" y="1459646"/>
                  <a:pt x="3451225" y="1489092"/>
                </a:cubicBezTo>
                <a:cubicBezTo>
                  <a:pt x="3288442" y="1574022"/>
                  <a:pt x="3473582" y="1481325"/>
                  <a:pt x="3292475" y="1558942"/>
                </a:cubicBezTo>
                <a:cubicBezTo>
                  <a:pt x="3261150" y="1572367"/>
                  <a:pt x="3231697" y="1589902"/>
                  <a:pt x="3200400" y="1603392"/>
                </a:cubicBezTo>
                <a:cubicBezTo>
                  <a:pt x="3170256" y="1616385"/>
                  <a:pt x="3139248" y="1627303"/>
                  <a:pt x="3108325" y="1638317"/>
                </a:cubicBezTo>
                <a:cubicBezTo>
                  <a:pt x="3024436" y="1668195"/>
                  <a:pt x="2931943" y="1700119"/>
                  <a:pt x="2844800" y="1720867"/>
                </a:cubicBezTo>
                <a:cubicBezTo>
                  <a:pt x="2797553" y="1732116"/>
                  <a:pt x="2749780" y="1741147"/>
                  <a:pt x="2701925" y="1749442"/>
                </a:cubicBezTo>
                <a:cubicBezTo>
                  <a:pt x="2670365" y="1754912"/>
                  <a:pt x="2638555" y="1759032"/>
                  <a:pt x="2606675" y="1762142"/>
                </a:cubicBezTo>
                <a:cubicBezTo>
                  <a:pt x="2507773" y="1771791"/>
                  <a:pt x="2427317" y="1775657"/>
                  <a:pt x="2330450" y="1781192"/>
                </a:cubicBezTo>
                <a:cubicBezTo>
                  <a:pt x="2214033" y="1776959"/>
                  <a:pt x="2097382" y="1777012"/>
                  <a:pt x="1981200" y="1768492"/>
                </a:cubicBezTo>
                <a:cubicBezTo>
                  <a:pt x="1900508" y="1762575"/>
                  <a:pt x="1644005" y="1696455"/>
                  <a:pt x="1609725" y="1685942"/>
                </a:cubicBezTo>
                <a:cubicBezTo>
                  <a:pt x="1606479" y="1684946"/>
                  <a:pt x="1261919" y="1580849"/>
                  <a:pt x="1216025" y="1562117"/>
                </a:cubicBezTo>
                <a:lnTo>
                  <a:pt x="1060450" y="1498617"/>
                </a:lnTo>
                <a:cubicBezTo>
                  <a:pt x="1027319" y="1484536"/>
                  <a:pt x="993345" y="1471915"/>
                  <a:pt x="962025" y="1454167"/>
                </a:cubicBezTo>
                <a:cubicBezTo>
                  <a:pt x="929588" y="1435786"/>
                  <a:pt x="900860" y="1411513"/>
                  <a:pt x="869950" y="1390667"/>
                </a:cubicBezTo>
                <a:cubicBezTo>
                  <a:pt x="758283" y="1315356"/>
                  <a:pt x="904665" y="1418460"/>
                  <a:pt x="765175" y="1320817"/>
                </a:cubicBezTo>
                <a:cubicBezTo>
                  <a:pt x="755091" y="1313758"/>
                  <a:pt x="655500" y="1242530"/>
                  <a:pt x="641350" y="1231917"/>
                </a:cubicBezTo>
                <a:cubicBezTo>
                  <a:pt x="606540" y="1205809"/>
                  <a:pt x="588510" y="1190080"/>
                  <a:pt x="555625" y="1162067"/>
                </a:cubicBezTo>
                <a:cubicBezTo>
                  <a:pt x="540770" y="1149412"/>
                  <a:pt x="525198" y="1137538"/>
                  <a:pt x="511175" y="1123967"/>
                </a:cubicBezTo>
                <a:cubicBezTo>
                  <a:pt x="478367" y="1092217"/>
                  <a:pt x="440587" y="1064905"/>
                  <a:pt x="412750" y="1028717"/>
                </a:cubicBezTo>
                <a:cubicBezTo>
                  <a:pt x="321900" y="910612"/>
                  <a:pt x="434414" y="1058806"/>
                  <a:pt x="355600" y="949342"/>
                </a:cubicBezTo>
                <a:cubicBezTo>
                  <a:pt x="345458" y="935255"/>
                  <a:pt x="332305" y="923227"/>
                  <a:pt x="323850" y="908067"/>
                </a:cubicBezTo>
                <a:cubicBezTo>
                  <a:pt x="301487" y="867969"/>
                  <a:pt x="283264" y="825695"/>
                  <a:pt x="263525" y="784242"/>
                </a:cubicBezTo>
                <a:cubicBezTo>
                  <a:pt x="251512" y="759015"/>
                  <a:pt x="240066" y="733522"/>
                  <a:pt x="228600" y="708042"/>
                </a:cubicBezTo>
                <a:cubicBezTo>
                  <a:pt x="221015" y="691187"/>
                  <a:pt x="210858" y="675173"/>
                  <a:pt x="206375" y="657242"/>
                </a:cubicBezTo>
                <a:cubicBezTo>
                  <a:pt x="203200" y="644542"/>
                  <a:pt x="199882" y="631877"/>
                  <a:pt x="196850" y="619142"/>
                </a:cubicBezTo>
                <a:cubicBezTo>
                  <a:pt x="194590" y="609650"/>
                  <a:pt x="193067" y="599981"/>
                  <a:pt x="190500" y="590567"/>
                </a:cubicBezTo>
                <a:cubicBezTo>
                  <a:pt x="186712" y="576679"/>
                  <a:pt x="181178" y="563285"/>
                  <a:pt x="177800" y="549292"/>
                </a:cubicBezTo>
                <a:cubicBezTo>
                  <a:pt x="173758" y="532545"/>
                  <a:pt x="171957" y="515322"/>
                  <a:pt x="168275" y="498492"/>
                </a:cubicBezTo>
                <a:cubicBezTo>
                  <a:pt x="164545" y="481441"/>
                  <a:pt x="159095" y="464788"/>
                  <a:pt x="155575" y="447692"/>
                </a:cubicBezTo>
                <a:cubicBezTo>
                  <a:pt x="151681" y="428776"/>
                  <a:pt x="150122" y="409421"/>
                  <a:pt x="146050" y="390542"/>
                </a:cubicBezTo>
                <a:cubicBezTo>
                  <a:pt x="138473" y="355413"/>
                  <a:pt x="132931" y="319540"/>
                  <a:pt x="120650" y="285767"/>
                </a:cubicBezTo>
                <a:cubicBezTo>
                  <a:pt x="109377" y="254767"/>
                  <a:pt x="105061" y="239868"/>
                  <a:pt x="88900" y="209567"/>
                </a:cubicBezTo>
                <a:cubicBezTo>
                  <a:pt x="70614" y="175282"/>
                  <a:pt x="31750" y="107967"/>
                  <a:pt x="31750" y="107967"/>
                </a:cubicBezTo>
                <a:cubicBezTo>
                  <a:pt x="17484" y="58037"/>
                  <a:pt x="24773" y="77824"/>
                  <a:pt x="12700" y="47642"/>
                </a:cubicBezTo>
                <a:cubicBezTo>
                  <a:pt x="10402" y="33856"/>
                  <a:pt x="9308" y="26030"/>
                  <a:pt x="6350" y="12717"/>
                </a:cubicBezTo>
                <a:cubicBezTo>
                  <a:pt x="3300" y="-1010"/>
                  <a:pt x="7446" y="17"/>
                  <a:pt x="0" y="17"/>
                </a:cubicBezTo>
              </a:path>
            </a:pathLst>
          </a:custGeom>
          <a:ln w="19050" cap="flat" cmpd="sng" algn="ctr">
            <a:solidFill>
              <a:schemeClr val="bg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FC5373-DBD6-1AD0-6151-A2F18EDD9C98}"/>
              </a:ext>
            </a:extLst>
          </p:cNvPr>
          <p:cNvSpPr txBox="1"/>
          <p:nvPr/>
        </p:nvSpPr>
        <p:spPr>
          <a:xfrm>
            <a:off x="5534021" y="1006131"/>
            <a:ext cx="600076" cy="24622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>
                <a:solidFill>
                  <a:srgbClr val="FF0000"/>
                </a:solidFill>
              </a:rPr>
              <a:t>요약정보</a:t>
            </a:r>
            <a:r>
              <a:rPr lang="en-US" altLang="ko-KR" sz="500" dirty="0">
                <a:solidFill>
                  <a:srgbClr val="FF0000"/>
                </a:solidFill>
              </a:rPr>
              <a:t>/</a:t>
            </a:r>
            <a:r>
              <a:rPr lang="ko-KR" altLang="en-US" sz="500" dirty="0" err="1">
                <a:solidFill>
                  <a:srgbClr val="FF0000"/>
                </a:solidFill>
              </a:rPr>
              <a:t>뒤로가기</a:t>
            </a:r>
            <a:r>
              <a:rPr lang="ko-KR" altLang="en-US" sz="500" dirty="0">
                <a:solidFill>
                  <a:srgbClr val="FF0000"/>
                </a:solidFill>
              </a:rPr>
              <a:t> </a:t>
            </a:r>
            <a:r>
              <a:rPr lang="en-US" altLang="ko-KR" sz="500" dirty="0">
                <a:solidFill>
                  <a:srgbClr val="FF0000"/>
                </a:solidFill>
              </a:rPr>
              <a:t>x</a:t>
            </a:r>
            <a:endParaRPr lang="ko-KR" altLang="en-US" sz="5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0F54D0-40A8-7620-5F26-6EA6A21F5756}"/>
              </a:ext>
            </a:extLst>
          </p:cNvPr>
          <p:cNvSpPr txBox="1"/>
          <p:nvPr/>
        </p:nvSpPr>
        <p:spPr>
          <a:xfrm>
            <a:off x="1654173" y="2023561"/>
            <a:ext cx="73660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5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여유 있으면 관심목록 리스트 추가기능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53DE16-F641-BA32-7EBB-DEE0035196DF}"/>
              </a:ext>
            </a:extLst>
          </p:cNvPr>
          <p:cNvSpPr txBox="1"/>
          <p:nvPr/>
        </p:nvSpPr>
        <p:spPr>
          <a:xfrm>
            <a:off x="3660775" y="603877"/>
            <a:ext cx="736601" cy="1692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5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시간부족하면</a:t>
            </a:r>
            <a:r>
              <a:rPr lang="ko-KR" altLang="en-US" sz="5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생략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957DB-0C4F-C5EC-3702-1804BB34F16B}"/>
              </a:ext>
            </a:extLst>
          </p:cNvPr>
          <p:cNvSpPr txBox="1"/>
          <p:nvPr/>
        </p:nvSpPr>
        <p:spPr>
          <a:xfrm>
            <a:off x="2425696" y="2704756"/>
            <a:ext cx="476254" cy="16927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>
                <a:solidFill>
                  <a:srgbClr val="FF0000"/>
                </a:solidFill>
              </a:rPr>
              <a:t>댓글 기능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DB8C84-34C6-5A23-4E63-193892EA4EE5}"/>
              </a:ext>
            </a:extLst>
          </p:cNvPr>
          <p:cNvSpPr txBox="1"/>
          <p:nvPr/>
        </p:nvSpPr>
        <p:spPr>
          <a:xfrm>
            <a:off x="2390773" y="3483979"/>
            <a:ext cx="736601" cy="16927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>
                <a:solidFill>
                  <a:srgbClr val="FF0000"/>
                </a:solidFill>
              </a:rPr>
              <a:t>관리자만 댓글기능</a:t>
            </a:r>
            <a:endParaRPr lang="ko-KR" altLang="en-US" sz="500" dirty="0">
              <a:solidFill>
                <a:srgbClr val="FF0000"/>
              </a:solidFill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6999DEC9-D6BC-556C-5FFB-185642ECB4AD}"/>
              </a:ext>
            </a:extLst>
          </p:cNvPr>
          <p:cNvCxnSpPr/>
          <p:nvPr/>
        </p:nvCxnSpPr>
        <p:spPr>
          <a:xfrm rot="10800000" flipV="1">
            <a:off x="1320800" y="1116543"/>
            <a:ext cx="1047748" cy="154889"/>
          </a:xfrm>
          <a:prstGeom prst="curvedConnector3">
            <a:avLst>
              <a:gd name="adj1" fmla="val -606"/>
            </a:avLst>
          </a:prstGeom>
          <a:ln>
            <a:solidFill>
              <a:schemeClr val="bg2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858DBCB-B6DC-B539-611F-16514CD948FA}"/>
              </a:ext>
            </a:extLst>
          </p:cNvPr>
          <p:cNvSpPr txBox="1"/>
          <p:nvPr/>
        </p:nvSpPr>
        <p:spPr>
          <a:xfrm>
            <a:off x="1751803" y="1252352"/>
            <a:ext cx="1277940" cy="1384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solidFill>
                  <a:srgbClr val="FF0000"/>
                </a:solidFill>
              </a:rPr>
              <a:t>정상적으로 완료되면 로그인 페이지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70B52F-E7BE-6D5D-B098-4E26CB08C8B3}"/>
              </a:ext>
            </a:extLst>
          </p:cNvPr>
          <p:cNvSpPr txBox="1"/>
          <p:nvPr/>
        </p:nvSpPr>
        <p:spPr>
          <a:xfrm>
            <a:off x="2486811" y="1193988"/>
            <a:ext cx="62548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50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관리자 계정만 접근 가능</a:t>
            </a:r>
            <a:endParaRPr lang="ko-KR" altLang="en-US" sz="5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E0D2634-D9B2-D113-0027-3F8B9EEEA224}"/>
              </a:ext>
            </a:extLst>
          </p:cNvPr>
          <p:cNvSpPr/>
          <p:nvPr/>
        </p:nvSpPr>
        <p:spPr>
          <a:xfrm>
            <a:off x="836611" y="1793875"/>
            <a:ext cx="2360614" cy="692150"/>
          </a:xfrm>
          <a:prstGeom prst="roundRect">
            <a:avLst/>
          </a:prstGeom>
          <a:solidFill>
            <a:srgbClr val="DCEAF7">
              <a:alpha val="30196"/>
            </a:srgbClr>
          </a:solidFill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D38A47C-5DAC-E4A0-7E9A-AD5D0FCFDFE2}"/>
              </a:ext>
            </a:extLst>
          </p:cNvPr>
          <p:cNvSpPr/>
          <p:nvPr/>
        </p:nvSpPr>
        <p:spPr>
          <a:xfrm>
            <a:off x="3730621" y="727075"/>
            <a:ext cx="2490004" cy="579709"/>
          </a:xfrm>
          <a:prstGeom prst="roundRect">
            <a:avLst/>
          </a:prstGeom>
          <a:solidFill>
            <a:srgbClr val="DCEAF7">
              <a:alpha val="30196"/>
            </a:srgbClr>
          </a:solidFill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2B3EC1A-F577-ADA3-3048-EC3E21C64406}"/>
              </a:ext>
            </a:extLst>
          </p:cNvPr>
          <p:cNvSpPr/>
          <p:nvPr/>
        </p:nvSpPr>
        <p:spPr>
          <a:xfrm>
            <a:off x="1685122" y="2650714"/>
            <a:ext cx="1344621" cy="276236"/>
          </a:xfrm>
          <a:prstGeom prst="roundRect">
            <a:avLst/>
          </a:prstGeom>
          <a:solidFill>
            <a:srgbClr val="DCEAF7">
              <a:alpha val="30196"/>
            </a:srgbClr>
          </a:solidFill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63F349F-6864-009D-4BF5-176A2837ACC3}"/>
              </a:ext>
            </a:extLst>
          </p:cNvPr>
          <p:cNvSpPr/>
          <p:nvPr/>
        </p:nvSpPr>
        <p:spPr>
          <a:xfrm>
            <a:off x="3730621" y="3499225"/>
            <a:ext cx="447679" cy="138784"/>
          </a:xfrm>
          <a:prstGeom prst="roundRect">
            <a:avLst/>
          </a:prstGeom>
          <a:solidFill>
            <a:srgbClr val="DCEAF7">
              <a:alpha val="30196"/>
            </a:srgbClr>
          </a:solidFill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53CC27-2DE0-B9F6-8380-D0F29CD7052F}"/>
              </a:ext>
            </a:extLst>
          </p:cNvPr>
          <p:cNvSpPr txBox="1"/>
          <p:nvPr/>
        </p:nvSpPr>
        <p:spPr>
          <a:xfrm>
            <a:off x="4178300" y="3460895"/>
            <a:ext cx="2806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: </a:t>
            </a:r>
            <a:r>
              <a:rPr lang="ko-KR" altLang="en-US" sz="800" dirty="0"/>
              <a:t>로그인 시에만 접근 가능한 페이지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463722-7432-0508-7E12-9CDF40ED8447}"/>
              </a:ext>
            </a:extLst>
          </p:cNvPr>
          <p:cNvSpPr txBox="1"/>
          <p:nvPr/>
        </p:nvSpPr>
        <p:spPr>
          <a:xfrm>
            <a:off x="6838955" y="571182"/>
            <a:ext cx="3479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제작 완료 후 추가 고려사항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다른 공연</a:t>
            </a:r>
            <a:r>
              <a:rPr lang="en-US" altLang="ko-KR" sz="1000" dirty="0"/>
              <a:t>/</a:t>
            </a:r>
            <a:r>
              <a:rPr lang="ko-KR" altLang="en-US" sz="1000" dirty="0"/>
              <a:t>전시 정보 추가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역대 순위 랭킹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 err="1"/>
              <a:t>가라데이터</a:t>
            </a:r>
            <a:r>
              <a:rPr lang="ko-KR" altLang="en-US" sz="1000" dirty="0"/>
              <a:t> 추가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각종 페이지 </a:t>
            </a:r>
            <a:r>
              <a:rPr lang="en-US" altLang="ko-KR" sz="1000" dirty="0" err="1"/>
              <a:t>css</a:t>
            </a:r>
            <a:r>
              <a:rPr lang="en-US" altLang="ko-KR" sz="1000" dirty="0"/>
              <a:t> </a:t>
            </a:r>
            <a:r>
              <a:rPr lang="ko-KR" altLang="en-US" sz="1000" dirty="0"/>
              <a:t>등등</a:t>
            </a:r>
            <a:r>
              <a:rPr lang="en-US" altLang="ko-KR" sz="1000" dirty="0"/>
              <a:t>…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0403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8F33CCD-BA3F-95CA-B726-1EBC24C0B74D}"/>
              </a:ext>
            </a:extLst>
          </p:cNvPr>
          <p:cNvGrpSpPr/>
          <p:nvPr/>
        </p:nvGrpSpPr>
        <p:grpSpPr>
          <a:xfrm>
            <a:off x="64931" y="76988"/>
            <a:ext cx="12046881" cy="6729136"/>
            <a:chOff x="64931" y="76988"/>
            <a:chExt cx="12046881" cy="672913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C9F3C64-C0B5-0B9E-9725-10CB60DAB74E}"/>
                </a:ext>
              </a:extLst>
            </p:cNvPr>
            <p:cNvGrpSpPr/>
            <p:nvPr/>
          </p:nvGrpSpPr>
          <p:grpSpPr>
            <a:xfrm>
              <a:off x="64931" y="76988"/>
              <a:ext cx="12046881" cy="6729136"/>
              <a:chOff x="64931" y="76988"/>
              <a:chExt cx="12046881" cy="6729136"/>
            </a:xfrm>
          </p:grpSpPr>
          <p:pic>
            <p:nvPicPr>
              <p:cNvPr id="8" name="그림 7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9EF3D894-6296-8965-FD04-1FEE39935B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1920" b="30572"/>
              <a:stretch/>
            </p:blipFill>
            <p:spPr>
              <a:xfrm>
                <a:off x="64931" y="307290"/>
                <a:ext cx="1679791" cy="578079"/>
              </a:xfrm>
              <a:prstGeom prst="rect">
                <a:avLst/>
              </a:prstGeom>
            </p:spPr>
          </p:pic>
          <p:graphicFrame>
            <p:nvGraphicFramePr>
              <p:cNvPr id="373" name="Google Shape;373;g1346d44c302_0_784"/>
              <p:cNvGraphicFramePr/>
              <p:nvPr>
                <p:extLst>
                  <p:ext uri="{D42A27DB-BD31-4B8C-83A1-F6EECF244321}">
                    <p14:modId xmlns:p14="http://schemas.microsoft.com/office/powerpoint/2010/main" val="1439000975"/>
                  </p:ext>
                </p:extLst>
              </p:nvPr>
            </p:nvGraphicFramePr>
            <p:xfrm>
              <a:off x="80187" y="76988"/>
              <a:ext cx="12031625" cy="6729136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64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641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441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5197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3827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2572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62715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24000">
                    <a:tc rowSpan="3"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endParaRPr sz="1800" u="none" strike="noStrike" cap="none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50" marR="91450" marT="45725" marB="457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000"/>
                            <a:buFont typeface="Arial"/>
                            <a:buNone/>
                          </a:pPr>
                          <a:r>
                            <a:rPr lang="ko-KR" sz="1000" b="1" u="none" strike="noStrike" cap="none" dirty="0">
                              <a:solidFill>
                                <a:srgbClr val="000000"/>
                              </a:solidFill>
                            </a:rPr>
                            <a:t>프로젝트명</a:t>
                          </a:r>
                          <a:endParaRPr sz="1400" u="none" strike="noStrike" cap="none" dirty="0"/>
                        </a:p>
                      </a:txBody>
                      <a:tcPr marL="91450" marR="91450" marT="45725" marB="457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100"/>
                            <a:buFont typeface="Arial"/>
                            <a:buNone/>
                          </a:pPr>
                          <a:endParaRPr sz="50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endParaRPr>
                        </a:p>
                      </a:txBody>
                      <a:tcPr marL="91450" marR="91450" marT="45725" marB="457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000"/>
                            <a:buFont typeface="Arial"/>
                            <a:buNone/>
                          </a:pPr>
                          <a:r>
                            <a:rPr lang="ko-KR" sz="1000" b="1" u="none" strike="noStrike" cap="none" dirty="0">
                              <a:solidFill>
                                <a:srgbClr val="000000"/>
                              </a:solidFill>
                              <a:latin typeface="Malgun Gothic"/>
                              <a:ea typeface="Malgun Gothic"/>
                              <a:cs typeface="Malgun Gothic"/>
                              <a:sym typeface="Malgun Gothic"/>
                            </a:rPr>
                            <a:t>서 비 </a:t>
                          </a:r>
                          <a:r>
                            <a:rPr lang="ko-KR" sz="1000" b="1" u="none" strike="noStrike" cap="none" dirty="0" err="1">
                              <a:solidFill>
                                <a:srgbClr val="000000"/>
                              </a:solidFill>
                              <a:latin typeface="Malgun Gothic"/>
                              <a:ea typeface="Malgun Gothic"/>
                              <a:cs typeface="Malgun Gothic"/>
                              <a:sym typeface="Malgun Gothic"/>
                            </a:rPr>
                            <a:t>스</a:t>
                          </a:r>
                          <a:r>
                            <a:rPr lang="ko-KR" sz="1000" b="1" u="none" strike="noStrike" cap="none" dirty="0">
                              <a:solidFill>
                                <a:srgbClr val="000000"/>
                              </a:solidFill>
                              <a:latin typeface="Malgun Gothic"/>
                              <a:ea typeface="Malgun Gothic"/>
                              <a:cs typeface="Malgun Gothic"/>
                              <a:sym typeface="Malgun Gothic"/>
                            </a:rPr>
                            <a:t> 명</a:t>
                          </a:r>
                          <a:endParaRPr sz="1400" u="none" strike="noStrike" cap="none" dirty="0"/>
                        </a:p>
                      </a:txBody>
                      <a:tcPr marL="91450" marR="91450" marT="45725" marB="457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100"/>
                            <a:buFont typeface="Arial"/>
                            <a:buNone/>
                          </a:pPr>
                          <a:endParaRPr sz="1400" u="none" strike="noStrike" cap="none" dirty="0"/>
                        </a:p>
                      </a:txBody>
                      <a:tcPr marL="91450" marR="91450" marT="45725" marB="457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ko-KR" sz="1000" b="1" i="0" u="none" strike="noStrike" cap="none" dirty="0" err="1">
                              <a:solidFill>
                                <a:schemeClr val="dk1"/>
                              </a:solidFill>
                              <a:latin typeface="Malgun Gothic"/>
                              <a:ea typeface="Malgun Gothic"/>
                              <a:cs typeface="Malgun Gothic"/>
                              <a:sym typeface="Malgun Gothic"/>
                            </a:rPr>
                            <a:t>버</a:t>
                          </a:r>
                          <a:r>
                            <a:rPr lang="ko-KR" sz="1000" b="1" i="0" u="none" strike="noStrike" cap="none" dirty="0">
                              <a:solidFill>
                                <a:schemeClr val="dk1"/>
                              </a:solidFill>
                              <a:latin typeface="Malgun Gothic"/>
                              <a:ea typeface="Malgun Gothic"/>
                              <a:cs typeface="Malgun Gothic"/>
                              <a:sym typeface="Malgun Gothic"/>
                            </a:rPr>
                            <a:t> 전</a:t>
                          </a:r>
                          <a:endParaRPr sz="1000" u="none" strike="noStrike" cap="none" dirty="0"/>
                        </a:p>
                      </a:txBody>
                      <a:tcPr marL="91450" marR="91450" marT="45725" marB="457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2F2F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100"/>
                            <a:buFont typeface="Arial"/>
                            <a:buNone/>
                          </a:pPr>
                          <a:endParaRPr sz="1100" b="0" i="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endParaRPr>
                        </a:p>
                      </a:txBody>
                      <a:tcPr marL="91450" marR="91450" marT="45725" marB="457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4000">
                    <a:tc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000"/>
                            <a:buFont typeface="Arial"/>
                            <a:buNone/>
                          </a:pPr>
                          <a:r>
                            <a:rPr lang="ko-KR" sz="1000" b="1" u="none" strike="noStrike" cap="none" dirty="0">
                              <a:solidFill>
                                <a:srgbClr val="000000"/>
                              </a:solidFill>
                              <a:latin typeface="Malgun Gothic"/>
                              <a:ea typeface="Malgun Gothic"/>
                              <a:cs typeface="Malgun Gothic"/>
                              <a:sym typeface="Malgun Gothic"/>
                            </a:rPr>
                            <a:t>작 성 자</a:t>
                          </a:r>
                          <a:endParaRPr sz="1400" u="none" strike="noStrike" cap="none" dirty="0"/>
                        </a:p>
                      </a:txBody>
                      <a:tcPr marL="91450" marR="91450" marT="45725" marB="457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100"/>
                            <a:buFont typeface="Arial"/>
                            <a:buNone/>
                          </a:pPr>
                          <a:endParaRPr sz="1400" u="none" strike="noStrike" cap="none" dirty="0"/>
                        </a:p>
                      </a:txBody>
                      <a:tcPr marL="91450" marR="91450" marT="45725" marB="457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000"/>
                            <a:buFont typeface="Arial"/>
                            <a:buNone/>
                          </a:pPr>
                          <a:r>
                            <a:rPr lang="ko-KR" altLang="en-US" sz="1000" b="1" u="none" strike="noStrike" cap="none" dirty="0">
                              <a:solidFill>
                                <a:srgbClr val="000000"/>
                              </a:solidFill>
                              <a:latin typeface="Malgun Gothic"/>
                              <a:ea typeface="Malgun Gothic"/>
                              <a:cs typeface="Malgun Gothic"/>
                              <a:sym typeface="Malgun Gothic"/>
                            </a:rPr>
                            <a:t>화 면 경 로</a:t>
                          </a:r>
                          <a:endParaRPr lang="ko-KR" altLang="en-US" sz="1400" u="none" strike="noStrike" cap="none" dirty="0"/>
                        </a:p>
                      </a:txBody>
                      <a:tcPr marL="91450" marR="91450" marT="45725" marB="457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100"/>
                            <a:buFont typeface="Arial"/>
                            <a:buNone/>
                          </a:pPr>
                          <a:endParaRPr sz="1100" b="0" i="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endParaRPr>
                        </a:p>
                      </a:txBody>
                      <a:tcPr marL="91450" marR="91450" marT="45725" marB="457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000"/>
                            <a:buFont typeface="Arial"/>
                            <a:buNone/>
                          </a:pPr>
                          <a:r>
                            <a:rPr lang="ko-KR" sz="1000" b="1" u="none" strike="noStrike" cap="none" dirty="0">
                              <a:solidFill>
                                <a:srgbClr val="000000"/>
                              </a:solidFill>
                              <a:latin typeface="Malgun Gothic"/>
                              <a:ea typeface="Malgun Gothic"/>
                              <a:cs typeface="Malgun Gothic"/>
                              <a:sym typeface="Malgun Gothic"/>
                            </a:rPr>
                            <a:t>일 자</a:t>
                          </a:r>
                          <a:endParaRPr sz="1400" u="none" strike="noStrike" cap="none" dirty="0"/>
                        </a:p>
                      </a:txBody>
                      <a:tcPr marL="91450" marR="91450" marT="45725" marB="457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2F2F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900"/>
                            <a:buFont typeface="Arial"/>
                            <a:buNone/>
                          </a:pPr>
                          <a:endParaRPr sz="110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endParaRPr>
                        </a:p>
                      </a:txBody>
                      <a:tcPr marL="91450" marR="91450" marT="45725" marB="457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4000">
                    <a:tc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000"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ko-Kore-KR" sz="1000" b="1" u="none" strike="noStrike" cap="none" dirty="0">
                              <a:solidFill>
                                <a:srgbClr val="000000"/>
                              </a:solidFill>
                              <a:latin typeface="Malgun Gothic"/>
                              <a:ea typeface="Malgun Gothic"/>
                              <a:cs typeface="Malgun Gothic"/>
                              <a:sym typeface="Malgun Gothic"/>
                            </a:rPr>
                            <a:t>URL</a:t>
                          </a:r>
                          <a:endParaRPr lang="en-US" altLang="ko-KR" sz="1000" u="none" strike="noStrike" cap="none" dirty="0"/>
                        </a:p>
                      </a:txBody>
                      <a:tcPr marL="91450" marR="91450" marT="45725" marB="457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2F2F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100"/>
                            <a:buFont typeface="Arial"/>
                            <a:buNone/>
                            <a:tabLst/>
                            <a:defRPr/>
                          </a:pPr>
                          <a:endParaRPr lang="en-US" altLang="ko-KR" sz="1100" u="none" strike="noStrike" cap="none" dirty="0"/>
                        </a:p>
                      </a:txBody>
                      <a:tcPr marL="91450" marR="91450" marT="45725" marB="457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000"/>
                            <a:buFont typeface="Arial"/>
                            <a:buNone/>
                          </a:pPr>
                          <a:r>
                            <a:rPr lang="ko-KR" sz="1000" b="1" u="none" strike="noStrike" cap="none" dirty="0" err="1">
                              <a:solidFill>
                                <a:srgbClr val="000000"/>
                              </a:solidFill>
                              <a:latin typeface="Malgun Gothic"/>
                              <a:ea typeface="Malgun Gothic"/>
                              <a:cs typeface="Malgun Gothic"/>
                              <a:sym typeface="Malgun Gothic"/>
                            </a:rPr>
                            <a:t>페</a:t>
                          </a:r>
                          <a:r>
                            <a:rPr lang="ko-KR" sz="1000" b="1" u="none" strike="noStrike" cap="none" dirty="0">
                              <a:solidFill>
                                <a:srgbClr val="000000"/>
                              </a:solidFill>
                              <a:latin typeface="Malgun Gothic"/>
                              <a:ea typeface="Malgun Gothic"/>
                              <a:cs typeface="Malgun Gothic"/>
                              <a:sym typeface="Malgun Gothic"/>
                            </a:rPr>
                            <a:t> 이 지</a:t>
                          </a:r>
                          <a:endParaRPr sz="1400" u="none" strike="noStrike" cap="none" dirty="0"/>
                        </a:p>
                      </a:txBody>
                      <a:tcPr marL="91450" marR="91450" marT="45725" marB="45725">
                        <a:lnL w="127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2F2F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900"/>
                            <a:buFont typeface="Arial"/>
                            <a:buNone/>
                          </a:pPr>
                          <a:endParaRPr lang="en-US" sz="110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endParaRPr>
                        </a:p>
                      </a:txBody>
                      <a:tcPr marL="91450" marR="91450" marT="45725" marB="457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4000">
                    <a:tc rowSpan="19" gridSpan="5"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endParaRPr sz="1800" u="none" strike="noStrike" cap="none" dirty="0"/>
                        </a:p>
                      </a:txBody>
                      <a:tcPr marL="91450" marR="91450" marT="45725" marB="457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19"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rowSpan="19"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rowSpan="19"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rowSpan="19"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000"/>
                            <a:buFont typeface="Arial"/>
                            <a:buNone/>
                          </a:pPr>
                          <a:r>
                            <a:rPr lang="ko-KR" sz="1000" b="1" u="none" strike="noStrike" cap="none" dirty="0" err="1">
                              <a:solidFill>
                                <a:srgbClr val="000000"/>
                              </a:solidFill>
                              <a:latin typeface="Malgun Gothic"/>
                              <a:ea typeface="Malgun Gothic"/>
                              <a:cs typeface="Malgun Gothic"/>
                              <a:sym typeface="Malgun Gothic"/>
                            </a:rPr>
                            <a:t>Description</a:t>
                          </a:r>
                          <a:endParaRPr sz="1000" b="1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endParaRPr>
                        </a:p>
                      </a:txBody>
                      <a:tcPr marL="91450" marR="91450" marT="45725" marB="457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2F2F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8000">
                    <a:tc gridSpan="5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100"/>
                            <a:buFont typeface="Arial"/>
                            <a:buNone/>
                          </a:pPr>
                          <a:endParaRPr sz="1000" u="none" strike="noStrike" cap="none" dirty="0"/>
                        </a:p>
                      </a:txBody>
                      <a:tcPr marL="91450" marR="91450" marT="45725" marB="457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8200">
                    <a:tc gridSpan="5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ko-KR" sz="900" b="0" i="0" u="none" strike="noStrike" cap="none" noProof="0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</a:endParaRPr>
                        </a:p>
                      </a:txBody>
                      <a:tcPr marL="91450" marR="91450" marT="45725" marB="45725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altLang="en-US" sz="1000" b="0" i="0" u="none" strike="noStrike" cap="none" noProof="0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sym typeface="Malgun Gothic"/>
                          </a:endParaRPr>
                        </a:p>
                      </a:txBody>
                      <a:tcPr marL="91450" marR="91450" marT="45725" marB="45725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68200">
                    <a:tc gridSpan="5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ko-KR" sz="900" b="0" i="0" u="none" strike="noStrike" cap="none" noProof="0" dirty="0">
                            <a:solidFill>
                              <a:srgbClr val="000000"/>
                            </a:solidFill>
                            <a:latin typeface="Malgun Gothic"/>
                          </a:endParaRPr>
                        </a:p>
                      </a:txBody>
                      <a:tcPr marL="91450" marR="91450" marT="45725" marB="45725" anchor="ctr">
                        <a:lnL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lv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ko-KR" altLang="en-US" sz="1000" b="0" i="0" u="none" strike="noStrike" cap="none" noProof="0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</a:endParaRPr>
                        </a:p>
                      </a:txBody>
                      <a:tcPr marL="91450" marR="91450" marT="45725" marB="45725" anchor="ctr">
                        <a:lnL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68200">
                    <a:tc gridSpan="5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ko-KR" sz="900" b="0" i="0" u="none" strike="noStrike" cap="none" noProof="0" dirty="0">
                            <a:solidFill>
                              <a:srgbClr val="000000"/>
                            </a:solidFill>
                            <a:latin typeface="Malgun Gothic"/>
                          </a:endParaRPr>
                        </a:p>
                      </a:txBody>
                      <a:tcPr marL="91450" marR="91450" marT="45725" marB="45725" anchor="ctr">
                        <a:lnL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lv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ko-KR" altLang="en-US" sz="1000" b="0" i="0" u="none" strike="noStrike" cap="none" noProof="0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</a:endParaRPr>
                        </a:p>
                      </a:txBody>
                      <a:tcPr marL="91450" marR="91450" marT="45725" marB="45725" anchor="ctr">
                        <a:lnL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68200">
                    <a:tc gridSpan="5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ko-KR" sz="900" b="0" i="0" u="none" strike="noStrike" cap="none" noProof="0" dirty="0">
                            <a:solidFill>
                              <a:srgbClr val="000000"/>
                            </a:solidFill>
                            <a:latin typeface="Malgun Gothic"/>
                            <a:sym typeface="Malgun Gothic"/>
                          </a:endParaRPr>
                        </a:p>
                      </a:txBody>
                      <a:tcPr marL="91450" marR="91450" marT="45725" marB="45725" anchor="ctr">
                        <a:lnL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ko-KR" altLang="en-US" sz="1000" b="0" i="0" u="none" strike="noStrike" cap="none" noProof="0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sym typeface="Malgun Gothic"/>
                          </a:endParaRPr>
                        </a:p>
                      </a:txBody>
                      <a:tcPr marL="91450" marR="91450" marT="45725" marB="45725" anchor="ctr">
                        <a:lnL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68200">
                    <a:tc gridSpan="5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ko-KR" sz="900" b="0" i="0" u="none" strike="noStrike" cap="none" noProof="0" dirty="0">
                            <a:solidFill>
                              <a:srgbClr val="000000"/>
                            </a:solidFill>
                            <a:latin typeface="Malgun Gothic"/>
                          </a:endParaRPr>
                        </a:p>
                      </a:txBody>
                      <a:tcPr marL="91450" marR="91450" marT="45725" marB="45725" anchor="ctr">
                        <a:lnL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ko-KR" altLang="en-US" sz="1000" b="0" i="0" u="none" strike="noStrike" cap="none" noProof="0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sym typeface="Malgun Gothic"/>
                          </a:endParaRPr>
                        </a:p>
                      </a:txBody>
                      <a:tcPr marL="91450" marR="91450" marT="45725" marB="45725" anchor="ctr">
                        <a:lnL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68200">
                    <a:tc gridSpan="5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ko-KR" sz="900" b="0" i="0" u="none" strike="noStrike" cap="none" noProof="0" dirty="0">
                            <a:solidFill>
                              <a:srgbClr val="000000"/>
                            </a:solidFill>
                            <a:latin typeface="Malgun Gothic"/>
                          </a:endParaRPr>
                        </a:p>
                      </a:txBody>
                      <a:tcPr marL="91450" marR="91450" marT="45725" marB="45725" anchor="ctr">
                        <a:lnL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ko-KR" altLang="en-US" sz="1000" b="0" i="0" u="none" strike="noStrike" cap="none" noProof="0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sym typeface="Malgun Gothic"/>
                          </a:endParaRPr>
                        </a:p>
                      </a:txBody>
                      <a:tcPr marL="91450" marR="91450" marT="45725" marB="45725" anchor="ctr">
                        <a:lnL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68200">
                    <a:tc gridSpan="5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ko-KR" sz="900" b="0" i="0" u="none" strike="noStrike" cap="none" noProof="0" dirty="0">
                            <a:solidFill>
                              <a:srgbClr val="000000"/>
                            </a:solidFill>
                            <a:latin typeface="Malgun Gothic"/>
                          </a:endParaRPr>
                        </a:p>
                      </a:txBody>
                      <a:tcPr marL="91450" marR="91450" marT="45725" marB="45725" anchor="ctr">
                        <a:lnL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lv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ko-KR" altLang="en-US" sz="1000" b="0" i="0" u="none" strike="noStrike" cap="none" noProof="0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</a:endParaRPr>
                        </a:p>
                      </a:txBody>
                      <a:tcPr marL="91450" marR="91450" marT="45725" marB="45725" anchor="ctr">
                        <a:lnL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68200">
                    <a:tc gridSpan="5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200"/>
                            <a:buFont typeface="Malgun Gothic"/>
                            <a:buNone/>
                          </a:pPr>
                          <a:endParaRPr lang="en-US" sz="90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endParaRPr>
                        </a:p>
                      </a:txBody>
                      <a:tcPr marL="91450" marR="91450" marT="45725" marB="45725" anchor="ctr">
                        <a:lnL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lv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ko-KR" altLang="en-US" sz="1000" b="0" i="0" u="none" strike="noStrike" cap="none" noProof="0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</a:endParaRPr>
                        </a:p>
                      </a:txBody>
                      <a:tcPr marL="91450" marR="91450" marT="45725" marB="45725" anchor="ctr">
                        <a:lnL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68200">
                    <a:tc gridSpan="5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200"/>
                            <a:buFont typeface="Malgun Gothic"/>
                            <a:buNone/>
                          </a:pPr>
                          <a:endParaRPr lang="en-US" sz="90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endParaRPr>
                        </a:p>
                      </a:txBody>
                      <a:tcPr marL="91450" marR="91450" marT="45725" marB="45725" anchor="ctr">
                        <a:lnL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lv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ko-KR" altLang="en-US" sz="1000" b="0" i="0" u="none" strike="noStrike" cap="none" noProof="0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</a:endParaRPr>
                        </a:p>
                      </a:txBody>
                      <a:tcPr marL="91450" marR="91450" marT="45725" marB="45725" anchor="ctr">
                        <a:lnL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68200">
                    <a:tc gridSpan="5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endParaRPr lang="en-US" sz="90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endParaRPr>
                        </a:p>
                      </a:txBody>
                      <a:tcPr marL="91450" marR="91450" marT="45725" marB="45725" anchor="ctr">
                        <a:lnL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lv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ko-KR" altLang="en-US" sz="1000" b="0" i="0" u="none" strike="noStrike" cap="none" noProof="0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</a:endParaRPr>
                        </a:p>
                      </a:txBody>
                      <a:tcPr marL="91450" marR="91450" marT="45725" marB="45725" anchor="ctr">
                        <a:lnL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68200">
                    <a:tc gridSpan="5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endParaRPr lang="en-US" altLang="ko-KR" sz="90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endParaRPr>
                        </a:p>
                      </a:txBody>
                      <a:tcPr marL="91450" marR="91450" marT="45725" marB="45725" anchor="ctr">
                        <a:lnL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ko-KR" altLang="en-US" sz="1000" b="0" i="0" u="none" strike="noStrike" cap="none" noProof="0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sym typeface="Malgun Gothic"/>
                          </a:endParaRPr>
                        </a:p>
                      </a:txBody>
                      <a:tcPr marL="91450" marR="91450" marT="45725" marB="45725" anchor="ctr">
                        <a:lnL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68200">
                    <a:tc gridSpan="5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endParaRPr lang="en-US" sz="90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endParaRPr>
                        </a:p>
                      </a:txBody>
                      <a:tcPr marL="91450" marR="91450" marT="45725" marB="45725" anchor="ctr">
                        <a:lnL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lv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ko-KR" altLang="en-US" sz="1000" b="0" i="0" u="none" strike="noStrike" cap="none" noProof="0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</a:endParaRPr>
                        </a:p>
                      </a:txBody>
                      <a:tcPr marL="91450" marR="91450" marT="45725" marB="45725" anchor="ctr">
                        <a:lnL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268200">
                    <a:tc gridSpan="5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endParaRPr lang="en-US" sz="90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endParaRPr>
                        </a:p>
                      </a:txBody>
                      <a:tcPr marL="91450" marR="91450" marT="45725" marB="45725" anchor="ctr">
                        <a:lnL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900"/>
                            <a:buFont typeface="Arial"/>
                            <a:buNone/>
                          </a:pPr>
                          <a:endParaRPr altLang="en-US" sz="100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endParaRPr>
                        </a:p>
                      </a:txBody>
                      <a:tcPr marL="91450" marR="91450" marT="45725" marB="45725" anchor="ctr">
                        <a:lnL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  <a:tr h="268200">
                    <a:tc gridSpan="5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endParaRPr lang="en-US" sz="90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endParaRPr>
                        </a:p>
                      </a:txBody>
                      <a:tcPr marL="91450" marR="91450" marT="45725" marB="45725" anchor="ctr">
                        <a:lnL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altLang="en-US" sz="1000" b="0" i="0" u="none" strike="noStrike" cap="none" noProof="0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sym typeface="Malgun Gothic"/>
                          </a:endParaRPr>
                        </a:p>
                      </a:txBody>
                      <a:tcPr marL="91450" marR="91450" marT="45725" marB="45725" anchor="ctr">
                        <a:lnL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8"/>
                      </a:ext>
                    </a:extLst>
                  </a:tr>
                  <a:tr h="268200">
                    <a:tc gridSpan="5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200"/>
                            <a:buFont typeface="Arial"/>
                            <a:buNone/>
                          </a:pPr>
                          <a:endParaRPr sz="90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endParaRPr>
                        </a:p>
                      </a:txBody>
                      <a:tcPr marL="91450" marR="91450" marT="45725" marB="45725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900"/>
                            <a:buFont typeface="Arial"/>
                            <a:buNone/>
                          </a:pPr>
                          <a:endParaRPr sz="100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endParaRPr>
                        </a:p>
                      </a:txBody>
                      <a:tcPr marL="91450" marR="91450" marT="45725" marB="457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4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9"/>
                      </a:ext>
                    </a:extLst>
                  </a:tr>
                  <a:tr h="324000">
                    <a:tc gridSpan="5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000"/>
                            <a:buFont typeface="Arial"/>
                            <a:buNone/>
                          </a:pPr>
                          <a:r>
                            <a:rPr lang="ko-KR" sz="1000" b="1" u="none" strike="noStrike" cap="none" dirty="0" err="1">
                              <a:solidFill>
                                <a:srgbClr val="000000"/>
                              </a:solidFill>
                              <a:latin typeface="Malgun Gothic"/>
                              <a:ea typeface="Malgun Gothic"/>
                              <a:cs typeface="Malgun Gothic"/>
                              <a:sym typeface="Malgun Gothic"/>
                            </a:rPr>
                            <a:t>Abbreviation</a:t>
                          </a:r>
                          <a:endParaRPr sz="1000" b="1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endParaRPr>
                        </a:p>
                      </a:txBody>
                      <a:tcPr marL="91450" marR="91450" marT="45725" marB="457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F2F2F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20"/>
                      </a:ext>
                    </a:extLst>
                  </a:tr>
                  <a:tr h="636122">
                    <a:tc gridSpan="5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900"/>
                            <a:buFont typeface="Arial"/>
                            <a:buNone/>
                          </a:pPr>
                          <a:endParaRPr sz="90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endParaRPr>
                        </a:p>
                      </a:txBody>
                      <a:tcPr marL="91450" marR="91450" marT="45725" marB="45725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2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CE92D7-4587-5CFB-73A5-DDD7827C858D}"/>
                </a:ext>
              </a:extLst>
            </p:cNvPr>
            <p:cNvSpPr txBox="1"/>
            <p:nvPr/>
          </p:nvSpPr>
          <p:spPr>
            <a:xfrm>
              <a:off x="80187" y="76988"/>
              <a:ext cx="1664535" cy="10723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76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120</Words>
  <Application>Microsoft Office PowerPoint</Application>
  <PresentationFormat>와이드스크린</PresentationFormat>
  <Paragraphs>48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HY엽서L</vt:lpstr>
      <vt:lpstr>Malgun Gothic</vt:lpstr>
      <vt:lpstr>Malgun Gothic</vt:lpstr>
      <vt:lpstr>Abadi Extra Light</vt:lpstr>
      <vt:lpstr>Arial</vt:lpstr>
      <vt:lpstr>Arial Nova Cond Light</vt:lpstr>
      <vt:lpstr>Calibri</vt:lpstr>
      <vt:lpstr>Calibri Light</vt:lpstr>
      <vt:lpstr>Office 테마</vt:lpstr>
      <vt:lpstr>1_Office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은영 손</dc:creator>
  <cp:lastModifiedBy>은영 손</cp:lastModifiedBy>
  <cp:revision>1</cp:revision>
  <dcterms:created xsi:type="dcterms:W3CDTF">2024-03-07T01:37:50Z</dcterms:created>
  <dcterms:modified xsi:type="dcterms:W3CDTF">2024-03-07T03:11:18Z</dcterms:modified>
</cp:coreProperties>
</file>