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73" r:id="rId4"/>
    <p:sldId id="285" r:id="rId5"/>
    <p:sldId id="280" r:id="rId6"/>
    <p:sldId id="277" r:id="rId7"/>
    <p:sldId id="287" r:id="rId8"/>
    <p:sldId id="278" r:id="rId9"/>
    <p:sldId id="288" r:id="rId10"/>
    <p:sldId id="284" r:id="rId11"/>
    <p:sldId id="282" r:id="rId12"/>
    <p:sldId id="272" r:id="rId13"/>
    <p:sldId id="279" r:id="rId14"/>
    <p:sldId id="267" r:id="rId15"/>
  </p:sldIdLst>
  <p:sldSz cx="12192000" cy="6858000"/>
  <p:notesSz cx="6858000" cy="9144000"/>
  <p:embeddedFontLst>
    <p:embeddedFont>
      <p:font typeface="빙그레 싸만코체" panose="020B0803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436"/>
    <a:srgbClr val="A6D5E3"/>
    <a:srgbClr val="8DA4AB"/>
    <a:srgbClr val="C2D6F8"/>
    <a:srgbClr val="2C3E5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2" autoAdjust="0"/>
    <p:restoredTop sz="94728" autoAdjust="0"/>
  </p:normalViewPr>
  <p:slideViewPr>
    <p:cSldViewPr snapToGrid="0">
      <p:cViewPr varScale="1">
        <p:scale>
          <a:sx n="102" d="100"/>
          <a:sy n="10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6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94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5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11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2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8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9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7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8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1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3.png"/><Relationship Id="rId4" Type="http://schemas.openxmlformats.org/officeDocument/2006/relationships/hyperlink" Target="https://i6e202.p.ssafy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185319" y="922876"/>
            <a:ext cx="3821363" cy="5267911"/>
            <a:chOff x="4185319" y="719676"/>
            <a:chExt cx="3821363" cy="5267911"/>
          </a:xfrm>
        </p:grpSpPr>
        <p:sp>
          <p:nvSpPr>
            <p:cNvPr id="6" name="TextBox 5"/>
            <p:cNvSpPr txBox="1"/>
            <p:nvPr/>
          </p:nvSpPr>
          <p:spPr>
            <a:xfrm>
              <a:off x="4304483" y="4541037"/>
              <a:ext cx="358303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800" spc="6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늘비상담</a:t>
              </a:r>
              <a:endParaRPr lang="ko-KR" altLang="en-US" sz="8800" spc="6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185319" y="719676"/>
              <a:ext cx="3821363" cy="3821363"/>
              <a:chOff x="4185319" y="719676"/>
              <a:chExt cx="3821363" cy="382136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85319" y="719676"/>
                <a:ext cx="3821363" cy="38213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8105" y="1200241"/>
                <a:ext cx="3195788" cy="28602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701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서비스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4" t="3438" r="13744"/>
          <a:stretch/>
        </p:blipFill>
        <p:spPr>
          <a:xfrm>
            <a:off x="6601267" y="1716212"/>
            <a:ext cx="4150759" cy="4170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226976" y="1455120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고민상담</a:t>
            </a:r>
            <a:endParaRPr lang="ko-KR" altLang="en-US" sz="6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6530" y="2547209"/>
            <a:ext cx="477887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1.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익명성은 </a:t>
            </a:r>
            <a:r>
              <a:rPr lang="ko-KR" altLang="en-US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선택</a:t>
            </a:r>
            <a:r>
              <a:rPr lang="en-US" altLang="ko-KR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2. 1:1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상담을 통한 피드백을 받는 서비스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3.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사소한 고민부터 깊은 고민까지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4.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나도 </a:t>
            </a:r>
            <a:r>
              <a:rPr lang="ko-KR" altLang="en-US" sz="3000" dirty="0" err="1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상담가가</a:t>
            </a:r>
            <a:r>
              <a:rPr lang="ko-KR" altLang="en-US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될 수 있다</a:t>
            </a:r>
            <a:r>
              <a:rPr lang="en-US" altLang="ko-KR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94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기술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94" y="3207081"/>
            <a:ext cx="1998248" cy="712419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062185" y="838316"/>
            <a:ext cx="10067636" cy="5479954"/>
            <a:chOff x="1191490" y="838316"/>
            <a:chExt cx="10067636" cy="547995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730" y="3133202"/>
              <a:ext cx="1186213" cy="110681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04" y="3206232"/>
              <a:ext cx="1893749" cy="100276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698" y="838316"/>
              <a:ext cx="1169962" cy="105172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4539" y="5196751"/>
              <a:ext cx="1411704" cy="96189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747" y="5196751"/>
              <a:ext cx="703698" cy="1121519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1191490" y="2068547"/>
              <a:ext cx="10067636" cy="2880844"/>
            </a:xfrm>
            <a:prstGeom prst="round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491182" y="2442796"/>
              <a:ext cx="9537035" cy="2240991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2" name="Picture 14" descr="https://lh4.googleusercontent.com/NZ3K_t7qoktu_mgV_EDPpkofL2LC5DqwKCPx3KXEKBJ45KF4nWo0onC3L46rDRbk5LxQOgNIz3UVWhCmCVWfhlHiq91DkyEv_hMs8SapAKnHDE8qHcyNaXl7htoW88_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923" y="1755962"/>
              <a:ext cx="2529361" cy="1187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711" y="1065383"/>
              <a:ext cx="1031647" cy="1401983"/>
            </a:xfrm>
            <a:prstGeom prst="rect">
              <a:avLst/>
            </a:prstGeom>
          </p:spPr>
        </p:pic>
        <p:cxnSp>
          <p:nvCxnSpPr>
            <p:cNvPr id="21" name="직선 화살표 연결선 20"/>
            <p:cNvCxnSpPr/>
            <p:nvPr/>
          </p:nvCxnSpPr>
          <p:spPr>
            <a:xfrm flipH="1">
              <a:off x="6723497" y="1882500"/>
              <a:ext cx="1884794" cy="1324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9282118" y="1882501"/>
              <a:ext cx="0" cy="1234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4011453" y="3563290"/>
              <a:ext cx="14130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6646358" y="3563290"/>
              <a:ext cx="14130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96000" y="4240013"/>
              <a:ext cx="0" cy="9567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6836243" y="4045527"/>
              <a:ext cx="2215393" cy="14685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42" y="5275628"/>
            <a:ext cx="2275722" cy="709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44" y="3241829"/>
            <a:ext cx="971855" cy="56367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9152813" y="4045527"/>
            <a:ext cx="0" cy="11512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591638" y="4045527"/>
            <a:ext cx="1556615" cy="121644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3"/>
          <a:stretch/>
        </p:blipFill>
        <p:spPr>
          <a:xfrm>
            <a:off x="6668489" y="1675095"/>
            <a:ext cx="5404338" cy="4709160"/>
          </a:xfrm>
          <a:prstGeom prst="rect">
            <a:avLst/>
          </a:prstGeom>
        </p:spPr>
      </p:pic>
      <p:sp>
        <p:nvSpPr>
          <p:cNvPr id="2" name="TextBox 1">
            <a:hlinkClick r:id="rId4"/>
          </p:cNvPr>
          <p:cNvSpPr txBox="1"/>
          <p:nvPr/>
        </p:nvSpPr>
        <p:spPr>
          <a:xfrm>
            <a:off x="1641604" y="4343399"/>
            <a:ext cx="19447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시작하기</a:t>
            </a:r>
            <a:endParaRPr lang="ko-KR" altLang="en-US" sz="5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7925" r="57018" b="49133"/>
          <a:stretch/>
        </p:blipFill>
        <p:spPr>
          <a:xfrm>
            <a:off x="955925" y="1160584"/>
            <a:ext cx="4756639" cy="20222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2672" y="1823402"/>
            <a:ext cx="4059125" cy="240065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5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Q &amp; A</a:t>
            </a:r>
            <a:endParaRPr lang="ko-KR" altLang="en-US" sz="15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4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5000" dirty="0" smtClean="0">
                  <a:solidFill>
                    <a:srgbClr val="A6D5E3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THANK YOU</a:t>
              </a:r>
              <a:endParaRPr lang="ko-KR" altLang="en-US" sz="5000" dirty="0">
                <a:solidFill>
                  <a:srgbClr val="A6D5E3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8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14819" y="877500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목차</a:t>
              </a:r>
              <a:endParaRPr lang="ko-KR" altLang="en-US" sz="4000" dirty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92468" y="3439275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82543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509552" y="3169275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365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7684" y="3815222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팀원 소개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3091" y="3815219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기획 배경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2699" y="3815219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서비스 소개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0391" y="3819059"/>
            <a:ext cx="1292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기술 소개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563569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67122" y="3815218"/>
            <a:ext cx="732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시연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263" y="899096"/>
            <a:ext cx="2854942" cy="556024"/>
            <a:chOff x="157198" y="542911"/>
            <a:chExt cx="2854942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263457" y="542911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err="1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팀원소개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157198" y="550923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21263" y="1854850"/>
            <a:ext cx="10745279" cy="1711587"/>
            <a:chOff x="562911" y="1489859"/>
            <a:chExt cx="10745279" cy="1711587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11" y="1489859"/>
              <a:ext cx="1707932" cy="170793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339644" y="1489859"/>
              <a:ext cx="1707933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정재호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총괄 팀장</a:t>
              </a:r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(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프론트</a:t>
              </a:r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)</a:t>
              </a: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WebSocket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디자인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51" y="1493514"/>
              <a:ext cx="1707932" cy="170793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49283" y="1536025"/>
              <a:ext cx="1925340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김동현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프론트</a:t>
              </a:r>
              <a:endParaRPr lang="en-US" altLang="ko-KR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OpenVidu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디자인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988" y="1493514"/>
              <a:ext cx="1707932" cy="170793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58920" y="1489859"/>
              <a:ext cx="1549270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최영진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프론트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OpenVidu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</a:t>
              </a:r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디자인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1263" y="4187005"/>
            <a:ext cx="10745279" cy="1715241"/>
            <a:chOff x="562911" y="4185022"/>
            <a:chExt cx="10745279" cy="171524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11" y="4192331"/>
              <a:ext cx="1707932" cy="170793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270842" y="4185022"/>
              <a:ext cx="17079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김현민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백엔드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 팀장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소셜로그인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PPT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51" y="4188677"/>
              <a:ext cx="1707932" cy="170793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049283" y="4185022"/>
              <a:ext cx="17079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박영찬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백엔드</a:t>
              </a:r>
              <a:endParaRPr lang="en-US" altLang="ko-KR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AWS S3</a:t>
              </a: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</a:t>
              </a:r>
              <a:r>
                <a:rPr lang="ko-KR" altLang="en-US" sz="20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인프라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988" y="4188677"/>
              <a:ext cx="1707932" cy="170793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758920" y="4185022"/>
              <a:ext cx="154927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어서빈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백엔드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WebSocket</a:t>
              </a:r>
              <a:endParaRPr lang="en-US" altLang="ko-KR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UCC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13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구름 모양 설명선 16"/>
          <p:cNvSpPr/>
          <p:nvPr/>
        </p:nvSpPr>
        <p:spPr>
          <a:xfrm>
            <a:off x="7020598" y="649849"/>
            <a:ext cx="3064120" cy="2115027"/>
          </a:xfrm>
          <a:prstGeom prst="cloudCallout">
            <a:avLst>
              <a:gd name="adj1" fmla="val -35851"/>
              <a:gd name="adj2" fmla="val 78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점심 뭐 먹지</a:t>
            </a:r>
            <a:r>
              <a:rPr lang="en-US" altLang="ko-KR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04" y="2222069"/>
            <a:ext cx="3785462" cy="3785462"/>
          </a:xfrm>
          <a:prstGeom prst="rect">
            <a:avLst/>
          </a:prstGeom>
        </p:spPr>
      </p:pic>
      <p:sp>
        <p:nvSpPr>
          <p:cNvPr id="14" name="구름 모양 설명선 13"/>
          <p:cNvSpPr/>
          <p:nvPr/>
        </p:nvSpPr>
        <p:spPr>
          <a:xfrm>
            <a:off x="8251215" y="4114800"/>
            <a:ext cx="3064120" cy="2115027"/>
          </a:xfrm>
          <a:prstGeom prst="cloudCallout">
            <a:avLst>
              <a:gd name="adj1" fmla="val -73153"/>
              <a:gd name="adj2" fmla="val -439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여자친구 </a:t>
            </a:r>
            <a:endParaRPr lang="en-US" altLang="ko-KR" sz="3600" dirty="0" smtClean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어떻게 </a:t>
            </a:r>
            <a:endParaRPr lang="en-US" altLang="ko-KR" sz="3600" dirty="0" smtClean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만들지</a:t>
            </a:r>
            <a:r>
              <a:rPr lang="en-US" altLang="ko-KR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15" name="구름 모양 설명선 14"/>
          <p:cNvSpPr/>
          <p:nvPr/>
        </p:nvSpPr>
        <p:spPr>
          <a:xfrm>
            <a:off x="769803" y="2354216"/>
            <a:ext cx="3064120" cy="2115027"/>
          </a:xfrm>
          <a:prstGeom prst="cloudCallout">
            <a:avLst>
              <a:gd name="adj1" fmla="val 74910"/>
              <a:gd name="adj2" fmla="val 126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개발자가 </a:t>
            </a:r>
            <a:endParaRPr lang="en-US" altLang="ko-KR" sz="3600" dirty="0" smtClean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pPr algn="ctr"/>
            <a:r>
              <a:rPr lang="ko-KR" altLang="en-US" sz="3600" dirty="0" err="1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내길이</a:t>
            </a:r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맞나</a:t>
            </a:r>
            <a:r>
              <a:rPr lang="en-US" altLang="ko-KR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9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4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21277559">
            <a:off x="1604286" y="1916091"/>
            <a:ext cx="4686956" cy="2635522"/>
            <a:chOff x="1785763" y="1903729"/>
            <a:chExt cx="4686956" cy="263552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763" y="1903729"/>
              <a:ext cx="4686956" cy="26355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85763" y="4169919"/>
              <a:ext cx="468695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https://content.v.kakao.com/v/5c6054a8f3a1d40001b88c53</a:t>
              </a:r>
              <a:endParaRPr lang="ko-KR" altLang="en-US" sz="17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238696">
            <a:off x="2820795" y="1905625"/>
            <a:ext cx="5983134" cy="3588787"/>
            <a:chOff x="4401932" y="2588713"/>
            <a:chExt cx="5709565" cy="321500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32" y="2588713"/>
              <a:ext cx="5709565" cy="32116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01932" y="5465168"/>
              <a:ext cx="5347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https://tv.jtbc.joins.com/clip/pr10010230/pm10018621/vo10062254/view</a:t>
              </a:r>
              <a:endParaRPr lang="ko-KR" altLang="en-US" sz="16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21299552">
            <a:off x="5051871" y="2331528"/>
            <a:ext cx="5965350" cy="3428995"/>
            <a:chOff x="1503799" y="2048812"/>
            <a:chExt cx="4792932" cy="27775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3799" y="2048812"/>
              <a:ext cx="4792932" cy="276037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539148" y="4505808"/>
              <a:ext cx="4757583" cy="320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</a:t>
              </a:r>
              <a:r>
                <a:rPr lang="ko-KR" altLang="en-US" sz="20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m.news.nate.com/view/20210906n36274?mid=e02</a:t>
              </a: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351748" y="336539"/>
            <a:ext cx="11535451" cy="6115632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5628" y="2549039"/>
            <a:ext cx="11013896" cy="11198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사람들의 </a:t>
            </a:r>
            <a:r>
              <a:rPr lang="ko-KR" altLang="en-US" sz="6000" dirty="0" err="1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니즈가</a:t>
            </a:r>
            <a:r>
              <a:rPr lang="ko-KR" altLang="en-US" sz="6000" dirty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</a:t>
            </a:r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확실한 분야</a:t>
            </a:r>
            <a:r>
              <a:rPr lang="en-US" altLang="ko-KR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6000" dirty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 rot="336376">
            <a:off x="5100431" y="1455540"/>
            <a:ext cx="5861407" cy="3292157"/>
            <a:chOff x="2912723" y="2276791"/>
            <a:chExt cx="5861407" cy="3292157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723" y="2276791"/>
              <a:ext cx="5861407" cy="329215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979867" y="5130585"/>
              <a:ext cx="32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https://mystorycenter.tistory.com/548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48215" y="1920678"/>
            <a:ext cx="5898291" cy="3440455"/>
            <a:chOff x="4027335" y="1920329"/>
            <a:chExt cx="5898291" cy="344045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5" r="6911"/>
            <a:stretch/>
          </p:blipFill>
          <p:spPr>
            <a:xfrm rot="21288901">
              <a:off x="4027335" y="1920329"/>
              <a:ext cx="5898291" cy="3326164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 rot="21288901">
              <a:off x="4140048" y="4991452"/>
              <a:ext cx="3235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https://speedwagwon.tistory.com/1735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775532" y="1984919"/>
            <a:ext cx="5833951" cy="3810000"/>
            <a:chOff x="1775532" y="1984919"/>
            <a:chExt cx="5833951" cy="38100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134">
              <a:off x="1894483" y="1984919"/>
              <a:ext cx="5715000" cy="3810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288851">
              <a:off x="1775532" y="5391033"/>
              <a:ext cx="4751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http://www.sgilbo.kr/news/articleView.html?idxno=27073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51748" y="336539"/>
            <a:ext cx="11535451" cy="6115632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85628" y="2549039"/>
            <a:ext cx="11013896" cy="11198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일반적인 </a:t>
            </a:r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고민 상담이 어려움</a:t>
            </a:r>
            <a:r>
              <a:rPr lang="en-US" altLang="ko-KR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6000" dirty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39148" y="2246747"/>
            <a:ext cx="3080646" cy="3080646"/>
            <a:chOff x="1539148" y="2246747"/>
            <a:chExt cx="3080646" cy="30806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148" y="2246747"/>
              <a:ext cx="3080646" cy="308064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39148" y="4958061"/>
              <a:ext cx="3068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https://jjalbot.com/jjals/APTIrkW1F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64579" y="1690255"/>
            <a:ext cx="3165613" cy="4195693"/>
            <a:chOff x="3214867" y="1690255"/>
            <a:chExt cx="3075132" cy="407577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867" y="1690255"/>
              <a:ext cx="3075132" cy="407577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14867" y="5057196"/>
              <a:ext cx="29919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https://m.ruliweb.com/community</a:t>
              </a:r>
              <a:r>
                <a:rPr lang="en-US" altLang="ko-KR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/</a:t>
              </a:r>
            </a:p>
            <a:p>
              <a:r>
                <a:rPr lang="en-US" altLang="ko-KR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board/300143/read/41287531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58138" y="1661822"/>
            <a:ext cx="7089542" cy="3987867"/>
            <a:chOff x="3903578" y="1838886"/>
            <a:chExt cx="6622646" cy="372523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578" y="1838886"/>
              <a:ext cx="6622646" cy="37252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928658" y="5184033"/>
              <a:ext cx="632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https://jjalbang.today/view/%EA%B3%A0%EB%AF%BC%EC%9D%80/3305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51748" y="336539"/>
            <a:ext cx="11535451" cy="6115632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85628" y="2549039"/>
            <a:ext cx="11013896" cy="11198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가까운 사람들에게 말하기 힘든 고민</a:t>
            </a:r>
            <a:r>
              <a:rPr lang="en-US" altLang="ko-KR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6000" dirty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65" y="1607696"/>
            <a:ext cx="7612931" cy="374936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서비스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2151" y="5525726"/>
            <a:ext cx="9736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자신의 말 못할 고민을 익명성을 보장한 </a:t>
            </a:r>
            <a:r>
              <a:rPr lang="ko-KR" altLang="en-US" sz="3200" dirty="0" err="1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늘비상담</a:t>
            </a:r>
            <a:r>
              <a:rPr lang="ko-KR" altLang="en-US" sz="32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안에서 자유롭게 토로하세요</a:t>
            </a:r>
            <a:r>
              <a:rPr lang="en-US" altLang="ko-KR" sz="32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32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서비스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4" y="1716212"/>
            <a:ext cx="4170880" cy="41708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092235" y="1455120"/>
            <a:ext cx="2297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고해성사</a:t>
            </a:r>
            <a:endParaRPr lang="ko-KR" altLang="en-US" sz="6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1789" y="2547209"/>
            <a:ext cx="508184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1.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익명성을 보장한 서비스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 smtClean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2.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자신만의 캐릭터 뒤에서 털어놓는 고민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3.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다자간 자유로운 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Talk </a:t>
            </a:r>
            <a:r>
              <a:rPr lang="en-US" altLang="ko-KR" sz="3000" dirty="0" err="1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Talk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서비스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4.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고민을 듣고 </a:t>
            </a:r>
            <a:r>
              <a:rPr lang="ko-KR" altLang="en-US" sz="3000" dirty="0" err="1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이모티콘을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통해 공감을 표현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8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263</Words>
  <Application>Microsoft Office PowerPoint</Application>
  <PresentationFormat>와이드스크린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빙그레 싸만코체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SSAFY</cp:lastModifiedBy>
  <cp:revision>61</cp:revision>
  <dcterms:created xsi:type="dcterms:W3CDTF">2017-06-02T05:31:18Z</dcterms:created>
  <dcterms:modified xsi:type="dcterms:W3CDTF">2022-02-17T17:52:24Z</dcterms:modified>
</cp:coreProperties>
</file>