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CodeEducation</a:t>
            </a:r>
            <a:r>
              <a:rPr lang="en-US" dirty="0" smtClean="0"/>
              <a:t> </a:t>
            </a:r>
            <a:r>
              <a:rPr lang="en-US" smtClean="0"/>
              <a:t>Week </a:t>
            </a:r>
            <a:r>
              <a:rPr lang="en-US" smtClean="0"/>
              <a:t>2/3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Shashank Golla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strings(More than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 able to print more than one string you do the following:</a:t>
            </a:r>
          </a:p>
          <a:p>
            <a:pPr marL="0" indent="0">
              <a:buNone/>
            </a:pPr>
            <a:r>
              <a:rPr lang="en-US" dirty="0" err="1" smtClean="0"/>
              <a:t>my_eyes</a:t>
            </a:r>
            <a:r>
              <a:rPr lang="en-US" dirty="0" smtClean="0"/>
              <a:t>=“brown”</a:t>
            </a:r>
          </a:p>
          <a:p>
            <a:pPr marL="0" indent="0">
              <a:buNone/>
            </a:pPr>
            <a:r>
              <a:rPr lang="en-US" dirty="0" err="1" smtClean="0"/>
              <a:t>my_weight</a:t>
            </a:r>
            <a:r>
              <a:rPr lang="en-US" dirty="0" smtClean="0"/>
              <a:t>=“200”</a:t>
            </a:r>
          </a:p>
          <a:p>
            <a:pPr marL="0" indent="0">
              <a:buNone/>
            </a:pPr>
            <a:r>
              <a:rPr lang="en-US" dirty="0" smtClean="0"/>
              <a:t>Print “My eyes are %s and my weight is %d” (</a:t>
            </a:r>
            <a:r>
              <a:rPr lang="en-US" dirty="0" err="1" smtClean="0"/>
              <a:t>my_eyes</a:t>
            </a:r>
            <a:r>
              <a:rPr lang="en-US" dirty="0" smtClean="0"/>
              <a:t>, </a:t>
            </a:r>
            <a:r>
              <a:rPr lang="en-US" dirty="0" err="1" smtClean="0"/>
              <a:t>my_weight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most software do?</a:t>
            </a:r>
          </a:p>
          <a:p>
            <a:r>
              <a:rPr lang="en-US" dirty="0" smtClean="0"/>
              <a:t>Take some kind of input form a user.</a:t>
            </a:r>
          </a:p>
          <a:p>
            <a:r>
              <a:rPr lang="en-US" dirty="0" smtClean="0"/>
              <a:t>Change it or use it in some format(authentication, add to database,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Print out something to show how it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Input(Example)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Shot 2015-09-17 at 5.0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55" y="3143095"/>
            <a:ext cx="7502369" cy="19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seeing this example, now have your python program prompt for “How many hours have you been in this room(in hours)?” , followed by answering it and then converting it into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are used in a programming language to iterate n number of times.</a:t>
            </a:r>
          </a:p>
          <a:p>
            <a:r>
              <a:rPr lang="en-US" dirty="0" smtClean="0"/>
              <a:t>Ex: Trying to find the value of each value from 1-10 multiplied by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everyone have python installed on their computer?</a:t>
            </a:r>
          </a:p>
          <a:p>
            <a:r>
              <a:rPr lang="en-US" dirty="0" smtClean="0"/>
              <a:t>If not go to </a:t>
            </a:r>
            <a:r>
              <a:rPr lang="en-US" dirty="0"/>
              <a:t>this website: </a:t>
            </a:r>
            <a:r>
              <a:rPr lang="en-US" dirty="0">
                <a:hlinkClick r:id="rId2"/>
              </a:rPr>
              <a:t>https://www.python.org/downloads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download Python 3.5.0.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python program?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text file and write the python program you would like.</a:t>
            </a:r>
          </a:p>
          <a:p>
            <a:r>
              <a:rPr lang="en-US" dirty="0" smtClean="0"/>
              <a:t>Use your command line interface to go to the file directory(cd to change directory) where your program is and type “python </a:t>
            </a:r>
            <a:r>
              <a:rPr lang="en-US" dirty="0" err="1" smtClean="0"/>
              <a:t>filmename.py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command line is uncomfortable use the following IDEs: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 syntax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python and other programming languages:</a:t>
            </a:r>
          </a:p>
          <a:p>
            <a:pPr lvl="1"/>
            <a:r>
              <a:rPr lang="en-US" dirty="0" smtClean="0"/>
              <a:t>Python does not require you to explicitly say the type of the variable</a:t>
            </a:r>
          </a:p>
          <a:p>
            <a:pPr lvl="1"/>
            <a:r>
              <a:rPr lang="en-US" dirty="0" smtClean="0"/>
              <a:t>Python is closer to what you would write as </a:t>
            </a:r>
            <a:r>
              <a:rPr lang="en-US" dirty="0" err="1" smtClean="0"/>
              <a:t>psuedo</a:t>
            </a:r>
            <a:r>
              <a:rPr lang="en-US" dirty="0" smtClean="0"/>
              <a:t>-code than C++ or Java.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5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Exercise(Review)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python script(another word for file) print “Hello World” twice.</a:t>
            </a:r>
          </a:p>
          <a:p>
            <a:r>
              <a:rPr lang="en-US" dirty="0" smtClean="0"/>
              <a:t>Now put a “#” sign in front of one of the print statements for printing “Hello World”, what does this do?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and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think these symbols do: +, -, /, *, %, &lt;, &gt;, &lt;=, &gt;=</a:t>
            </a:r>
          </a:p>
          <a:p>
            <a:r>
              <a:rPr lang="en-US" dirty="0" smtClean="0"/>
              <a:t>Give me the answer to “3+2%5” , “7/4” and “7.0/4.0” using python on your computer.</a:t>
            </a:r>
          </a:p>
          <a:p>
            <a:r>
              <a:rPr lang="en-US" dirty="0" smtClean="0"/>
              <a:t>Make sure above each line you use “#” to comment for future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Variables(Review)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following variables with these values: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the value for number of passengers per driver.</a:t>
            </a:r>
          </a:p>
        </p:txBody>
      </p:sp>
      <p:pic>
        <p:nvPicPr>
          <p:cNvPr id="4" name="Picture 3" descr="Screen Shot 2015-09-17 at 3.4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7" y="3448230"/>
            <a:ext cx="5105376" cy="18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1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Variables(Printing strings)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knows you want something to be a string when you put either “” or ‘’, you can use either.</a:t>
            </a:r>
          </a:p>
          <a:p>
            <a:r>
              <a:rPr lang="en-US" dirty="0" smtClean="0"/>
              <a:t>In order to be able to be able to print variables do the following:</a:t>
            </a:r>
          </a:p>
          <a:p>
            <a:pPr marL="0" indent="0">
              <a:buNone/>
            </a:pPr>
            <a:r>
              <a:rPr lang="en-US" dirty="0" smtClean="0"/>
              <a:t>string1= things</a:t>
            </a:r>
          </a:p>
          <a:p>
            <a:pPr marL="0" indent="0">
              <a:buNone/>
            </a:pPr>
            <a:r>
              <a:rPr lang="en-US" dirty="0" smtClean="0"/>
              <a:t>“This class better teach me %s”  %string1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5-09-17 at 4.4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77" y="2346676"/>
            <a:ext cx="4670748" cy="40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6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2440</TotalTime>
  <Words>527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Sky</vt:lpstr>
      <vt:lpstr>CodeEducation Week 2/3 </vt:lpstr>
      <vt:lpstr>Review </vt:lpstr>
      <vt:lpstr>How to run python program? </vt:lpstr>
      <vt:lpstr>Introduction to Python syntax </vt:lpstr>
      <vt:lpstr>First Exercise(Review)</vt:lpstr>
      <vt:lpstr>Numbers and Math</vt:lpstr>
      <vt:lpstr>Variables(Review) </vt:lpstr>
      <vt:lpstr>More Variables(Printing strings)</vt:lpstr>
      <vt:lpstr>Reference</vt:lpstr>
      <vt:lpstr>Printing strings(More than one)</vt:lpstr>
      <vt:lpstr>Software overview </vt:lpstr>
      <vt:lpstr>Input(Example)</vt:lpstr>
      <vt:lpstr>Input(Example)</vt:lpstr>
      <vt:lpstr>Loops in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CodeEducation Week 2 </dc:title>
  <dc:creator>Shashank Golla</dc:creator>
  <cp:lastModifiedBy>Shashank Golla</cp:lastModifiedBy>
  <cp:revision>21</cp:revision>
  <dcterms:created xsi:type="dcterms:W3CDTF">2015-09-16T21:42:51Z</dcterms:created>
  <dcterms:modified xsi:type="dcterms:W3CDTF">2015-09-22T22:33:48Z</dcterms:modified>
</cp:coreProperties>
</file>